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8" r:id="rId12"/>
    <p:sldId id="267" r:id="rId13"/>
    <p:sldId id="266" r:id="rId14"/>
    <p:sldId id="269" r:id="rId15"/>
    <p:sldId id="270" r:id="rId16"/>
    <p:sldId id="27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4" autoAdjust="0"/>
    <p:restoredTop sz="99447" autoAdjust="0"/>
  </p:normalViewPr>
  <p:slideViewPr>
    <p:cSldViewPr>
      <p:cViewPr>
        <p:scale>
          <a:sx n="100" d="100"/>
          <a:sy n="100" d="100"/>
        </p:scale>
        <p:origin x="-468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9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1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7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8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8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1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7562-55F4-4DCD-956F-59AD1EC9FAC8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25635-8D2E-4691-B529-99DCA3D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3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6302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05600" y="381000"/>
            <a:ext cx="2103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San Pablo Bay  Shoal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59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"/>
            <a:ext cx="7543800" cy="601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10250" y="16907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D16 San Joaquin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45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599"/>
            <a:ext cx="8447201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91200" y="762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D24 Rio Vista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39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810166"/>
            <a:ext cx="7391400" cy="5889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3600" y="44029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D24 Rio Vista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4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027688" cy="425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3600" y="44029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D7 Grizzly Bay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68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8171521" cy="432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3600" y="44029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D7 Grizzly Bay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728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69693"/>
            <a:ext cx="7543800" cy="601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3600" y="228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D7 Grizzly Bay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6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69692"/>
            <a:ext cx="7467600" cy="5949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19800" y="21109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D7 Grizzly Bay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2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8382000" cy="502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903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7962900" cy="6344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95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8191500" cy="6526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95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394711" cy="464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38800" y="304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D41AC- San Pablo Shoal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5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18018" y="184666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D41AC- San Pablo Shoal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77375"/>
            <a:ext cx="7429500" cy="5919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89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64236"/>
            <a:ext cx="863952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086600" y="304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D4- Collinsville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5715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Highest density is </a:t>
            </a:r>
            <a:r>
              <a:rPr lang="en-US" sz="1200" dirty="0" err="1" smtClean="0"/>
              <a:t>Americorophium</a:t>
            </a:r>
            <a:r>
              <a:rPr lang="en-US" sz="1200" dirty="0" smtClean="0"/>
              <a:t> </a:t>
            </a:r>
            <a:r>
              <a:rPr lang="en-US" sz="1200" dirty="0" err="1" smtClean="0"/>
              <a:t>spinicorne</a:t>
            </a:r>
            <a:r>
              <a:rPr lang="en-US" sz="1200" dirty="0" smtClean="0"/>
              <a:t> which is also pretty steady with  exception of 2015-6, 2005.  </a:t>
            </a:r>
            <a:r>
              <a:rPr lang="en-US" sz="1200" dirty="0" err="1" smtClean="0"/>
              <a:t>Amercorophium</a:t>
            </a:r>
            <a:r>
              <a:rPr lang="en-US" sz="1200" dirty="0" smtClean="0"/>
              <a:t> </a:t>
            </a:r>
            <a:r>
              <a:rPr lang="en-US" sz="1200" dirty="0" err="1" smtClean="0"/>
              <a:t>stimpsoni</a:t>
            </a:r>
            <a:r>
              <a:rPr lang="en-US" sz="1200" dirty="0" smtClean="0"/>
              <a:t> is lower abundance and favors wet periods.  </a:t>
            </a:r>
            <a:r>
              <a:rPr lang="en-US" sz="1200" dirty="0" err="1" smtClean="0"/>
              <a:t>Gamarus</a:t>
            </a:r>
            <a:r>
              <a:rPr lang="en-US" sz="1200" dirty="0" smtClean="0"/>
              <a:t> is similar abundance as A. </a:t>
            </a:r>
            <a:r>
              <a:rPr lang="en-US" sz="1200" dirty="0" err="1" smtClean="0"/>
              <a:t>stimpsoni</a:t>
            </a:r>
            <a:r>
              <a:rPr lang="en-US" sz="1200" dirty="0" smtClean="0"/>
              <a:t> .    All three show a seasonal pattern of peaking in May and June and low in winter.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40956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039100" cy="64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95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06291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91200" y="762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D16 San Joaquin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56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4289</TotalTime>
  <Words>93</Words>
  <Application>Microsoft Office PowerPoint</Application>
  <PresentationFormat>On-screen Show (4:3)</PresentationFormat>
  <Paragraphs>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Janet K.</dc:creator>
  <cp:lastModifiedBy>Thompson, Janet K.</cp:lastModifiedBy>
  <cp:revision>11</cp:revision>
  <cp:lastPrinted>2017-04-24T18:28:50Z</cp:lastPrinted>
  <dcterms:created xsi:type="dcterms:W3CDTF">2017-04-22T03:04:34Z</dcterms:created>
  <dcterms:modified xsi:type="dcterms:W3CDTF">2017-04-25T02:33:47Z</dcterms:modified>
</cp:coreProperties>
</file>