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40" y="4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3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0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2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2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6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FFFB-40BD-4E70-98A8-5B38D5863B57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83EA-ABC1-43B4-9469-9B032546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" y="0"/>
            <a:ext cx="109701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Application</a:t>
            </a:r>
            <a:r>
              <a:rPr lang="fr-FR" baseline="30000" dirty="0" smtClean="0"/>
              <a:t>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ERMA </a:t>
            </a:r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Southwest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https://erma.noaa.gov/southwest/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6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8" y="9392"/>
            <a:ext cx="10957101" cy="6839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Bernardino County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Resolution Imagery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3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4" y="0"/>
            <a:ext cx="109845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Bernardino County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6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5" y="0"/>
            <a:ext cx="109741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Bernardino County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Crude by Rail Routes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0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5" y="2044"/>
            <a:ext cx="10974108" cy="6853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Bernardino County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Hazard Areas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0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5" y="4085"/>
            <a:ext cx="10974108" cy="6849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Bernardino County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Hazardous Liquid Pipelines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2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6" y="4085"/>
            <a:ext cx="10963645" cy="6849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Bernardino County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Habitat (USFWS)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1" y="4085"/>
            <a:ext cx="10961035" cy="6849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Bernardino County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Mapped Geologic Faults (CDOC)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9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1" y="6126"/>
            <a:ext cx="10961035" cy="6845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Bernardino County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Waters* of the State of California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8496" y="4318142"/>
            <a:ext cx="2882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*USGS National Hydrographic Data Set, Modified by CDFW Staff.</a:t>
            </a:r>
          </a:p>
          <a:p>
            <a:r>
              <a:rPr lang="en-US" b="1" dirty="0" smtClean="0"/>
              <a:t>Includes Permanent, Intermittent and Ephemeral Streams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51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1" y="9392"/>
            <a:ext cx="10961035" cy="6839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Bernardino County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 Road Bridges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9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52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The Environmental Response Management Application®</vt:lpstr>
      <vt:lpstr>San Bernardino County</vt:lpstr>
      <vt:lpstr>San Bernardino County Crude by Rail Routes</vt:lpstr>
      <vt:lpstr>San Bernardino County High Hazard Areas</vt:lpstr>
      <vt:lpstr>San Bernardino County Hazardous Liquid Pipelines</vt:lpstr>
      <vt:lpstr>San Bernardino County Critical Habitat (USFWS)</vt:lpstr>
      <vt:lpstr>San Bernardino County Mapped Geologic Faults (CDOC)</vt:lpstr>
      <vt:lpstr>San Bernardino County Surface Waters* of the State of California</vt:lpstr>
      <vt:lpstr>San Bernardino County Rail Road Bridges</vt:lpstr>
      <vt:lpstr>San Bernardino County High Resolution Imagery</vt:lpstr>
    </vt:vector>
  </TitlesOfParts>
  <Company>CA Department of Fish and Wildlife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Environmental Response Management Application®</dc:title>
  <dc:creator>Muskat, Judd@Wildlife</dc:creator>
  <cp:lastModifiedBy>Muskat, Judd@Wildlife</cp:lastModifiedBy>
  <cp:revision>10</cp:revision>
  <dcterms:created xsi:type="dcterms:W3CDTF">2016-02-09T15:56:57Z</dcterms:created>
  <dcterms:modified xsi:type="dcterms:W3CDTF">2016-02-09T17:05:22Z</dcterms:modified>
</cp:coreProperties>
</file>