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62" r:id="rId3"/>
    <p:sldId id="263" r:id="rId4"/>
    <p:sldId id="309" r:id="rId5"/>
    <p:sldId id="312" r:id="rId6"/>
    <p:sldId id="314" r:id="rId7"/>
    <p:sldId id="313" r:id="rId8"/>
    <p:sldId id="315" r:id="rId9"/>
    <p:sldId id="310" r:id="rId10"/>
    <p:sldId id="257" r:id="rId11"/>
    <p:sldId id="258" r:id="rId12"/>
    <p:sldId id="319" r:id="rId13"/>
    <p:sldId id="317" r:id="rId14"/>
    <p:sldId id="318" r:id="rId15"/>
    <p:sldId id="320" r:id="rId16"/>
    <p:sldId id="327" r:id="rId17"/>
    <p:sldId id="328" r:id="rId18"/>
    <p:sldId id="325" r:id="rId19"/>
    <p:sldId id="330" r:id="rId20"/>
    <p:sldId id="311" r:id="rId21"/>
    <p:sldId id="322" r:id="rId22"/>
    <p:sldId id="323" r:id="rId23"/>
    <p:sldId id="321" r:id="rId24"/>
    <p:sldId id="32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93F4A3-5A0C-4923-A6DD-7445B8C48792}" v="100" dt="2024-07-09T17:29:30.3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699" autoAdjust="0"/>
  </p:normalViewPr>
  <p:slideViewPr>
    <p:cSldViewPr snapToGrid="0">
      <p:cViewPr varScale="1">
        <p:scale>
          <a:sx n="49" d="100"/>
          <a:sy n="49" d="100"/>
        </p:scale>
        <p:origin x="1244" y="3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x, Daniel@Wildlife" userId="6b4bdbcd-8178-4f6d-9ac4-60de3cee2898" providerId="ADAL" clId="{CE93F4A3-5A0C-4923-A6DD-7445B8C48792}"/>
    <pc:docChg chg="undo custSel addSld delSld modSld sldOrd">
      <pc:chgData name="Cox, Daniel@Wildlife" userId="6b4bdbcd-8178-4f6d-9ac4-60de3cee2898" providerId="ADAL" clId="{CE93F4A3-5A0C-4923-A6DD-7445B8C48792}" dt="2024-07-09T17:57:13.057" v="6226" actId="14100"/>
      <pc:docMkLst>
        <pc:docMk/>
      </pc:docMkLst>
      <pc:sldChg chg="addSp modSp new mod modNotesTx">
        <pc:chgData name="Cox, Daniel@Wildlife" userId="6b4bdbcd-8178-4f6d-9ac4-60de3cee2898" providerId="ADAL" clId="{CE93F4A3-5A0C-4923-A6DD-7445B8C48792}" dt="2024-07-09T00:50:39.154" v="2839" actId="1076"/>
        <pc:sldMkLst>
          <pc:docMk/>
          <pc:sldMk cId="2262918300" sldId="256"/>
        </pc:sldMkLst>
        <pc:spChg chg="mod">
          <ac:chgData name="Cox, Daniel@Wildlife" userId="6b4bdbcd-8178-4f6d-9ac4-60de3cee2898" providerId="ADAL" clId="{CE93F4A3-5A0C-4923-A6DD-7445B8C48792}" dt="2024-07-09T00:50:33.378" v="2838" actId="1076"/>
          <ac:spMkLst>
            <pc:docMk/>
            <pc:sldMk cId="2262918300" sldId="256"/>
            <ac:spMk id="2" creationId="{648A43E2-8836-0B62-F3DE-0D15D65E559D}"/>
          </ac:spMkLst>
        </pc:spChg>
        <pc:spChg chg="mod">
          <ac:chgData name="Cox, Daniel@Wildlife" userId="6b4bdbcd-8178-4f6d-9ac4-60de3cee2898" providerId="ADAL" clId="{CE93F4A3-5A0C-4923-A6DD-7445B8C48792}" dt="2024-07-09T00:50:30.977" v="2837" actId="1076"/>
          <ac:spMkLst>
            <pc:docMk/>
            <pc:sldMk cId="2262918300" sldId="256"/>
            <ac:spMk id="3" creationId="{DEEED3AE-A29F-4AFA-9B0B-B51912AE2792}"/>
          </ac:spMkLst>
        </pc:spChg>
        <pc:picChg chg="add mod">
          <ac:chgData name="Cox, Daniel@Wildlife" userId="6b4bdbcd-8178-4f6d-9ac4-60de3cee2898" providerId="ADAL" clId="{CE93F4A3-5A0C-4923-A6DD-7445B8C48792}" dt="2024-07-09T00:50:39.154" v="2839" actId="1076"/>
          <ac:picMkLst>
            <pc:docMk/>
            <pc:sldMk cId="2262918300" sldId="256"/>
            <ac:picMk id="5" creationId="{31B3CBA8-33CC-14FF-1CD3-31552302D43E}"/>
          </ac:picMkLst>
        </pc:picChg>
        <pc:picChg chg="add mod ord">
          <ac:chgData name="Cox, Daniel@Wildlife" userId="6b4bdbcd-8178-4f6d-9ac4-60de3cee2898" providerId="ADAL" clId="{CE93F4A3-5A0C-4923-A6DD-7445B8C48792}" dt="2024-07-09T00:50:12.415" v="2835" actId="167"/>
          <ac:picMkLst>
            <pc:docMk/>
            <pc:sldMk cId="2262918300" sldId="256"/>
            <ac:picMk id="7" creationId="{B9E84E8A-231F-C195-5504-E58635263B24}"/>
          </ac:picMkLst>
        </pc:picChg>
      </pc:sldChg>
      <pc:sldChg chg="addSp delSp modSp new mod ord modShow">
        <pc:chgData name="Cox, Daniel@Wildlife" userId="6b4bdbcd-8178-4f6d-9ac4-60de3cee2898" providerId="ADAL" clId="{CE93F4A3-5A0C-4923-A6DD-7445B8C48792}" dt="2024-07-09T01:13:38.559" v="3381" actId="729"/>
        <pc:sldMkLst>
          <pc:docMk/>
          <pc:sldMk cId="1120124861" sldId="257"/>
        </pc:sldMkLst>
        <pc:spChg chg="del">
          <ac:chgData name="Cox, Daniel@Wildlife" userId="6b4bdbcd-8178-4f6d-9ac4-60de3cee2898" providerId="ADAL" clId="{CE93F4A3-5A0C-4923-A6DD-7445B8C48792}" dt="2024-07-08T23:47:44.660" v="1292" actId="478"/>
          <ac:spMkLst>
            <pc:docMk/>
            <pc:sldMk cId="1120124861" sldId="257"/>
            <ac:spMk id="2" creationId="{DE298469-2A48-6844-3E00-7E01793F44DE}"/>
          </ac:spMkLst>
        </pc:spChg>
        <pc:spChg chg="del">
          <ac:chgData name="Cox, Daniel@Wildlife" userId="6b4bdbcd-8178-4f6d-9ac4-60de3cee2898" providerId="ADAL" clId="{CE93F4A3-5A0C-4923-A6DD-7445B8C48792}" dt="2024-07-08T23:47:46.668" v="1293" actId="478"/>
          <ac:spMkLst>
            <pc:docMk/>
            <pc:sldMk cId="1120124861" sldId="257"/>
            <ac:spMk id="3" creationId="{B681CB64-4F1D-D3FB-9568-116811B0FE0F}"/>
          </ac:spMkLst>
        </pc:spChg>
        <pc:spChg chg="add mod">
          <ac:chgData name="Cox, Daniel@Wildlife" userId="6b4bdbcd-8178-4f6d-9ac4-60de3cee2898" providerId="ADAL" clId="{CE93F4A3-5A0C-4923-A6DD-7445B8C48792}" dt="2024-07-08T21:11:46.567" v="269" actId="1036"/>
          <ac:spMkLst>
            <pc:docMk/>
            <pc:sldMk cId="1120124861" sldId="257"/>
            <ac:spMk id="6" creationId="{3EA363D2-C746-54E7-E159-EB19578BD250}"/>
          </ac:spMkLst>
        </pc:spChg>
        <pc:spChg chg="add mod">
          <ac:chgData name="Cox, Daniel@Wildlife" userId="6b4bdbcd-8178-4f6d-9ac4-60de3cee2898" providerId="ADAL" clId="{CE93F4A3-5A0C-4923-A6DD-7445B8C48792}" dt="2024-07-08T21:11:35.054" v="268"/>
          <ac:spMkLst>
            <pc:docMk/>
            <pc:sldMk cId="1120124861" sldId="257"/>
            <ac:spMk id="7" creationId="{AC694F41-2B0F-165C-01D7-CC56D7975780}"/>
          </ac:spMkLst>
        </pc:spChg>
        <pc:spChg chg="add mod">
          <ac:chgData name="Cox, Daniel@Wildlife" userId="6b4bdbcd-8178-4f6d-9ac4-60de3cee2898" providerId="ADAL" clId="{CE93F4A3-5A0C-4923-A6DD-7445B8C48792}" dt="2024-07-09T00:04:34.276" v="1428"/>
          <ac:spMkLst>
            <pc:docMk/>
            <pc:sldMk cId="1120124861" sldId="257"/>
            <ac:spMk id="11" creationId="{EFD7B3B5-3D78-58F7-CA9F-0578BD53CB09}"/>
          </ac:spMkLst>
        </pc:spChg>
        <pc:spChg chg="add mod">
          <ac:chgData name="Cox, Daniel@Wildlife" userId="6b4bdbcd-8178-4f6d-9ac4-60de3cee2898" providerId="ADAL" clId="{CE93F4A3-5A0C-4923-A6DD-7445B8C48792}" dt="2024-07-09T00:04:34.276" v="1428"/>
          <ac:spMkLst>
            <pc:docMk/>
            <pc:sldMk cId="1120124861" sldId="257"/>
            <ac:spMk id="12" creationId="{CBB6F0E0-2CF3-BF66-5A15-CB5D117CB84C}"/>
          </ac:spMkLst>
        </pc:spChg>
        <pc:spChg chg="add mod">
          <ac:chgData name="Cox, Daniel@Wildlife" userId="6b4bdbcd-8178-4f6d-9ac4-60de3cee2898" providerId="ADAL" clId="{CE93F4A3-5A0C-4923-A6DD-7445B8C48792}" dt="2024-07-09T00:04:34.276" v="1428"/>
          <ac:spMkLst>
            <pc:docMk/>
            <pc:sldMk cId="1120124861" sldId="257"/>
            <ac:spMk id="13" creationId="{567A07A3-9A01-CAB4-C313-5E95B0D0C72B}"/>
          </ac:spMkLst>
        </pc:spChg>
        <pc:spChg chg="add mod">
          <ac:chgData name="Cox, Daniel@Wildlife" userId="6b4bdbcd-8178-4f6d-9ac4-60de3cee2898" providerId="ADAL" clId="{CE93F4A3-5A0C-4923-A6DD-7445B8C48792}" dt="2024-07-09T00:04:34.276" v="1428"/>
          <ac:spMkLst>
            <pc:docMk/>
            <pc:sldMk cId="1120124861" sldId="257"/>
            <ac:spMk id="14" creationId="{536A8958-379F-7DAC-FD7E-76E63CEE598B}"/>
          </ac:spMkLst>
        </pc:spChg>
        <pc:spChg chg="add mod">
          <ac:chgData name="Cox, Daniel@Wildlife" userId="6b4bdbcd-8178-4f6d-9ac4-60de3cee2898" providerId="ADAL" clId="{CE93F4A3-5A0C-4923-A6DD-7445B8C48792}" dt="2024-07-09T00:04:34.276" v="1428"/>
          <ac:spMkLst>
            <pc:docMk/>
            <pc:sldMk cId="1120124861" sldId="257"/>
            <ac:spMk id="15" creationId="{FC2B255F-E512-6F55-6352-F6891FDC4070}"/>
          </ac:spMkLst>
        </pc:spChg>
        <pc:spChg chg="add del mod">
          <ac:chgData name="Cox, Daniel@Wildlife" userId="6b4bdbcd-8178-4f6d-9ac4-60de3cee2898" providerId="ADAL" clId="{CE93F4A3-5A0C-4923-A6DD-7445B8C48792}" dt="2024-07-09T00:04:52.519" v="1430" actId="478"/>
          <ac:spMkLst>
            <pc:docMk/>
            <pc:sldMk cId="1120124861" sldId="257"/>
            <ac:spMk id="16" creationId="{5CB52888-9E96-359C-5039-7FDD7D02A8CB}"/>
          </ac:spMkLst>
        </pc:spChg>
        <pc:spChg chg="add mod">
          <ac:chgData name="Cox, Daniel@Wildlife" userId="6b4bdbcd-8178-4f6d-9ac4-60de3cee2898" providerId="ADAL" clId="{CE93F4A3-5A0C-4923-A6DD-7445B8C48792}" dt="2024-07-09T00:04:41.215" v="1429"/>
          <ac:spMkLst>
            <pc:docMk/>
            <pc:sldMk cId="1120124861" sldId="257"/>
            <ac:spMk id="17" creationId="{05A09F89-503F-49D0-46D0-88470DFF15A2}"/>
          </ac:spMkLst>
        </pc:spChg>
        <pc:picChg chg="add mod">
          <ac:chgData name="Cox, Daniel@Wildlife" userId="6b4bdbcd-8178-4f6d-9ac4-60de3cee2898" providerId="ADAL" clId="{CE93F4A3-5A0C-4923-A6DD-7445B8C48792}" dt="2024-07-08T21:11:46.567" v="269" actId="1036"/>
          <ac:picMkLst>
            <pc:docMk/>
            <pc:sldMk cId="1120124861" sldId="257"/>
            <ac:picMk id="4" creationId="{634DA9FA-B819-4C47-DECE-FC69AA9271EB}"/>
          </ac:picMkLst>
        </pc:picChg>
        <pc:picChg chg="add mod">
          <ac:chgData name="Cox, Daniel@Wildlife" userId="6b4bdbcd-8178-4f6d-9ac4-60de3cee2898" providerId="ADAL" clId="{CE93F4A3-5A0C-4923-A6DD-7445B8C48792}" dt="2024-07-08T21:11:35.054" v="268"/>
          <ac:picMkLst>
            <pc:docMk/>
            <pc:sldMk cId="1120124861" sldId="257"/>
            <ac:picMk id="5" creationId="{007F1A34-B759-9F2F-A8C0-1CFDDC239648}"/>
          </ac:picMkLst>
        </pc:picChg>
        <pc:picChg chg="add mod">
          <ac:chgData name="Cox, Daniel@Wildlife" userId="6b4bdbcd-8178-4f6d-9ac4-60de3cee2898" providerId="ADAL" clId="{CE93F4A3-5A0C-4923-A6DD-7445B8C48792}" dt="2024-07-08T23:45:41.197" v="1241" actId="1076"/>
          <ac:picMkLst>
            <pc:docMk/>
            <pc:sldMk cId="1120124861" sldId="257"/>
            <ac:picMk id="10" creationId="{73D3B80B-A7F0-B3DC-C5F1-B5C664C88B20}"/>
          </ac:picMkLst>
        </pc:picChg>
        <pc:cxnChg chg="add mod">
          <ac:chgData name="Cox, Daniel@Wildlife" userId="6b4bdbcd-8178-4f6d-9ac4-60de3cee2898" providerId="ADAL" clId="{CE93F4A3-5A0C-4923-A6DD-7445B8C48792}" dt="2024-07-08T21:11:46.567" v="269" actId="1036"/>
          <ac:cxnSpMkLst>
            <pc:docMk/>
            <pc:sldMk cId="1120124861" sldId="257"/>
            <ac:cxnSpMk id="8" creationId="{FD1312E7-3A49-F8A0-CED8-1184018DDB62}"/>
          </ac:cxnSpMkLst>
        </pc:cxnChg>
        <pc:cxnChg chg="add mod">
          <ac:chgData name="Cox, Daniel@Wildlife" userId="6b4bdbcd-8178-4f6d-9ac4-60de3cee2898" providerId="ADAL" clId="{CE93F4A3-5A0C-4923-A6DD-7445B8C48792}" dt="2024-07-08T21:11:35.054" v="268"/>
          <ac:cxnSpMkLst>
            <pc:docMk/>
            <pc:sldMk cId="1120124861" sldId="257"/>
            <ac:cxnSpMk id="9" creationId="{86E0F372-4CE8-4281-32C4-08D4103C94FB}"/>
          </ac:cxnSpMkLst>
        </pc:cxnChg>
      </pc:sldChg>
      <pc:sldChg chg="addSp delSp modSp new mod modNotesTx">
        <pc:chgData name="Cox, Daniel@Wildlife" userId="6b4bdbcd-8178-4f6d-9ac4-60de3cee2898" providerId="ADAL" clId="{CE93F4A3-5A0C-4923-A6DD-7445B8C48792}" dt="2024-07-09T01:17:55.244" v="3617" actId="207"/>
        <pc:sldMkLst>
          <pc:docMk/>
          <pc:sldMk cId="2483111017" sldId="258"/>
        </pc:sldMkLst>
        <pc:spChg chg="del">
          <ac:chgData name="Cox, Daniel@Wildlife" userId="6b4bdbcd-8178-4f6d-9ac4-60de3cee2898" providerId="ADAL" clId="{CE93F4A3-5A0C-4923-A6DD-7445B8C48792}" dt="2024-07-08T21:07:02.669" v="228" actId="478"/>
          <ac:spMkLst>
            <pc:docMk/>
            <pc:sldMk cId="2483111017" sldId="258"/>
            <ac:spMk id="2" creationId="{6D73BCD2-FDF9-8213-6B22-280728405E1E}"/>
          </ac:spMkLst>
        </pc:spChg>
        <pc:spChg chg="del">
          <ac:chgData name="Cox, Daniel@Wildlife" userId="6b4bdbcd-8178-4f6d-9ac4-60de3cee2898" providerId="ADAL" clId="{CE93F4A3-5A0C-4923-A6DD-7445B8C48792}" dt="2024-07-08T20:57:55.138" v="151" actId="931"/>
          <ac:spMkLst>
            <pc:docMk/>
            <pc:sldMk cId="2483111017" sldId="258"/>
            <ac:spMk id="3" creationId="{6E038408-668A-C4C3-BC5A-B982FA10A0C4}"/>
          </ac:spMkLst>
        </pc:spChg>
        <pc:spChg chg="add del mod">
          <ac:chgData name="Cox, Daniel@Wildlife" userId="6b4bdbcd-8178-4f6d-9ac4-60de3cee2898" providerId="ADAL" clId="{CE93F4A3-5A0C-4923-A6DD-7445B8C48792}" dt="2024-07-08T21:00:46.300" v="157" actId="931"/>
          <ac:spMkLst>
            <pc:docMk/>
            <pc:sldMk cId="2483111017" sldId="258"/>
            <ac:spMk id="7" creationId="{7737FB5F-5685-97EB-603B-01F65E6F781B}"/>
          </ac:spMkLst>
        </pc:spChg>
        <pc:spChg chg="add del mod">
          <ac:chgData name="Cox, Daniel@Wildlife" userId="6b4bdbcd-8178-4f6d-9ac4-60de3cee2898" providerId="ADAL" clId="{CE93F4A3-5A0C-4923-A6DD-7445B8C48792}" dt="2024-07-08T21:01:42.681" v="165" actId="931"/>
          <ac:spMkLst>
            <pc:docMk/>
            <pc:sldMk cId="2483111017" sldId="258"/>
            <ac:spMk id="11" creationId="{14EE6326-F1E8-696D-3F3D-7D95DC5EEE2E}"/>
          </ac:spMkLst>
        </pc:spChg>
        <pc:spChg chg="add mod">
          <ac:chgData name="Cox, Daniel@Wildlife" userId="6b4bdbcd-8178-4f6d-9ac4-60de3cee2898" providerId="ADAL" clId="{CE93F4A3-5A0C-4923-A6DD-7445B8C48792}" dt="2024-07-09T01:17:55.244" v="3617" actId="207"/>
          <ac:spMkLst>
            <pc:docMk/>
            <pc:sldMk cId="2483111017" sldId="258"/>
            <ac:spMk id="14" creationId="{313B7A2C-5BBA-F69F-B357-03F196DD63D9}"/>
          </ac:spMkLst>
        </pc:spChg>
        <pc:spChg chg="add mod">
          <ac:chgData name="Cox, Daniel@Wildlife" userId="6b4bdbcd-8178-4f6d-9ac4-60de3cee2898" providerId="ADAL" clId="{CE93F4A3-5A0C-4923-A6DD-7445B8C48792}" dt="2024-07-08T23:47:31.566" v="1291" actId="1036"/>
          <ac:spMkLst>
            <pc:docMk/>
            <pc:sldMk cId="2483111017" sldId="258"/>
            <ac:spMk id="15" creationId="{5D4E076C-32E3-A38A-41DA-1081FDD87E8C}"/>
          </ac:spMkLst>
        </pc:spChg>
        <pc:spChg chg="add del mod">
          <ac:chgData name="Cox, Daniel@Wildlife" userId="6b4bdbcd-8178-4f6d-9ac4-60de3cee2898" providerId="ADAL" clId="{CE93F4A3-5A0C-4923-A6DD-7445B8C48792}" dt="2024-07-08T21:05:02.046" v="209" actId="478"/>
          <ac:spMkLst>
            <pc:docMk/>
            <pc:sldMk cId="2483111017" sldId="258"/>
            <ac:spMk id="16" creationId="{A32851E2-A4AF-935B-1F95-23B3ACF9B713}"/>
          </ac:spMkLst>
        </pc:spChg>
        <pc:spChg chg="add del mod">
          <ac:chgData name="Cox, Daniel@Wildlife" userId="6b4bdbcd-8178-4f6d-9ac4-60de3cee2898" providerId="ADAL" clId="{CE93F4A3-5A0C-4923-A6DD-7445B8C48792}" dt="2024-07-08T21:05:46.438" v="212" actId="931"/>
          <ac:spMkLst>
            <pc:docMk/>
            <pc:sldMk cId="2483111017" sldId="258"/>
            <ac:spMk id="18" creationId="{6CD18B89-1EA5-AD82-E4C6-B261FE9F0F91}"/>
          </ac:spMkLst>
        </pc:spChg>
        <pc:spChg chg="add del mod">
          <ac:chgData name="Cox, Daniel@Wildlife" userId="6b4bdbcd-8178-4f6d-9ac4-60de3cee2898" providerId="ADAL" clId="{CE93F4A3-5A0C-4923-A6DD-7445B8C48792}" dt="2024-07-08T21:06:29.015" v="220" actId="931"/>
          <ac:spMkLst>
            <pc:docMk/>
            <pc:sldMk cId="2483111017" sldId="258"/>
            <ac:spMk id="22" creationId="{8DD8CAA4-D985-3D38-A268-D5AED315C03D}"/>
          </ac:spMkLst>
        </pc:spChg>
        <pc:spChg chg="add mod">
          <ac:chgData name="Cox, Daniel@Wildlife" userId="6b4bdbcd-8178-4f6d-9ac4-60de3cee2898" providerId="ADAL" clId="{CE93F4A3-5A0C-4923-A6DD-7445B8C48792}" dt="2024-07-08T23:47:31.566" v="1291" actId="1036"/>
          <ac:spMkLst>
            <pc:docMk/>
            <pc:sldMk cId="2483111017" sldId="258"/>
            <ac:spMk id="25" creationId="{0608E1DC-0A66-448D-851B-6A7B55F16FA3}"/>
          </ac:spMkLst>
        </pc:spChg>
        <pc:spChg chg="add mod">
          <ac:chgData name="Cox, Daniel@Wildlife" userId="6b4bdbcd-8178-4f6d-9ac4-60de3cee2898" providerId="ADAL" clId="{CE93F4A3-5A0C-4923-A6DD-7445B8C48792}" dt="2024-07-08T23:47:31.566" v="1291" actId="1036"/>
          <ac:spMkLst>
            <pc:docMk/>
            <pc:sldMk cId="2483111017" sldId="258"/>
            <ac:spMk id="26" creationId="{007A5228-4504-4FE4-9750-E8FD338E7312}"/>
          </ac:spMkLst>
        </pc:spChg>
        <pc:spChg chg="add mod">
          <ac:chgData name="Cox, Daniel@Wildlife" userId="6b4bdbcd-8178-4f6d-9ac4-60de3cee2898" providerId="ADAL" clId="{CE93F4A3-5A0C-4923-A6DD-7445B8C48792}" dt="2024-07-09T00:03:13.596" v="1341" actId="14100"/>
          <ac:spMkLst>
            <pc:docMk/>
            <pc:sldMk cId="2483111017" sldId="258"/>
            <ac:spMk id="31" creationId="{051C5202-1C9A-8859-DF0E-77A8B5298B3A}"/>
          </ac:spMkLst>
        </pc:spChg>
        <pc:picChg chg="add del mod">
          <ac:chgData name="Cox, Daniel@Wildlife" userId="6b4bdbcd-8178-4f6d-9ac4-60de3cee2898" providerId="ADAL" clId="{CE93F4A3-5A0C-4923-A6DD-7445B8C48792}" dt="2024-07-08T20:58:05.626" v="156" actId="478"/>
          <ac:picMkLst>
            <pc:docMk/>
            <pc:sldMk cId="2483111017" sldId="258"/>
            <ac:picMk id="5" creationId="{CE25DD89-4E6F-A399-8552-627A43F6AC0D}"/>
          </ac:picMkLst>
        </pc:picChg>
        <pc:picChg chg="add del mod">
          <ac:chgData name="Cox, Daniel@Wildlife" userId="6b4bdbcd-8178-4f6d-9ac4-60de3cee2898" providerId="ADAL" clId="{CE93F4A3-5A0C-4923-A6DD-7445B8C48792}" dt="2024-07-08T21:01:17.441" v="164" actId="478"/>
          <ac:picMkLst>
            <pc:docMk/>
            <pc:sldMk cId="2483111017" sldId="258"/>
            <ac:picMk id="9" creationId="{92FE9082-1762-65C8-55E0-1AC98697EBBB}"/>
          </ac:picMkLst>
        </pc:picChg>
        <pc:picChg chg="add del mod">
          <ac:chgData name="Cox, Daniel@Wildlife" userId="6b4bdbcd-8178-4f6d-9ac4-60de3cee2898" providerId="ADAL" clId="{CE93F4A3-5A0C-4923-A6DD-7445B8C48792}" dt="2024-07-08T21:05:09.985" v="211" actId="478"/>
          <ac:picMkLst>
            <pc:docMk/>
            <pc:sldMk cId="2483111017" sldId="258"/>
            <ac:picMk id="13" creationId="{2CF279D4-C029-4404-6BA0-38713B171AF2}"/>
          </ac:picMkLst>
        </pc:picChg>
        <pc:picChg chg="add del mod">
          <ac:chgData name="Cox, Daniel@Wildlife" userId="6b4bdbcd-8178-4f6d-9ac4-60de3cee2898" providerId="ADAL" clId="{CE93F4A3-5A0C-4923-A6DD-7445B8C48792}" dt="2024-07-08T21:06:09.554" v="219" actId="478"/>
          <ac:picMkLst>
            <pc:docMk/>
            <pc:sldMk cId="2483111017" sldId="258"/>
            <ac:picMk id="20" creationId="{57D706D3-805F-2450-1F1D-C46BC3830B2D}"/>
          </ac:picMkLst>
        </pc:picChg>
        <pc:picChg chg="add mod ord">
          <ac:chgData name="Cox, Daniel@Wildlife" userId="6b4bdbcd-8178-4f6d-9ac4-60de3cee2898" providerId="ADAL" clId="{CE93F4A3-5A0C-4923-A6DD-7445B8C48792}" dt="2024-07-09T00:02:55.681" v="1330" actId="1076"/>
          <ac:picMkLst>
            <pc:docMk/>
            <pc:sldMk cId="2483111017" sldId="258"/>
            <ac:picMk id="24" creationId="{AAAF28F1-EE04-3908-326F-A95B34217F33}"/>
          </ac:picMkLst>
        </pc:picChg>
        <pc:picChg chg="add mod">
          <ac:chgData name="Cox, Daniel@Wildlife" userId="6b4bdbcd-8178-4f6d-9ac4-60de3cee2898" providerId="ADAL" clId="{CE93F4A3-5A0C-4923-A6DD-7445B8C48792}" dt="2024-07-08T23:50:04.396" v="1295" actId="1076"/>
          <ac:picMkLst>
            <pc:docMk/>
            <pc:sldMk cId="2483111017" sldId="258"/>
            <ac:picMk id="28" creationId="{51A2FF13-2ECB-DD0B-852D-800BB8F52435}"/>
          </ac:picMkLst>
        </pc:picChg>
        <pc:picChg chg="add mod">
          <ac:chgData name="Cox, Daniel@Wildlife" userId="6b4bdbcd-8178-4f6d-9ac4-60de3cee2898" providerId="ADAL" clId="{CE93F4A3-5A0C-4923-A6DD-7445B8C48792}" dt="2024-07-08T23:50:19.420" v="1297" actId="1076"/>
          <ac:picMkLst>
            <pc:docMk/>
            <pc:sldMk cId="2483111017" sldId="258"/>
            <ac:picMk id="30" creationId="{846DC004-8868-C7F4-6E9C-95ACD77F7A66}"/>
          </ac:picMkLst>
        </pc:picChg>
      </pc:sldChg>
      <pc:sldChg chg="addSp delSp modSp new del mod">
        <pc:chgData name="Cox, Daniel@Wildlife" userId="6b4bdbcd-8178-4f6d-9ac4-60de3cee2898" providerId="ADAL" clId="{CE93F4A3-5A0C-4923-A6DD-7445B8C48792}" dt="2024-07-08T23:33:41.322" v="1044" actId="47"/>
        <pc:sldMkLst>
          <pc:docMk/>
          <pc:sldMk cId="618124464" sldId="259"/>
        </pc:sldMkLst>
        <pc:spChg chg="del">
          <ac:chgData name="Cox, Daniel@Wildlife" userId="6b4bdbcd-8178-4f6d-9ac4-60de3cee2898" providerId="ADAL" clId="{CE93F4A3-5A0C-4923-A6DD-7445B8C48792}" dt="2024-07-08T21:12:27.314" v="271" actId="931"/>
          <ac:spMkLst>
            <pc:docMk/>
            <pc:sldMk cId="618124464" sldId="259"/>
            <ac:spMk id="3" creationId="{0701C42A-6A91-A9C6-0CA2-52FC1674CB95}"/>
          </ac:spMkLst>
        </pc:spChg>
        <pc:picChg chg="add mod">
          <ac:chgData name="Cox, Daniel@Wildlife" userId="6b4bdbcd-8178-4f6d-9ac4-60de3cee2898" providerId="ADAL" clId="{CE93F4A3-5A0C-4923-A6DD-7445B8C48792}" dt="2024-07-08T21:12:46.526" v="277" actId="1076"/>
          <ac:picMkLst>
            <pc:docMk/>
            <pc:sldMk cId="618124464" sldId="259"/>
            <ac:picMk id="5" creationId="{7F6A2ABC-924D-1ABC-2908-BA9440735983}"/>
          </ac:picMkLst>
        </pc:picChg>
      </pc:sldChg>
      <pc:sldChg chg="addSp delSp modSp new del mod">
        <pc:chgData name="Cox, Daniel@Wildlife" userId="6b4bdbcd-8178-4f6d-9ac4-60de3cee2898" providerId="ADAL" clId="{CE93F4A3-5A0C-4923-A6DD-7445B8C48792}" dt="2024-07-09T00:20:23.681" v="1602" actId="47"/>
        <pc:sldMkLst>
          <pc:docMk/>
          <pc:sldMk cId="2568569296" sldId="260"/>
        </pc:sldMkLst>
        <pc:spChg chg="del">
          <ac:chgData name="Cox, Daniel@Wildlife" userId="6b4bdbcd-8178-4f6d-9ac4-60de3cee2898" providerId="ADAL" clId="{CE93F4A3-5A0C-4923-A6DD-7445B8C48792}" dt="2024-07-08T21:18:49.334" v="279" actId="931"/>
          <ac:spMkLst>
            <pc:docMk/>
            <pc:sldMk cId="2568569296" sldId="260"/>
            <ac:spMk id="3" creationId="{3E574B9E-24C2-348D-1A3D-F826D918CB07}"/>
          </ac:spMkLst>
        </pc:spChg>
        <pc:picChg chg="add mod">
          <ac:chgData name="Cox, Daniel@Wildlife" userId="6b4bdbcd-8178-4f6d-9ac4-60de3cee2898" providerId="ADAL" clId="{CE93F4A3-5A0C-4923-A6DD-7445B8C48792}" dt="2024-07-08T21:19:25.625" v="284" actId="1076"/>
          <ac:picMkLst>
            <pc:docMk/>
            <pc:sldMk cId="2568569296" sldId="260"/>
            <ac:picMk id="5" creationId="{EA5EF7B5-BA20-7F37-DFDA-C64E400C53B9}"/>
          </ac:picMkLst>
        </pc:picChg>
      </pc:sldChg>
      <pc:sldChg chg="new del">
        <pc:chgData name="Cox, Daniel@Wildlife" userId="6b4bdbcd-8178-4f6d-9ac4-60de3cee2898" providerId="ADAL" clId="{CE93F4A3-5A0C-4923-A6DD-7445B8C48792}" dt="2024-07-08T22:05:11.563" v="427" actId="47"/>
        <pc:sldMkLst>
          <pc:docMk/>
          <pc:sldMk cId="492765103" sldId="261"/>
        </pc:sldMkLst>
      </pc:sldChg>
      <pc:sldChg chg="delSp modSp add mod">
        <pc:chgData name="Cox, Daniel@Wildlife" userId="6b4bdbcd-8178-4f6d-9ac4-60de3cee2898" providerId="ADAL" clId="{CE93F4A3-5A0C-4923-A6DD-7445B8C48792}" dt="2024-07-09T17:29:37.597" v="5557" actId="1076"/>
        <pc:sldMkLst>
          <pc:docMk/>
          <pc:sldMk cId="648510394" sldId="262"/>
        </pc:sldMkLst>
        <pc:spChg chg="mod">
          <ac:chgData name="Cox, Daniel@Wildlife" userId="6b4bdbcd-8178-4f6d-9ac4-60de3cee2898" providerId="ADAL" clId="{CE93F4A3-5A0C-4923-A6DD-7445B8C48792}" dt="2024-07-09T01:02:02.248" v="3101"/>
          <ac:spMkLst>
            <pc:docMk/>
            <pc:sldMk cId="648510394" sldId="262"/>
            <ac:spMk id="2" creationId="{02063EDA-399B-4186-A28F-3EAA20FBDDA0}"/>
          </ac:spMkLst>
        </pc:spChg>
        <pc:spChg chg="del mod">
          <ac:chgData name="Cox, Daniel@Wildlife" userId="6b4bdbcd-8178-4f6d-9ac4-60de3cee2898" providerId="ADAL" clId="{CE93F4A3-5A0C-4923-A6DD-7445B8C48792}" dt="2024-07-09T01:05:13.013" v="3151" actId="478"/>
          <ac:spMkLst>
            <pc:docMk/>
            <pc:sldMk cId="648510394" sldId="262"/>
            <ac:spMk id="3" creationId="{CBE3540D-C0A2-4AF9-AAF2-07729207AD54}"/>
          </ac:spMkLst>
        </pc:spChg>
        <pc:spChg chg="mod">
          <ac:chgData name="Cox, Daniel@Wildlife" userId="6b4bdbcd-8178-4f6d-9ac4-60de3cee2898" providerId="ADAL" clId="{CE93F4A3-5A0C-4923-A6DD-7445B8C48792}" dt="2024-07-08T23:03:04.337" v="863" actId="20577"/>
          <ac:spMkLst>
            <pc:docMk/>
            <pc:sldMk cId="648510394" sldId="262"/>
            <ac:spMk id="6" creationId="{C760F0D7-1661-4C77-9F76-F02B716FB4B2}"/>
          </ac:spMkLst>
        </pc:spChg>
        <pc:graphicFrameChg chg="mod">
          <ac:chgData name="Cox, Daniel@Wildlife" userId="6b4bdbcd-8178-4f6d-9ac4-60de3cee2898" providerId="ADAL" clId="{CE93F4A3-5A0C-4923-A6DD-7445B8C48792}" dt="2024-07-09T17:29:37.597" v="5557" actId="1076"/>
          <ac:graphicFrameMkLst>
            <pc:docMk/>
            <pc:sldMk cId="648510394" sldId="262"/>
            <ac:graphicFrameMk id="5" creationId="{FED73C4F-7BA5-4C92-993A-03664E8BB4A5}"/>
          </ac:graphicFrameMkLst>
        </pc:graphicFrameChg>
      </pc:sldChg>
      <pc:sldChg chg="addSp delSp modSp add mod ord">
        <pc:chgData name="Cox, Daniel@Wildlife" userId="6b4bdbcd-8178-4f6d-9ac4-60de3cee2898" providerId="ADAL" clId="{CE93F4A3-5A0C-4923-A6DD-7445B8C48792}" dt="2024-07-09T01:02:02.248" v="3101"/>
        <pc:sldMkLst>
          <pc:docMk/>
          <pc:sldMk cId="3803610903" sldId="263"/>
        </pc:sldMkLst>
        <pc:spChg chg="mod">
          <ac:chgData name="Cox, Daniel@Wildlife" userId="6b4bdbcd-8178-4f6d-9ac4-60de3cee2898" providerId="ADAL" clId="{CE93F4A3-5A0C-4923-A6DD-7445B8C48792}" dt="2024-07-09T01:02:02.248" v="3101"/>
          <ac:spMkLst>
            <pc:docMk/>
            <pc:sldMk cId="3803610903" sldId="263"/>
            <ac:spMk id="2" creationId="{02063EDA-399B-4186-A28F-3EAA20FBDDA0}"/>
          </ac:spMkLst>
        </pc:spChg>
        <pc:spChg chg="add del mod">
          <ac:chgData name="Cox, Daniel@Wildlife" userId="6b4bdbcd-8178-4f6d-9ac4-60de3cee2898" providerId="ADAL" clId="{CE93F4A3-5A0C-4923-A6DD-7445B8C48792}" dt="2024-07-08T21:53:31.820" v="293" actId="478"/>
          <ac:spMkLst>
            <pc:docMk/>
            <pc:sldMk cId="3803610903" sldId="263"/>
            <ac:spMk id="6" creationId="{FEC77D03-A5C9-FDC0-B291-204287164E13}"/>
          </ac:spMkLst>
        </pc:spChg>
        <pc:spChg chg="del">
          <ac:chgData name="Cox, Daniel@Wildlife" userId="6b4bdbcd-8178-4f6d-9ac4-60de3cee2898" providerId="ADAL" clId="{CE93F4A3-5A0C-4923-A6DD-7445B8C48792}" dt="2024-07-08T21:58:51.846" v="296" actId="478"/>
          <ac:spMkLst>
            <pc:docMk/>
            <pc:sldMk cId="3803610903" sldId="263"/>
            <ac:spMk id="17" creationId="{1309DC97-9AD9-4D24-A639-5D744B47EC0A}"/>
          </ac:spMkLst>
        </pc:spChg>
        <pc:picChg chg="add mod ord">
          <ac:chgData name="Cox, Daniel@Wildlife" userId="6b4bdbcd-8178-4f6d-9ac4-60de3cee2898" providerId="ADAL" clId="{CE93F4A3-5A0C-4923-A6DD-7445B8C48792}" dt="2024-07-08T21:53:34.090" v="294" actId="1076"/>
          <ac:picMkLst>
            <pc:docMk/>
            <pc:sldMk cId="3803610903" sldId="263"/>
            <ac:picMk id="4" creationId="{5B642C88-FD99-6580-F2C0-CD01994DCD20}"/>
          </ac:picMkLst>
        </pc:picChg>
        <pc:picChg chg="del">
          <ac:chgData name="Cox, Daniel@Wildlife" userId="6b4bdbcd-8178-4f6d-9ac4-60de3cee2898" providerId="ADAL" clId="{CE93F4A3-5A0C-4923-A6DD-7445B8C48792}" dt="2024-07-08T21:53:20.907" v="291" actId="478"/>
          <ac:picMkLst>
            <pc:docMk/>
            <pc:sldMk cId="3803610903" sldId="263"/>
            <ac:picMk id="15" creationId="{F822B994-7BC6-46BA-8976-7BEE3E247F1C}"/>
          </ac:picMkLst>
        </pc:picChg>
      </pc:sldChg>
      <pc:sldChg chg="add ord modNotesTx">
        <pc:chgData name="Cox, Daniel@Wildlife" userId="6b4bdbcd-8178-4f6d-9ac4-60de3cee2898" providerId="ADAL" clId="{CE93F4A3-5A0C-4923-A6DD-7445B8C48792}" dt="2024-07-09T01:39:14.713" v="5129" actId="20577"/>
        <pc:sldMkLst>
          <pc:docMk/>
          <pc:sldMk cId="1002780228" sldId="309"/>
        </pc:sldMkLst>
      </pc:sldChg>
      <pc:sldChg chg="addSp delSp modSp new mod ord">
        <pc:chgData name="Cox, Daniel@Wildlife" userId="6b4bdbcd-8178-4f6d-9ac4-60de3cee2898" providerId="ADAL" clId="{CE93F4A3-5A0C-4923-A6DD-7445B8C48792}" dt="2024-07-09T01:12:43.916" v="3380" actId="207"/>
        <pc:sldMkLst>
          <pc:docMk/>
          <pc:sldMk cId="778483173" sldId="310"/>
        </pc:sldMkLst>
        <pc:spChg chg="mod">
          <ac:chgData name="Cox, Daniel@Wildlife" userId="6b4bdbcd-8178-4f6d-9ac4-60de3cee2898" providerId="ADAL" clId="{CE93F4A3-5A0C-4923-A6DD-7445B8C48792}" dt="2024-07-09T01:02:02.248" v="3101"/>
          <ac:spMkLst>
            <pc:docMk/>
            <pc:sldMk cId="778483173" sldId="310"/>
            <ac:spMk id="2" creationId="{BB760124-7488-DC94-D390-6A6ED19B4256}"/>
          </ac:spMkLst>
        </pc:spChg>
        <pc:spChg chg="mod">
          <ac:chgData name="Cox, Daniel@Wildlife" userId="6b4bdbcd-8178-4f6d-9ac4-60de3cee2898" providerId="ADAL" clId="{CE93F4A3-5A0C-4923-A6DD-7445B8C48792}" dt="2024-07-09T01:02:02.248" v="3101"/>
          <ac:spMkLst>
            <pc:docMk/>
            <pc:sldMk cId="778483173" sldId="310"/>
            <ac:spMk id="3" creationId="{D1EB8B78-E72E-E6BF-8744-E32CCA81A4D6}"/>
          </ac:spMkLst>
        </pc:spChg>
        <pc:spChg chg="add mod">
          <ac:chgData name="Cox, Daniel@Wildlife" userId="6b4bdbcd-8178-4f6d-9ac4-60de3cee2898" providerId="ADAL" clId="{CE93F4A3-5A0C-4923-A6DD-7445B8C48792}" dt="2024-07-08T22:08:02.538" v="480"/>
          <ac:spMkLst>
            <pc:docMk/>
            <pc:sldMk cId="778483173" sldId="310"/>
            <ac:spMk id="7" creationId="{9BEDB312-1383-38FF-57BD-107F5BAFBDF5}"/>
          </ac:spMkLst>
        </pc:spChg>
        <pc:spChg chg="add mod">
          <ac:chgData name="Cox, Daniel@Wildlife" userId="6b4bdbcd-8178-4f6d-9ac4-60de3cee2898" providerId="ADAL" clId="{CE93F4A3-5A0C-4923-A6DD-7445B8C48792}" dt="2024-07-08T22:08:02.538" v="480"/>
          <ac:spMkLst>
            <pc:docMk/>
            <pc:sldMk cId="778483173" sldId="310"/>
            <ac:spMk id="8" creationId="{31F32EBB-46BE-D694-CBB7-D46AE6DD4718}"/>
          </ac:spMkLst>
        </pc:spChg>
        <pc:spChg chg="add mod">
          <ac:chgData name="Cox, Daniel@Wildlife" userId="6b4bdbcd-8178-4f6d-9ac4-60de3cee2898" providerId="ADAL" clId="{CE93F4A3-5A0C-4923-A6DD-7445B8C48792}" dt="2024-07-08T22:09:52.644" v="496" actId="1076"/>
          <ac:spMkLst>
            <pc:docMk/>
            <pc:sldMk cId="778483173" sldId="310"/>
            <ac:spMk id="9" creationId="{12169993-6E65-F4AE-C67B-917B09A2D443}"/>
          </ac:spMkLst>
        </pc:spChg>
        <pc:spChg chg="add mod">
          <ac:chgData name="Cox, Daniel@Wildlife" userId="6b4bdbcd-8178-4f6d-9ac4-60de3cee2898" providerId="ADAL" clId="{CE93F4A3-5A0C-4923-A6DD-7445B8C48792}" dt="2024-07-08T22:08:57.146" v="488" actId="113"/>
          <ac:spMkLst>
            <pc:docMk/>
            <pc:sldMk cId="778483173" sldId="310"/>
            <ac:spMk id="12" creationId="{471B61C7-EA0A-C628-0E02-C058042C83E6}"/>
          </ac:spMkLst>
        </pc:spChg>
        <pc:spChg chg="add mod">
          <ac:chgData name="Cox, Daniel@Wildlife" userId="6b4bdbcd-8178-4f6d-9ac4-60de3cee2898" providerId="ADAL" clId="{CE93F4A3-5A0C-4923-A6DD-7445B8C48792}" dt="2024-07-08T22:08:57.146" v="488" actId="113"/>
          <ac:spMkLst>
            <pc:docMk/>
            <pc:sldMk cId="778483173" sldId="310"/>
            <ac:spMk id="13" creationId="{40EF8C46-5538-2257-574E-4ED33BEB8ACE}"/>
          </ac:spMkLst>
        </pc:spChg>
        <pc:spChg chg="add mod">
          <ac:chgData name="Cox, Daniel@Wildlife" userId="6b4bdbcd-8178-4f6d-9ac4-60de3cee2898" providerId="ADAL" clId="{CE93F4A3-5A0C-4923-A6DD-7445B8C48792}" dt="2024-07-09T01:12:43.916" v="3380" actId="207"/>
          <ac:spMkLst>
            <pc:docMk/>
            <pc:sldMk cId="778483173" sldId="310"/>
            <ac:spMk id="14" creationId="{492D30DC-2679-36D8-52D3-F237567BEAAF}"/>
          </ac:spMkLst>
        </pc:spChg>
        <pc:spChg chg="add mod">
          <ac:chgData name="Cox, Daniel@Wildlife" userId="6b4bdbcd-8178-4f6d-9ac4-60de3cee2898" providerId="ADAL" clId="{CE93F4A3-5A0C-4923-A6DD-7445B8C48792}" dt="2024-07-08T22:09:44.805" v="495" actId="1076"/>
          <ac:spMkLst>
            <pc:docMk/>
            <pc:sldMk cId="778483173" sldId="310"/>
            <ac:spMk id="15" creationId="{EF5CEABF-50B0-6F08-B986-1605485EB216}"/>
          </ac:spMkLst>
        </pc:spChg>
        <pc:spChg chg="add mod">
          <ac:chgData name="Cox, Daniel@Wildlife" userId="6b4bdbcd-8178-4f6d-9ac4-60de3cee2898" providerId="ADAL" clId="{CE93F4A3-5A0C-4923-A6DD-7445B8C48792}" dt="2024-07-08T22:10:12.229" v="514" actId="1076"/>
          <ac:spMkLst>
            <pc:docMk/>
            <pc:sldMk cId="778483173" sldId="310"/>
            <ac:spMk id="16" creationId="{A017A2EB-F957-F300-6FDC-132D1DA00712}"/>
          </ac:spMkLst>
        </pc:spChg>
        <pc:spChg chg="add mod">
          <ac:chgData name="Cox, Daniel@Wildlife" userId="6b4bdbcd-8178-4f6d-9ac4-60de3cee2898" providerId="ADAL" clId="{CE93F4A3-5A0C-4923-A6DD-7445B8C48792}" dt="2024-07-08T22:10:22.510" v="534" actId="20577"/>
          <ac:spMkLst>
            <pc:docMk/>
            <pc:sldMk cId="778483173" sldId="310"/>
            <ac:spMk id="17" creationId="{445A67F0-28CA-0C84-5A68-43E97A64B023}"/>
          </ac:spMkLst>
        </pc:spChg>
        <pc:spChg chg="add mod">
          <ac:chgData name="Cox, Daniel@Wildlife" userId="6b4bdbcd-8178-4f6d-9ac4-60de3cee2898" providerId="ADAL" clId="{CE93F4A3-5A0C-4923-A6DD-7445B8C48792}" dt="2024-07-08T22:10:37.335" v="554" actId="20577"/>
          <ac:spMkLst>
            <pc:docMk/>
            <pc:sldMk cId="778483173" sldId="310"/>
            <ac:spMk id="18" creationId="{E90C1FB8-C28A-095F-876C-C45AAAF49802}"/>
          </ac:spMkLst>
        </pc:spChg>
        <pc:spChg chg="add mod">
          <ac:chgData name="Cox, Daniel@Wildlife" userId="6b4bdbcd-8178-4f6d-9ac4-60de3cee2898" providerId="ADAL" clId="{CE93F4A3-5A0C-4923-A6DD-7445B8C48792}" dt="2024-07-08T23:14:32.395" v="1029" actId="20577"/>
          <ac:spMkLst>
            <pc:docMk/>
            <pc:sldMk cId="778483173" sldId="310"/>
            <ac:spMk id="19" creationId="{BD6CDD2F-DB4D-09DE-1E50-A3462874CD0E}"/>
          </ac:spMkLst>
        </pc:spChg>
        <pc:picChg chg="add del mod">
          <ac:chgData name="Cox, Daniel@Wildlife" userId="6b4bdbcd-8178-4f6d-9ac4-60de3cee2898" providerId="ADAL" clId="{CE93F4A3-5A0C-4923-A6DD-7445B8C48792}" dt="2024-07-08T22:04:13.395" v="426" actId="478"/>
          <ac:picMkLst>
            <pc:docMk/>
            <pc:sldMk cId="778483173" sldId="310"/>
            <ac:picMk id="4" creationId="{24AF4454-9789-6AE3-CDE8-BD38BC8CBBD5}"/>
          </ac:picMkLst>
        </pc:picChg>
        <pc:picChg chg="add mod">
          <ac:chgData name="Cox, Daniel@Wildlife" userId="6b4bdbcd-8178-4f6d-9ac4-60de3cee2898" providerId="ADAL" clId="{CE93F4A3-5A0C-4923-A6DD-7445B8C48792}" dt="2024-07-08T22:08:02.538" v="480"/>
          <ac:picMkLst>
            <pc:docMk/>
            <pc:sldMk cId="778483173" sldId="310"/>
            <ac:picMk id="5" creationId="{FF9C4BA1-1F12-EF1C-5F20-8097BEF185C5}"/>
          </ac:picMkLst>
        </pc:picChg>
        <pc:picChg chg="add mod">
          <ac:chgData name="Cox, Daniel@Wildlife" userId="6b4bdbcd-8178-4f6d-9ac4-60de3cee2898" providerId="ADAL" clId="{CE93F4A3-5A0C-4923-A6DD-7445B8C48792}" dt="2024-07-08T22:08:09.196" v="481" actId="1035"/>
          <ac:picMkLst>
            <pc:docMk/>
            <pc:sldMk cId="778483173" sldId="310"/>
            <ac:picMk id="6" creationId="{CF52C8A2-3518-E2DA-06A4-80FB5B8AC3D1}"/>
          </ac:picMkLst>
        </pc:picChg>
        <pc:picChg chg="add mod">
          <ac:chgData name="Cox, Daniel@Wildlife" userId="6b4bdbcd-8178-4f6d-9ac4-60de3cee2898" providerId="ADAL" clId="{CE93F4A3-5A0C-4923-A6DD-7445B8C48792}" dt="2024-07-08T22:08:56.150" v="486"/>
          <ac:picMkLst>
            <pc:docMk/>
            <pc:sldMk cId="778483173" sldId="310"/>
            <ac:picMk id="10" creationId="{94153E34-8C79-4106-F680-519450DD2FF7}"/>
          </ac:picMkLst>
        </pc:picChg>
        <pc:picChg chg="add mod">
          <ac:chgData name="Cox, Daniel@Wildlife" userId="6b4bdbcd-8178-4f6d-9ac4-60de3cee2898" providerId="ADAL" clId="{CE93F4A3-5A0C-4923-A6DD-7445B8C48792}" dt="2024-07-08T22:08:56.150" v="486"/>
          <ac:picMkLst>
            <pc:docMk/>
            <pc:sldMk cId="778483173" sldId="310"/>
            <ac:picMk id="11" creationId="{6BF2BDBB-33C4-286B-0128-78C4C4A7DD38}"/>
          </ac:picMkLst>
        </pc:picChg>
      </pc:sldChg>
      <pc:sldChg chg="addSp modSp add del mod modNotesTx">
        <pc:chgData name="Cox, Daniel@Wildlife" userId="6b4bdbcd-8178-4f6d-9ac4-60de3cee2898" providerId="ADAL" clId="{CE93F4A3-5A0C-4923-A6DD-7445B8C48792}" dt="2024-07-08T22:03:38.529" v="418" actId="47"/>
        <pc:sldMkLst>
          <pc:docMk/>
          <pc:sldMk cId="2171977583" sldId="310"/>
        </pc:sldMkLst>
        <pc:spChg chg="add mod">
          <ac:chgData name="Cox, Daniel@Wildlife" userId="6b4bdbcd-8178-4f6d-9ac4-60de3cee2898" providerId="ADAL" clId="{CE93F4A3-5A0C-4923-A6DD-7445B8C48792}" dt="2024-07-08T22:02:11.440" v="410" actId="1037"/>
          <ac:spMkLst>
            <pc:docMk/>
            <pc:sldMk cId="2171977583" sldId="310"/>
            <ac:spMk id="3" creationId="{2F48FAA6-ECEF-0B23-1336-167B6E1622E7}"/>
          </ac:spMkLst>
        </pc:spChg>
        <pc:spChg chg="add mod">
          <ac:chgData name="Cox, Daniel@Wildlife" userId="6b4bdbcd-8178-4f6d-9ac4-60de3cee2898" providerId="ADAL" clId="{CE93F4A3-5A0C-4923-A6DD-7445B8C48792}" dt="2024-07-08T22:02:01.795" v="402" actId="1582"/>
          <ac:spMkLst>
            <pc:docMk/>
            <pc:sldMk cId="2171977583" sldId="310"/>
            <ac:spMk id="5" creationId="{E6664ED3-2B00-9CDF-11D1-A7A28D794961}"/>
          </ac:spMkLst>
        </pc:spChg>
      </pc:sldChg>
      <pc:sldChg chg="addSp modSp new mod ord modNotesTx">
        <pc:chgData name="Cox, Daniel@Wildlife" userId="6b4bdbcd-8178-4f6d-9ac4-60de3cee2898" providerId="ADAL" clId="{CE93F4A3-5A0C-4923-A6DD-7445B8C48792}" dt="2024-07-09T17:45:30.758" v="5978" actId="20577"/>
        <pc:sldMkLst>
          <pc:docMk/>
          <pc:sldMk cId="2315778206" sldId="311"/>
        </pc:sldMkLst>
        <pc:spChg chg="mod">
          <ac:chgData name="Cox, Daniel@Wildlife" userId="6b4bdbcd-8178-4f6d-9ac4-60de3cee2898" providerId="ADAL" clId="{CE93F4A3-5A0C-4923-A6DD-7445B8C48792}" dt="2024-07-09T01:02:02.248" v="3101"/>
          <ac:spMkLst>
            <pc:docMk/>
            <pc:sldMk cId="2315778206" sldId="311"/>
            <ac:spMk id="2" creationId="{448D0E86-65F9-4F52-C681-FD63FFC050FF}"/>
          </ac:spMkLst>
        </pc:spChg>
        <pc:spChg chg="mod">
          <ac:chgData name="Cox, Daniel@Wildlife" userId="6b4bdbcd-8178-4f6d-9ac4-60de3cee2898" providerId="ADAL" clId="{CE93F4A3-5A0C-4923-A6DD-7445B8C48792}" dt="2024-07-09T01:02:02.248" v="3101"/>
          <ac:spMkLst>
            <pc:docMk/>
            <pc:sldMk cId="2315778206" sldId="311"/>
            <ac:spMk id="3" creationId="{050AFFB3-6489-1412-7D43-B6430F169C82}"/>
          </ac:spMkLst>
        </pc:spChg>
        <pc:picChg chg="add mod">
          <ac:chgData name="Cox, Daniel@Wildlife" userId="6b4bdbcd-8178-4f6d-9ac4-60de3cee2898" providerId="ADAL" clId="{CE93F4A3-5A0C-4923-A6DD-7445B8C48792}" dt="2024-07-08T23:12:32.305" v="890" actId="1076"/>
          <ac:picMkLst>
            <pc:docMk/>
            <pc:sldMk cId="2315778206" sldId="311"/>
            <ac:picMk id="5" creationId="{D3953C99-48CF-29F4-7D8D-77D02B2953D2}"/>
          </ac:picMkLst>
        </pc:picChg>
        <pc:picChg chg="add mod">
          <ac:chgData name="Cox, Daniel@Wildlife" userId="6b4bdbcd-8178-4f6d-9ac4-60de3cee2898" providerId="ADAL" clId="{CE93F4A3-5A0C-4923-A6DD-7445B8C48792}" dt="2024-07-08T23:13:14.146" v="895" actId="1076"/>
          <ac:picMkLst>
            <pc:docMk/>
            <pc:sldMk cId="2315778206" sldId="311"/>
            <ac:picMk id="7" creationId="{F915313E-3FD4-1A56-C73E-2649C91F4E79}"/>
          </ac:picMkLst>
        </pc:picChg>
        <pc:picChg chg="add mod">
          <ac:chgData name="Cox, Daniel@Wildlife" userId="6b4bdbcd-8178-4f6d-9ac4-60de3cee2898" providerId="ADAL" clId="{CE93F4A3-5A0C-4923-A6DD-7445B8C48792}" dt="2024-07-08T23:13:12.435" v="894" actId="1076"/>
          <ac:picMkLst>
            <pc:docMk/>
            <pc:sldMk cId="2315778206" sldId="311"/>
            <ac:picMk id="9" creationId="{6E50F5F0-9051-8CC9-6097-8D92008B0FD7}"/>
          </ac:picMkLst>
        </pc:picChg>
      </pc:sldChg>
      <pc:sldChg chg="addSp modSp new mod modNotesTx">
        <pc:chgData name="Cox, Daniel@Wildlife" userId="6b4bdbcd-8178-4f6d-9ac4-60de3cee2898" providerId="ADAL" clId="{CE93F4A3-5A0C-4923-A6DD-7445B8C48792}" dt="2024-07-09T02:00:23.802" v="5552" actId="1035"/>
        <pc:sldMkLst>
          <pc:docMk/>
          <pc:sldMk cId="1870988520" sldId="312"/>
        </pc:sldMkLst>
        <pc:spChg chg="mod">
          <ac:chgData name="Cox, Daniel@Wildlife" userId="6b4bdbcd-8178-4f6d-9ac4-60de3cee2898" providerId="ADAL" clId="{CE93F4A3-5A0C-4923-A6DD-7445B8C48792}" dt="2024-07-08T23:02:23.778" v="858" actId="1076"/>
          <ac:spMkLst>
            <pc:docMk/>
            <pc:sldMk cId="1870988520" sldId="312"/>
            <ac:spMk id="2" creationId="{FDD37238-9EF5-EA0F-4AEB-2504FB8CB3A8}"/>
          </ac:spMkLst>
        </pc:spChg>
        <pc:spChg chg="mod">
          <ac:chgData name="Cox, Daniel@Wildlife" userId="6b4bdbcd-8178-4f6d-9ac4-60de3cee2898" providerId="ADAL" clId="{CE93F4A3-5A0C-4923-A6DD-7445B8C48792}" dt="2024-07-09T01:02:58.124" v="3103" actId="1076"/>
          <ac:spMkLst>
            <pc:docMk/>
            <pc:sldMk cId="1870988520" sldId="312"/>
            <ac:spMk id="3" creationId="{78715E32-90AB-969F-CE4B-B8B4CFC7339B}"/>
          </ac:spMkLst>
        </pc:spChg>
        <pc:spChg chg="add mod">
          <ac:chgData name="Cox, Daniel@Wildlife" userId="6b4bdbcd-8178-4f6d-9ac4-60de3cee2898" providerId="ADAL" clId="{CE93F4A3-5A0C-4923-A6DD-7445B8C48792}" dt="2024-07-08T23:01:11.617" v="857" actId="1035"/>
          <ac:spMkLst>
            <pc:docMk/>
            <pc:sldMk cId="1870988520" sldId="312"/>
            <ac:spMk id="9" creationId="{B4C7993F-8321-CA76-3F00-B174CFCEB3BD}"/>
          </ac:spMkLst>
        </pc:spChg>
        <pc:spChg chg="add mod">
          <ac:chgData name="Cox, Daniel@Wildlife" userId="6b4bdbcd-8178-4f6d-9ac4-60de3cee2898" providerId="ADAL" clId="{CE93F4A3-5A0C-4923-A6DD-7445B8C48792}" dt="2024-07-08T23:00:56.897" v="851" actId="1037"/>
          <ac:spMkLst>
            <pc:docMk/>
            <pc:sldMk cId="1870988520" sldId="312"/>
            <ac:spMk id="10" creationId="{C57AE634-4159-A6DF-A314-A64EF0D797FB}"/>
          </ac:spMkLst>
        </pc:spChg>
        <pc:spChg chg="add mod">
          <ac:chgData name="Cox, Daniel@Wildlife" userId="6b4bdbcd-8178-4f6d-9ac4-60de3cee2898" providerId="ADAL" clId="{CE93F4A3-5A0C-4923-A6DD-7445B8C48792}" dt="2024-07-09T02:00:23.802" v="5552" actId="1035"/>
          <ac:spMkLst>
            <pc:docMk/>
            <pc:sldMk cId="1870988520" sldId="312"/>
            <ac:spMk id="11" creationId="{60C7B028-5712-8BCB-52F7-41D9E16FFDE2}"/>
          </ac:spMkLst>
        </pc:spChg>
        <pc:spChg chg="add mod">
          <ac:chgData name="Cox, Daniel@Wildlife" userId="6b4bdbcd-8178-4f6d-9ac4-60de3cee2898" providerId="ADAL" clId="{CE93F4A3-5A0C-4923-A6DD-7445B8C48792}" dt="2024-07-08T23:43:16.045" v="1148" actId="1076"/>
          <ac:spMkLst>
            <pc:docMk/>
            <pc:sldMk cId="1870988520" sldId="312"/>
            <ac:spMk id="12" creationId="{F6F38E4A-02F2-B22D-AA8B-0A6CBE4E988F}"/>
          </ac:spMkLst>
        </pc:spChg>
        <pc:picChg chg="add mod">
          <ac:chgData name="Cox, Daniel@Wildlife" userId="6b4bdbcd-8178-4f6d-9ac4-60de3cee2898" providerId="ADAL" clId="{CE93F4A3-5A0C-4923-A6DD-7445B8C48792}" dt="2024-07-08T23:00:19.938" v="839" actId="1076"/>
          <ac:picMkLst>
            <pc:docMk/>
            <pc:sldMk cId="1870988520" sldId="312"/>
            <ac:picMk id="5" creationId="{25D61AA6-CDBA-E78B-157C-65E0B51AFE0C}"/>
          </ac:picMkLst>
        </pc:picChg>
        <pc:picChg chg="add mod">
          <ac:chgData name="Cox, Daniel@Wildlife" userId="6b4bdbcd-8178-4f6d-9ac4-60de3cee2898" providerId="ADAL" clId="{CE93F4A3-5A0C-4923-A6DD-7445B8C48792}" dt="2024-07-08T23:00:17.609" v="838" actId="1076"/>
          <ac:picMkLst>
            <pc:docMk/>
            <pc:sldMk cId="1870988520" sldId="312"/>
            <ac:picMk id="7" creationId="{28917BC8-B16D-D5A4-F4DD-50019960FE33}"/>
          </ac:picMkLst>
        </pc:picChg>
        <pc:picChg chg="add mod">
          <ac:chgData name="Cox, Daniel@Wildlife" userId="6b4bdbcd-8178-4f6d-9ac4-60de3cee2898" providerId="ADAL" clId="{CE93F4A3-5A0C-4923-A6DD-7445B8C48792}" dt="2024-07-08T23:00:55.032" v="849" actId="1037"/>
          <ac:picMkLst>
            <pc:docMk/>
            <pc:sldMk cId="1870988520" sldId="312"/>
            <ac:picMk id="8" creationId="{1CABF78C-416A-04DE-8179-1A650DF0BECC}"/>
          </ac:picMkLst>
        </pc:picChg>
      </pc:sldChg>
      <pc:sldChg chg="addSp delSp modSp new mod modNotesTx">
        <pc:chgData name="Cox, Daniel@Wildlife" userId="6b4bdbcd-8178-4f6d-9ac4-60de3cee2898" providerId="ADAL" clId="{CE93F4A3-5A0C-4923-A6DD-7445B8C48792}" dt="2024-07-09T01:44:37.140" v="5284" actId="1076"/>
        <pc:sldMkLst>
          <pc:docMk/>
          <pc:sldMk cId="1696132288" sldId="313"/>
        </pc:sldMkLst>
        <pc:spChg chg="del mod">
          <ac:chgData name="Cox, Daniel@Wildlife" userId="6b4bdbcd-8178-4f6d-9ac4-60de3cee2898" providerId="ADAL" clId="{CE93F4A3-5A0C-4923-A6DD-7445B8C48792}" dt="2024-07-09T01:08:41.574" v="3174" actId="478"/>
          <ac:spMkLst>
            <pc:docMk/>
            <pc:sldMk cId="1696132288" sldId="313"/>
            <ac:spMk id="2" creationId="{A7028B7F-4485-3799-0F81-3FB902FECEC6}"/>
          </ac:spMkLst>
        </pc:spChg>
        <pc:spChg chg="del">
          <ac:chgData name="Cox, Daniel@Wildlife" userId="6b4bdbcd-8178-4f6d-9ac4-60de3cee2898" providerId="ADAL" clId="{CE93F4A3-5A0C-4923-A6DD-7445B8C48792}" dt="2024-07-08T22:53:13.225" v="760"/>
          <ac:spMkLst>
            <pc:docMk/>
            <pc:sldMk cId="1696132288" sldId="313"/>
            <ac:spMk id="3" creationId="{A0E62A70-185A-E962-83E6-8DEF65A82AA6}"/>
          </ac:spMkLst>
        </pc:spChg>
        <pc:picChg chg="add mod">
          <ac:chgData name="Cox, Daniel@Wildlife" userId="6b4bdbcd-8178-4f6d-9ac4-60de3cee2898" providerId="ADAL" clId="{CE93F4A3-5A0C-4923-A6DD-7445B8C48792}" dt="2024-07-08T22:53:49.938" v="774" actId="1076"/>
          <ac:picMkLst>
            <pc:docMk/>
            <pc:sldMk cId="1696132288" sldId="313"/>
            <ac:picMk id="5" creationId="{A9FF5F00-439D-6411-B5DC-3C2FE0E109B4}"/>
          </ac:picMkLst>
        </pc:picChg>
        <pc:picChg chg="add mod">
          <ac:chgData name="Cox, Daniel@Wildlife" userId="6b4bdbcd-8178-4f6d-9ac4-60de3cee2898" providerId="ADAL" clId="{CE93F4A3-5A0C-4923-A6DD-7445B8C48792}" dt="2024-07-09T01:44:29.699" v="5282" actId="1076"/>
          <ac:picMkLst>
            <pc:docMk/>
            <pc:sldMk cId="1696132288" sldId="313"/>
            <ac:picMk id="7" creationId="{DB90F21E-05CB-E1A6-0B09-2A42C107BC06}"/>
          </ac:picMkLst>
        </pc:picChg>
        <pc:picChg chg="add mod">
          <ac:chgData name="Cox, Daniel@Wildlife" userId="6b4bdbcd-8178-4f6d-9ac4-60de3cee2898" providerId="ADAL" clId="{CE93F4A3-5A0C-4923-A6DD-7445B8C48792}" dt="2024-07-09T01:44:37.140" v="5284" actId="1076"/>
          <ac:picMkLst>
            <pc:docMk/>
            <pc:sldMk cId="1696132288" sldId="313"/>
            <ac:picMk id="9" creationId="{C6A1A534-9A1B-6A8D-738F-BFD356659AC3}"/>
          </ac:picMkLst>
        </pc:picChg>
        <pc:picChg chg="add mod">
          <ac:chgData name="Cox, Daniel@Wildlife" userId="6b4bdbcd-8178-4f6d-9ac4-60de3cee2898" providerId="ADAL" clId="{CE93F4A3-5A0C-4923-A6DD-7445B8C48792}" dt="2024-07-09T01:09:20.038" v="3181" actId="1076"/>
          <ac:picMkLst>
            <pc:docMk/>
            <pc:sldMk cId="1696132288" sldId="313"/>
            <ac:picMk id="11" creationId="{FFA9CCE1-8F90-4C59-5C84-F9238B78FEDE}"/>
          </ac:picMkLst>
        </pc:picChg>
        <pc:picChg chg="add mod">
          <ac:chgData name="Cox, Daniel@Wildlife" userId="6b4bdbcd-8178-4f6d-9ac4-60de3cee2898" providerId="ADAL" clId="{CE93F4A3-5A0C-4923-A6DD-7445B8C48792}" dt="2024-07-09T01:09:20.038" v="3181" actId="1076"/>
          <ac:picMkLst>
            <pc:docMk/>
            <pc:sldMk cId="1696132288" sldId="313"/>
            <ac:picMk id="13" creationId="{540E55F1-A2BA-0CA9-3CB8-EF6A49744FBF}"/>
          </ac:picMkLst>
        </pc:picChg>
      </pc:sldChg>
      <pc:sldChg chg="addSp delSp modSp new mod modNotesTx">
        <pc:chgData name="Cox, Daniel@Wildlife" userId="6b4bdbcd-8178-4f6d-9ac4-60de3cee2898" providerId="ADAL" clId="{CE93F4A3-5A0C-4923-A6DD-7445B8C48792}" dt="2024-07-09T01:42:52.771" v="5217" actId="478"/>
        <pc:sldMkLst>
          <pc:docMk/>
          <pc:sldMk cId="3235240602" sldId="314"/>
        </pc:sldMkLst>
        <pc:spChg chg="mod">
          <ac:chgData name="Cox, Daniel@Wildlife" userId="6b4bdbcd-8178-4f6d-9ac4-60de3cee2898" providerId="ADAL" clId="{CE93F4A3-5A0C-4923-A6DD-7445B8C48792}" dt="2024-07-09T01:02:02.248" v="3101"/>
          <ac:spMkLst>
            <pc:docMk/>
            <pc:sldMk cId="3235240602" sldId="314"/>
            <ac:spMk id="2" creationId="{64B734FC-029A-16B1-68EB-E0E15043762B}"/>
          </ac:spMkLst>
        </pc:spChg>
        <pc:spChg chg="del">
          <ac:chgData name="Cox, Daniel@Wildlife" userId="6b4bdbcd-8178-4f6d-9ac4-60de3cee2898" providerId="ADAL" clId="{CE93F4A3-5A0C-4923-A6DD-7445B8C48792}" dt="2024-07-08T22:55:27.104" v="791"/>
          <ac:spMkLst>
            <pc:docMk/>
            <pc:sldMk cId="3235240602" sldId="314"/>
            <ac:spMk id="3" creationId="{36FE81CE-673A-D941-9523-D0C07BF451FA}"/>
          </ac:spMkLst>
        </pc:spChg>
        <pc:picChg chg="add mod">
          <ac:chgData name="Cox, Daniel@Wildlife" userId="6b4bdbcd-8178-4f6d-9ac4-60de3cee2898" providerId="ADAL" clId="{CE93F4A3-5A0C-4923-A6DD-7445B8C48792}" dt="2024-07-08T22:56:22.777" v="814" actId="1076"/>
          <ac:picMkLst>
            <pc:docMk/>
            <pc:sldMk cId="3235240602" sldId="314"/>
            <ac:picMk id="5" creationId="{9E759697-1138-1FDA-05F8-FDA60CAA6BA2}"/>
          </ac:picMkLst>
        </pc:picChg>
        <pc:picChg chg="add mod">
          <ac:chgData name="Cox, Daniel@Wildlife" userId="6b4bdbcd-8178-4f6d-9ac4-60de3cee2898" providerId="ADAL" clId="{CE93F4A3-5A0C-4923-A6DD-7445B8C48792}" dt="2024-07-08T22:56:25.849" v="815" actId="1076"/>
          <ac:picMkLst>
            <pc:docMk/>
            <pc:sldMk cId="3235240602" sldId="314"/>
            <ac:picMk id="7" creationId="{E39FE5E1-68BD-B618-830B-524CDA39B45B}"/>
          </ac:picMkLst>
        </pc:picChg>
        <pc:picChg chg="add mod">
          <ac:chgData name="Cox, Daniel@Wildlife" userId="6b4bdbcd-8178-4f6d-9ac4-60de3cee2898" providerId="ADAL" clId="{CE93F4A3-5A0C-4923-A6DD-7445B8C48792}" dt="2024-07-08T22:56:13.778" v="810" actId="1076"/>
          <ac:picMkLst>
            <pc:docMk/>
            <pc:sldMk cId="3235240602" sldId="314"/>
            <ac:picMk id="9" creationId="{3916EEB3-A796-97B7-4AC5-E650C81625C4}"/>
          </ac:picMkLst>
        </pc:picChg>
        <pc:picChg chg="add mod">
          <ac:chgData name="Cox, Daniel@Wildlife" userId="6b4bdbcd-8178-4f6d-9ac4-60de3cee2898" providerId="ADAL" clId="{CE93F4A3-5A0C-4923-A6DD-7445B8C48792}" dt="2024-07-09T01:42:51.636" v="5216" actId="1076"/>
          <ac:picMkLst>
            <pc:docMk/>
            <pc:sldMk cId="3235240602" sldId="314"/>
            <ac:picMk id="11" creationId="{B3F52B95-7C7B-8450-E276-DD6DF1B08D01}"/>
          </ac:picMkLst>
        </pc:picChg>
        <pc:picChg chg="add del mod">
          <ac:chgData name="Cox, Daniel@Wildlife" userId="6b4bdbcd-8178-4f6d-9ac4-60de3cee2898" providerId="ADAL" clId="{CE93F4A3-5A0C-4923-A6DD-7445B8C48792}" dt="2024-07-09T01:42:52.771" v="5217" actId="478"/>
          <ac:picMkLst>
            <pc:docMk/>
            <pc:sldMk cId="3235240602" sldId="314"/>
            <ac:picMk id="13" creationId="{36752A99-2296-9AB5-81DF-83A9AE2A165A}"/>
          </ac:picMkLst>
        </pc:picChg>
      </pc:sldChg>
      <pc:sldChg chg="addSp delSp modSp new mod modNotesTx">
        <pc:chgData name="Cox, Daniel@Wildlife" userId="6b4bdbcd-8178-4f6d-9ac4-60de3cee2898" providerId="ADAL" clId="{CE93F4A3-5A0C-4923-A6DD-7445B8C48792}" dt="2024-07-09T01:12:22.655" v="3379" actId="20577"/>
        <pc:sldMkLst>
          <pc:docMk/>
          <pc:sldMk cId="3730252139" sldId="315"/>
        </pc:sldMkLst>
        <pc:spChg chg="del">
          <ac:chgData name="Cox, Daniel@Wildlife" userId="6b4bdbcd-8178-4f6d-9ac4-60de3cee2898" providerId="ADAL" clId="{CE93F4A3-5A0C-4923-A6DD-7445B8C48792}" dt="2024-07-08T23:45:01.896" v="1238" actId="478"/>
          <ac:spMkLst>
            <pc:docMk/>
            <pc:sldMk cId="3730252139" sldId="315"/>
            <ac:spMk id="2" creationId="{9DA0EDC0-3EB9-EC3A-FEF8-AD01DDC58A43}"/>
          </ac:spMkLst>
        </pc:spChg>
        <pc:spChg chg="del">
          <ac:chgData name="Cox, Daniel@Wildlife" userId="6b4bdbcd-8178-4f6d-9ac4-60de3cee2898" providerId="ADAL" clId="{CE93F4A3-5A0C-4923-A6DD-7445B8C48792}" dt="2024-07-08T23:45:02.749" v="1239" actId="478"/>
          <ac:spMkLst>
            <pc:docMk/>
            <pc:sldMk cId="3730252139" sldId="315"/>
            <ac:spMk id="3" creationId="{24BB5AA8-CC8F-47A1-6B95-36A6583C9648}"/>
          </ac:spMkLst>
        </pc:spChg>
        <pc:spChg chg="add mod">
          <ac:chgData name="Cox, Daniel@Wildlife" userId="6b4bdbcd-8178-4f6d-9ac4-60de3cee2898" providerId="ADAL" clId="{CE93F4A3-5A0C-4923-A6DD-7445B8C48792}" dt="2024-07-09T00:05:16.230" v="1433" actId="1076"/>
          <ac:spMkLst>
            <pc:docMk/>
            <pc:sldMk cId="3730252139" sldId="315"/>
            <ac:spMk id="8" creationId="{D36BB0B4-A985-F91F-DCA6-6B71874E4484}"/>
          </ac:spMkLst>
        </pc:spChg>
        <pc:spChg chg="add mod">
          <ac:chgData name="Cox, Daniel@Wildlife" userId="6b4bdbcd-8178-4f6d-9ac4-60de3cee2898" providerId="ADAL" clId="{CE93F4A3-5A0C-4923-A6DD-7445B8C48792}" dt="2024-07-09T01:03:34.394" v="3104" actId="207"/>
          <ac:spMkLst>
            <pc:docMk/>
            <pc:sldMk cId="3730252139" sldId="315"/>
            <ac:spMk id="9" creationId="{14CC7665-C721-453E-F2D0-E9682DE0EA9F}"/>
          </ac:spMkLst>
        </pc:spChg>
        <pc:spChg chg="add mod">
          <ac:chgData name="Cox, Daniel@Wildlife" userId="6b4bdbcd-8178-4f6d-9ac4-60de3cee2898" providerId="ADAL" clId="{CE93F4A3-5A0C-4923-A6DD-7445B8C48792}" dt="2024-07-09T00:05:24.038" v="1435" actId="1076"/>
          <ac:spMkLst>
            <pc:docMk/>
            <pc:sldMk cId="3730252139" sldId="315"/>
            <ac:spMk id="10" creationId="{054448DD-C2C5-955F-C1C7-D6F4186D3BCB}"/>
          </ac:spMkLst>
        </pc:spChg>
        <pc:spChg chg="add del mod">
          <ac:chgData name="Cox, Daniel@Wildlife" userId="6b4bdbcd-8178-4f6d-9ac4-60de3cee2898" providerId="ADAL" clId="{CE93F4A3-5A0C-4923-A6DD-7445B8C48792}" dt="2024-07-09T00:06:11.405" v="1444" actId="478"/>
          <ac:spMkLst>
            <pc:docMk/>
            <pc:sldMk cId="3730252139" sldId="315"/>
            <ac:spMk id="11" creationId="{1B19D39A-2779-73D3-4D24-52AE3570FFCE}"/>
          </ac:spMkLst>
        </pc:spChg>
        <pc:spChg chg="add del mod">
          <ac:chgData name="Cox, Daniel@Wildlife" userId="6b4bdbcd-8178-4f6d-9ac4-60de3cee2898" providerId="ADAL" clId="{CE93F4A3-5A0C-4923-A6DD-7445B8C48792}" dt="2024-07-09T00:06:11.405" v="1444" actId="478"/>
          <ac:spMkLst>
            <pc:docMk/>
            <pc:sldMk cId="3730252139" sldId="315"/>
            <ac:spMk id="12" creationId="{E3455100-78B2-D3CC-31F7-7355E4B0B978}"/>
          </ac:spMkLst>
        </pc:spChg>
        <pc:spChg chg="add del mod">
          <ac:chgData name="Cox, Daniel@Wildlife" userId="6b4bdbcd-8178-4f6d-9ac4-60de3cee2898" providerId="ADAL" clId="{CE93F4A3-5A0C-4923-A6DD-7445B8C48792}" dt="2024-07-09T00:06:11.405" v="1444" actId="478"/>
          <ac:spMkLst>
            <pc:docMk/>
            <pc:sldMk cId="3730252139" sldId="315"/>
            <ac:spMk id="13" creationId="{BA5BB53F-BC89-94D4-D8F6-028092387E64}"/>
          </ac:spMkLst>
        </pc:spChg>
        <pc:spChg chg="add mod">
          <ac:chgData name="Cox, Daniel@Wildlife" userId="6b4bdbcd-8178-4f6d-9ac4-60de3cee2898" providerId="ADAL" clId="{CE93F4A3-5A0C-4923-A6DD-7445B8C48792}" dt="2024-07-09T00:06:05.550" v="1443" actId="14100"/>
          <ac:spMkLst>
            <pc:docMk/>
            <pc:sldMk cId="3730252139" sldId="315"/>
            <ac:spMk id="14" creationId="{6CE21059-255B-5F68-3F19-E78F6745020F}"/>
          </ac:spMkLst>
        </pc:spChg>
        <pc:spChg chg="add mod">
          <ac:chgData name="Cox, Daniel@Wildlife" userId="6b4bdbcd-8178-4f6d-9ac4-60de3cee2898" providerId="ADAL" clId="{CE93F4A3-5A0C-4923-A6DD-7445B8C48792}" dt="2024-07-09T00:05:57.047" v="1441" actId="1076"/>
          <ac:spMkLst>
            <pc:docMk/>
            <pc:sldMk cId="3730252139" sldId="315"/>
            <ac:spMk id="15" creationId="{414E89A7-36AB-8008-653B-C0AF1F1B683A}"/>
          </ac:spMkLst>
        </pc:spChg>
        <pc:spChg chg="add mod">
          <ac:chgData name="Cox, Daniel@Wildlife" userId="6b4bdbcd-8178-4f6d-9ac4-60de3cee2898" providerId="ADAL" clId="{CE93F4A3-5A0C-4923-A6DD-7445B8C48792}" dt="2024-07-09T01:03:34.394" v="3104" actId="207"/>
          <ac:spMkLst>
            <pc:docMk/>
            <pc:sldMk cId="3730252139" sldId="315"/>
            <ac:spMk id="16" creationId="{638CDE00-7785-C022-93FE-9BF73D0A32B1}"/>
          </ac:spMkLst>
        </pc:spChg>
        <pc:spChg chg="add mod">
          <ac:chgData name="Cox, Daniel@Wildlife" userId="6b4bdbcd-8178-4f6d-9ac4-60de3cee2898" providerId="ADAL" clId="{CE93F4A3-5A0C-4923-A6DD-7445B8C48792}" dt="2024-07-09T00:05:57.047" v="1441" actId="1076"/>
          <ac:spMkLst>
            <pc:docMk/>
            <pc:sldMk cId="3730252139" sldId="315"/>
            <ac:spMk id="17" creationId="{73120C66-87FB-CCDD-C5D0-0F02FDC6D852}"/>
          </ac:spMkLst>
        </pc:spChg>
        <pc:spChg chg="add mod">
          <ac:chgData name="Cox, Daniel@Wildlife" userId="6b4bdbcd-8178-4f6d-9ac4-60de3cee2898" providerId="ADAL" clId="{CE93F4A3-5A0C-4923-A6DD-7445B8C48792}" dt="2024-07-09T00:41:39.217" v="2571" actId="1076"/>
          <ac:spMkLst>
            <pc:docMk/>
            <pc:sldMk cId="3730252139" sldId="315"/>
            <ac:spMk id="18" creationId="{ACBAD851-4ED7-B6C0-E126-A2390F33C275}"/>
          </ac:spMkLst>
        </pc:spChg>
        <pc:picChg chg="add mod">
          <ac:chgData name="Cox, Daniel@Wildlife" userId="6b4bdbcd-8178-4f6d-9ac4-60de3cee2898" providerId="ADAL" clId="{CE93F4A3-5A0C-4923-A6DD-7445B8C48792}" dt="2024-07-09T00:05:07.342" v="1432" actId="14100"/>
          <ac:picMkLst>
            <pc:docMk/>
            <pc:sldMk cId="3730252139" sldId="315"/>
            <ac:picMk id="5" creationId="{F86E7497-BA37-B518-A021-EC09DFB66ECC}"/>
          </ac:picMkLst>
        </pc:picChg>
        <pc:picChg chg="add mod">
          <ac:chgData name="Cox, Daniel@Wildlife" userId="6b4bdbcd-8178-4f6d-9ac4-60de3cee2898" providerId="ADAL" clId="{CE93F4A3-5A0C-4923-A6DD-7445B8C48792}" dt="2024-07-09T00:05:41.053" v="1439" actId="14100"/>
          <ac:picMkLst>
            <pc:docMk/>
            <pc:sldMk cId="3730252139" sldId="315"/>
            <ac:picMk id="7" creationId="{9A772874-A756-A26A-964E-E2B628836A3A}"/>
          </ac:picMkLst>
        </pc:picChg>
      </pc:sldChg>
      <pc:sldChg chg="addSp delSp modSp new del mod modNotesTx">
        <pc:chgData name="Cox, Daniel@Wildlife" userId="6b4bdbcd-8178-4f6d-9ac4-60de3cee2898" providerId="ADAL" clId="{CE93F4A3-5A0C-4923-A6DD-7445B8C48792}" dt="2024-07-09T01:25:50.638" v="4026" actId="47"/>
        <pc:sldMkLst>
          <pc:docMk/>
          <pc:sldMk cId="4199737839" sldId="316"/>
        </pc:sldMkLst>
        <pc:spChg chg="mod">
          <ac:chgData name="Cox, Daniel@Wildlife" userId="6b4bdbcd-8178-4f6d-9ac4-60de3cee2898" providerId="ADAL" clId="{CE93F4A3-5A0C-4923-A6DD-7445B8C48792}" dt="2024-07-09T01:02:02.248" v="3101"/>
          <ac:spMkLst>
            <pc:docMk/>
            <pc:sldMk cId="4199737839" sldId="316"/>
            <ac:spMk id="2" creationId="{A7166EA9-67DB-D78A-B287-97F6042F10C5}"/>
          </ac:spMkLst>
        </pc:spChg>
        <pc:spChg chg="del">
          <ac:chgData name="Cox, Daniel@Wildlife" userId="6b4bdbcd-8178-4f6d-9ac4-60de3cee2898" providerId="ADAL" clId="{CE93F4A3-5A0C-4923-A6DD-7445B8C48792}" dt="2024-07-08T23:33:15.897" v="1037" actId="931"/>
          <ac:spMkLst>
            <pc:docMk/>
            <pc:sldMk cId="4199737839" sldId="316"/>
            <ac:spMk id="3" creationId="{67307983-AD02-86BB-0DE0-59B771D62306}"/>
          </ac:spMkLst>
        </pc:spChg>
        <pc:spChg chg="add mod">
          <ac:chgData name="Cox, Daniel@Wildlife" userId="6b4bdbcd-8178-4f6d-9ac4-60de3cee2898" providerId="ADAL" clId="{CE93F4A3-5A0C-4923-A6DD-7445B8C48792}" dt="2024-07-09T00:02:07.247" v="1323" actId="14100"/>
          <ac:spMkLst>
            <pc:docMk/>
            <pc:sldMk cId="4199737839" sldId="316"/>
            <ac:spMk id="6" creationId="{D6F682F9-539D-D1A1-F947-751E2F8DAAED}"/>
          </ac:spMkLst>
        </pc:spChg>
        <pc:spChg chg="add mod">
          <ac:chgData name="Cox, Daniel@Wildlife" userId="6b4bdbcd-8178-4f6d-9ac4-60de3cee2898" providerId="ADAL" clId="{CE93F4A3-5A0C-4923-A6DD-7445B8C48792}" dt="2024-07-09T00:00:22.809" v="1321"/>
          <ac:spMkLst>
            <pc:docMk/>
            <pc:sldMk cId="4199737839" sldId="316"/>
            <ac:spMk id="7" creationId="{CB9D57D8-DE85-453F-742B-411E3F024C2A}"/>
          </ac:spMkLst>
        </pc:spChg>
        <pc:picChg chg="add mod">
          <ac:chgData name="Cox, Daniel@Wildlife" userId="6b4bdbcd-8178-4f6d-9ac4-60de3cee2898" providerId="ADAL" clId="{CE93F4A3-5A0C-4923-A6DD-7445B8C48792}" dt="2024-07-08T23:33:32.083" v="1043" actId="1076"/>
          <ac:picMkLst>
            <pc:docMk/>
            <pc:sldMk cId="4199737839" sldId="316"/>
            <ac:picMk id="5" creationId="{842B27DB-0F16-CF91-5C15-E233F12B575F}"/>
          </ac:picMkLst>
        </pc:picChg>
        <pc:picChg chg="add mod">
          <ac:chgData name="Cox, Daniel@Wildlife" userId="6b4bdbcd-8178-4f6d-9ac4-60de3cee2898" providerId="ADAL" clId="{CE93F4A3-5A0C-4923-A6DD-7445B8C48792}" dt="2024-07-09T00:51:19.876" v="2844"/>
          <ac:picMkLst>
            <pc:docMk/>
            <pc:sldMk cId="4199737839" sldId="316"/>
            <ac:picMk id="9" creationId="{564811AB-927E-CA6D-884B-6649F53A2C6D}"/>
          </ac:picMkLst>
        </pc:picChg>
      </pc:sldChg>
      <pc:sldChg chg="addSp delSp modSp new mod ord modNotesTx">
        <pc:chgData name="Cox, Daniel@Wildlife" userId="6b4bdbcd-8178-4f6d-9ac4-60de3cee2898" providerId="ADAL" clId="{CE93F4A3-5A0C-4923-A6DD-7445B8C48792}" dt="2024-07-09T01:52:56.813" v="5522" actId="20577"/>
        <pc:sldMkLst>
          <pc:docMk/>
          <pc:sldMk cId="2933214552" sldId="317"/>
        </pc:sldMkLst>
        <pc:spChg chg="mod">
          <ac:chgData name="Cox, Daniel@Wildlife" userId="6b4bdbcd-8178-4f6d-9ac4-60de3cee2898" providerId="ADAL" clId="{CE93F4A3-5A0C-4923-A6DD-7445B8C48792}" dt="2024-07-09T01:02:02.248" v="3101"/>
          <ac:spMkLst>
            <pc:docMk/>
            <pc:sldMk cId="2933214552" sldId="317"/>
            <ac:spMk id="2" creationId="{9B662E1D-F966-4F69-801F-02F0B662D67A}"/>
          </ac:spMkLst>
        </pc:spChg>
        <pc:spChg chg="del">
          <ac:chgData name="Cox, Daniel@Wildlife" userId="6b4bdbcd-8178-4f6d-9ac4-60de3cee2898" providerId="ADAL" clId="{CE93F4A3-5A0C-4923-A6DD-7445B8C48792}" dt="2024-07-08T23:52:25.151" v="1299"/>
          <ac:spMkLst>
            <pc:docMk/>
            <pc:sldMk cId="2933214552" sldId="317"/>
            <ac:spMk id="3" creationId="{25A15BC1-8A9C-AB1E-B3A4-0304A5D80890}"/>
          </ac:spMkLst>
        </pc:spChg>
        <pc:spChg chg="add mod">
          <ac:chgData name="Cox, Daniel@Wildlife" userId="6b4bdbcd-8178-4f6d-9ac4-60de3cee2898" providerId="ADAL" clId="{CE93F4A3-5A0C-4923-A6DD-7445B8C48792}" dt="2024-07-09T00:28:02.301" v="1645" actId="2085"/>
          <ac:spMkLst>
            <pc:docMk/>
            <pc:sldMk cId="2933214552" sldId="317"/>
            <ac:spMk id="8" creationId="{50A85C6E-8558-551A-E0E1-82A32654DF05}"/>
          </ac:spMkLst>
        </pc:spChg>
        <pc:spChg chg="add mod">
          <ac:chgData name="Cox, Daniel@Wildlife" userId="6b4bdbcd-8178-4f6d-9ac4-60de3cee2898" providerId="ADAL" clId="{CE93F4A3-5A0C-4923-A6DD-7445B8C48792}" dt="2024-07-09T01:20:02.747" v="3657" actId="404"/>
          <ac:spMkLst>
            <pc:docMk/>
            <pc:sldMk cId="2933214552" sldId="317"/>
            <ac:spMk id="9" creationId="{9E92E679-18D0-FD3F-E85D-D2DAEFC03F68}"/>
          </ac:spMkLst>
        </pc:spChg>
        <pc:spChg chg="add mod">
          <ac:chgData name="Cox, Daniel@Wildlife" userId="6b4bdbcd-8178-4f6d-9ac4-60de3cee2898" providerId="ADAL" clId="{CE93F4A3-5A0C-4923-A6DD-7445B8C48792}" dt="2024-07-09T00:29:28.004" v="1693" actId="20577"/>
          <ac:spMkLst>
            <pc:docMk/>
            <pc:sldMk cId="2933214552" sldId="317"/>
            <ac:spMk id="10" creationId="{8C5D835A-4B0C-CBA3-FD0D-1D6AC901F883}"/>
          </ac:spMkLst>
        </pc:spChg>
        <pc:spChg chg="add mod">
          <ac:chgData name="Cox, Daniel@Wildlife" userId="6b4bdbcd-8178-4f6d-9ac4-60de3cee2898" providerId="ADAL" clId="{CE93F4A3-5A0C-4923-A6DD-7445B8C48792}" dt="2024-07-09T01:00:36.298" v="3088" actId="1037"/>
          <ac:spMkLst>
            <pc:docMk/>
            <pc:sldMk cId="2933214552" sldId="317"/>
            <ac:spMk id="11" creationId="{0788DFB8-32F3-8F2C-A005-1F5B83CC14A7}"/>
          </ac:spMkLst>
        </pc:spChg>
        <pc:spChg chg="add mod">
          <ac:chgData name="Cox, Daniel@Wildlife" userId="6b4bdbcd-8178-4f6d-9ac4-60de3cee2898" providerId="ADAL" clId="{CE93F4A3-5A0C-4923-A6DD-7445B8C48792}" dt="2024-07-09T01:20:32.185" v="3665" actId="1035"/>
          <ac:spMkLst>
            <pc:docMk/>
            <pc:sldMk cId="2933214552" sldId="317"/>
            <ac:spMk id="12" creationId="{B9444977-030D-38C6-D565-CDD05C33A0DE}"/>
          </ac:spMkLst>
        </pc:spChg>
        <pc:picChg chg="add mod modCrop">
          <ac:chgData name="Cox, Daniel@Wildlife" userId="6b4bdbcd-8178-4f6d-9ac4-60de3cee2898" providerId="ADAL" clId="{CE93F4A3-5A0C-4923-A6DD-7445B8C48792}" dt="2024-07-09T01:19:48.121" v="3655" actId="1076"/>
          <ac:picMkLst>
            <pc:docMk/>
            <pc:sldMk cId="2933214552" sldId="317"/>
            <ac:picMk id="5" creationId="{877883E7-0B08-56D0-C79F-55F9F58FA68C}"/>
          </ac:picMkLst>
        </pc:picChg>
        <pc:picChg chg="add mod">
          <ac:chgData name="Cox, Daniel@Wildlife" userId="6b4bdbcd-8178-4f6d-9ac4-60de3cee2898" providerId="ADAL" clId="{CE93F4A3-5A0C-4923-A6DD-7445B8C48792}" dt="2024-07-09T01:19:47.690" v="3654" actId="1038"/>
          <ac:picMkLst>
            <pc:docMk/>
            <pc:sldMk cId="2933214552" sldId="317"/>
            <ac:picMk id="7" creationId="{B4121225-EF89-F9DE-7EE4-EB17AE8F7E7A}"/>
          </ac:picMkLst>
        </pc:picChg>
      </pc:sldChg>
      <pc:sldChg chg="addSp delSp modSp add mod modNotesTx">
        <pc:chgData name="Cox, Daniel@Wildlife" userId="6b4bdbcd-8178-4f6d-9ac4-60de3cee2898" providerId="ADAL" clId="{CE93F4A3-5A0C-4923-A6DD-7445B8C48792}" dt="2024-07-09T01:26:19.069" v="4088" actId="20577"/>
        <pc:sldMkLst>
          <pc:docMk/>
          <pc:sldMk cId="770423593" sldId="318"/>
        </pc:sldMkLst>
        <pc:spChg chg="mod">
          <ac:chgData name="Cox, Daniel@Wildlife" userId="6b4bdbcd-8178-4f6d-9ac4-60de3cee2898" providerId="ADAL" clId="{CE93F4A3-5A0C-4923-A6DD-7445B8C48792}" dt="2024-07-09T01:02:02.248" v="3101"/>
          <ac:spMkLst>
            <pc:docMk/>
            <pc:sldMk cId="770423593" sldId="318"/>
            <ac:spMk id="2" creationId="{A7166EA9-67DB-D78A-B287-97F6042F10C5}"/>
          </ac:spMkLst>
        </pc:spChg>
        <pc:spChg chg="add del mod">
          <ac:chgData name="Cox, Daniel@Wildlife" userId="6b4bdbcd-8178-4f6d-9ac4-60de3cee2898" providerId="ADAL" clId="{CE93F4A3-5A0C-4923-A6DD-7445B8C48792}" dt="2024-07-09T00:53:46.661" v="3017" actId="478"/>
          <ac:spMkLst>
            <pc:docMk/>
            <pc:sldMk cId="770423593" sldId="318"/>
            <ac:spMk id="3" creationId="{A33A1BED-5280-763B-F840-628A952877D0}"/>
          </ac:spMkLst>
        </pc:spChg>
        <pc:spChg chg="add mod">
          <ac:chgData name="Cox, Daniel@Wildlife" userId="6b4bdbcd-8178-4f6d-9ac4-60de3cee2898" providerId="ADAL" clId="{CE93F4A3-5A0C-4923-A6DD-7445B8C48792}" dt="2024-07-09T00:51:25.267" v="2846" actId="14100"/>
          <ac:spMkLst>
            <pc:docMk/>
            <pc:sldMk cId="770423593" sldId="318"/>
            <ac:spMk id="4" creationId="{30BFCF17-7740-98C0-FE23-8BCA9EDEBE2F}"/>
          </ac:spMkLst>
        </pc:spChg>
      </pc:sldChg>
      <pc:sldChg chg="new del">
        <pc:chgData name="Cox, Daniel@Wildlife" userId="6b4bdbcd-8178-4f6d-9ac4-60de3cee2898" providerId="ADAL" clId="{CE93F4A3-5A0C-4923-A6DD-7445B8C48792}" dt="2024-07-08T23:59:18.898" v="1313" actId="680"/>
        <pc:sldMkLst>
          <pc:docMk/>
          <pc:sldMk cId="2817540069" sldId="318"/>
        </pc:sldMkLst>
      </pc:sldChg>
      <pc:sldChg chg="modSp add mod modNotesTx">
        <pc:chgData name="Cox, Daniel@Wildlife" userId="6b4bdbcd-8178-4f6d-9ac4-60de3cee2898" providerId="ADAL" clId="{CE93F4A3-5A0C-4923-A6DD-7445B8C48792}" dt="2024-07-09T01:48:26.850" v="5285" actId="207"/>
        <pc:sldMkLst>
          <pc:docMk/>
          <pc:sldMk cId="2821793552" sldId="319"/>
        </pc:sldMkLst>
        <pc:spChg chg="mod">
          <ac:chgData name="Cox, Daniel@Wildlife" userId="6b4bdbcd-8178-4f6d-9ac4-60de3cee2898" providerId="ADAL" clId="{CE93F4A3-5A0C-4923-A6DD-7445B8C48792}" dt="2024-07-09T01:48:26.850" v="5285" actId="207"/>
          <ac:spMkLst>
            <pc:docMk/>
            <pc:sldMk cId="2821793552" sldId="319"/>
            <ac:spMk id="14" creationId="{313B7A2C-5BBA-F69F-B357-03F196DD63D9}"/>
          </ac:spMkLst>
        </pc:spChg>
      </pc:sldChg>
      <pc:sldChg chg="addSp delSp modSp new mod ord modNotesTx">
        <pc:chgData name="Cox, Daniel@Wildlife" userId="6b4bdbcd-8178-4f6d-9ac4-60de3cee2898" providerId="ADAL" clId="{CE93F4A3-5A0C-4923-A6DD-7445B8C48792}" dt="2024-07-09T01:27:06.874" v="4220" actId="20577"/>
        <pc:sldMkLst>
          <pc:docMk/>
          <pc:sldMk cId="1455663474" sldId="320"/>
        </pc:sldMkLst>
        <pc:spChg chg="mod">
          <ac:chgData name="Cox, Daniel@Wildlife" userId="6b4bdbcd-8178-4f6d-9ac4-60de3cee2898" providerId="ADAL" clId="{CE93F4A3-5A0C-4923-A6DD-7445B8C48792}" dt="2024-07-09T01:02:02.248" v="3101"/>
          <ac:spMkLst>
            <pc:docMk/>
            <pc:sldMk cId="1455663474" sldId="320"/>
            <ac:spMk id="2" creationId="{3883ABF5-2983-D561-7460-252BDE6A23E5}"/>
          </ac:spMkLst>
        </pc:spChg>
        <pc:spChg chg="del">
          <ac:chgData name="Cox, Daniel@Wildlife" userId="6b4bdbcd-8178-4f6d-9ac4-60de3cee2898" providerId="ADAL" clId="{CE93F4A3-5A0C-4923-A6DD-7445B8C48792}" dt="2024-07-09T00:18:32.173" v="1591" actId="931"/>
          <ac:spMkLst>
            <pc:docMk/>
            <pc:sldMk cId="1455663474" sldId="320"/>
            <ac:spMk id="3" creationId="{11B54B4C-F45C-7E2C-D795-808F1EB2CF98}"/>
          </ac:spMkLst>
        </pc:spChg>
        <pc:spChg chg="add del mod">
          <ac:chgData name="Cox, Daniel@Wildlife" userId="6b4bdbcd-8178-4f6d-9ac4-60de3cee2898" providerId="ADAL" clId="{CE93F4A3-5A0C-4923-A6DD-7445B8C48792}" dt="2024-07-09T00:19:38.121" v="1597" actId="931"/>
          <ac:spMkLst>
            <pc:docMk/>
            <pc:sldMk cId="1455663474" sldId="320"/>
            <ac:spMk id="7" creationId="{D150AC1A-90C5-5942-421D-43307F295062}"/>
          </ac:spMkLst>
        </pc:spChg>
        <pc:spChg chg="add mod">
          <ac:chgData name="Cox, Daniel@Wildlife" userId="6b4bdbcd-8178-4f6d-9ac4-60de3cee2898" providerId="ADAL" clId="{CE93F4A3-5A0C-4923-A6DD-7445B8C48792}" dt="2024-07-09T00:20:50.906" v="1638" actId="20577"/>
          <ac:spMkLst>
            <pc:docMk/>
            <pc:sldMk cId="1455663474" sldId="320"/>
            <ac:spMk id="10" creationId="{CFE38F0A-DC52-E9A7-6E7E-DD62D148ABCB}"/>
          </ac:spMkLst>
        </pc:spChg>
        <pc:spChg chg="add mod">
          <ac:chgData name="Cox, Daniel@Wildlife" userId="6b4bdbcd-8178-4f6d-9ac4-60de3cee2898" providerId="ADAL" clId="{CE93F4A3-5A0C-4923-A6DD-7445B8C48792}" dt="2024-07-09T00:57:33.334" v="3032"/>
          <ac:spMkLst>
            <pc:docMk/>
            <pc:sldMk cId="1455663474" sldId="320"/>
            <ac:spMk id="11" creationId="{F79C1503-0BD7-F50A-1660-28D1BD099C2C}"/>
          </ac:spMkLst>
        </pc:spChg>
        <pc:picChg chg="add del mod">
          <ac:chgData name="Cox, Daniel@Wildlife" userId="6b4bdbcd-8178-4f6d-9ac4-60de3cee2898" providerId="ADAL" clId="{CE93F4A3-5A0C-4923-A6DD-7445B8C48792}" dt="2024-07-09T00:19:23.546" v="1596" actId="478"/>
          <ac:picMkLst>
            <pc:docMk/>
            <pc:sldMk cId="1455663474" sldId="320"/>
            <ac:picMk id="5" creationId="{587325CF-8376-57FE-4107-159CF93ACBC0}"/>
          </ac:picMkLst>
        </pc:picChg>
        <pc:picChg chg="add mod">
          <ac:chgData name="Cox, Daniel@Wildlife" userId="6b4bdbcd-8178-4f6d-9ac4-60de3cee2898" providerId="ADAL" clId="{CE93F4A3-5A0C-4923-A6DD-7445B8C48792}" dt="2024-07-09T00:19:55.167" v="1601" actId="1076"/>
          <ac:picMkLst>
            <pc:docMk/>
            <pc:sldMk cId="1455663474" sldId="320"/>
            <ac:picMk id="9" creationId="{221A3409-E653-60DA-55CF-6C176100FBA5}"/>
          </ac:picMkLst>
        </pc:picChg>
      </pc:sldChg>
      <pc:sldChg chg="modSp new mod">
        <pc:chgData name="Cox, Daniel@Wildlife" userId="6b4bdbcd-8178-4f6d-9ac4-60de3cee2898" providerId="ADAL" clId="{CE93F4A3-5A0C-4923-A6DD-7445B8C48792}" dt="2024-07-09T01:02:02.248" v="3101"/>
        <pc:sldMkLst>
          <pc:docMk/>
          <pc:sldMk cId="935077736" sldId="321"/>
        </pc:sldMkLst>
        <pc:spChg chg="mod">
          <ac:chgData name="Cox, Daniel@Wildlife" userId="6b4bdbcd-8178-4f6d-9ac4-60de3cee2898" providerId="ADAL" clId="{CE93F4A3-5A0C-4923-A6DD-7445B8C48792}" dt="2024-07-09T01:02:02.248" v="3101"/>
          <ac:spMkLst>
            <pc:docMk/>
            <pc:sldMk cId="935077736" sldId="321"/>
            <ac:spMk id="2" creationId="{C6F6E521-6566-B2AF-F5A6-0818CDCE6ADF}"/>
          </ac:spMkLst>
        </pc:spChg>
        <pc:spChg chg="mod">
          <ac:chgData name="Cox, Daniel@Wildlife" userId="6b4bdbcd-8178-4f6d-9ac4-60de3cee2898" providerId="ADAL" clId="{CE93F4A3-5A0C-4923-A6DD-7445B8C48792}" dt="2024-07-09T01:02:02.248" v="3101"/>
          <ac:spMkLst>
            <pc:docMk/>
            <pc:sldMk cId="935077736" sldId="321"/>
            <ac:spMk id="3" creationId="{D2277C21-BC23-3F7B-A0CD-E7EAA19FFA46}"/>
          </ac:spMkLst>
        </pc:spChg>
      </pc:sldChg>
      <pc:sldChg chg="addSp modSp new mod modNotesTx">
        <pc:chgData name="Cox, Daniel@Wildlife" userId="6b4bdbcd-8178-4f6d-9ac4-60de3cee2898" providerId="ADAL" clId="{CE93F4A3-5A0C-4923-A6DD-7445B8C48792}" dt="2024-07-09T02:00:24.604" v="5553" actId="20577"/>
        <pc:sldMkLst>
          <pc:docMk/>
          <pc:sldMk cId="662148559" sldId="322"/>
        </pc:sldMkLst>
        <pc:spChg chg="mod">
          <ac:chgData name="Cox, Daniel@Wildlife" userId="6b4bdbcd-8178-4f6d-9ac4-60de3cee2898" providerId="ADAL" clId="{CE93F4A3-5A0C-4923-A6DD-7445B8C48792}" dt="2024-07-09T00:47:11.178" v="2736" actId="20577"/>
          <ac:spMkLst>
            <pc:docMk/>
            <pc:sldMk cId="662148559" sldId="322"/>
            <ac:spMk id="2" creationId="{C9129258-4E86-3442-A448-3DF679400D49}"/>
          </ac:spMkLst>
        </pc:spChg>
        <pc:spChg chg="mod">
          <ac:chgData name="Cox, Daniel@Wildlife" userId="6b4bdbcd-8178-4f6d-9ac4-60de3cee2898" providerId="ADAL" clId="{CE93F4A3-5A0C-4923-A6DD-7445B8C48792}" dt="2024-07-09T01:02:02.248" v="3101"/>
          <ac:spMkLst>
            <pc:docMk/>
            <pc:sldMk cId="662148559" sldId="322"/>
            <ac:spMk id="3" creationId="{7EACA29C-EDBF-27D0-8155-16C76C964991}"/>
          </ac:spMkLst>
        </pc:spChg>
        <pc:spChg chg="add mod">
          <ac:chgData name="Cox, Daniel@Wildlife" userId="6b4bdbcd-8178-4f6d-9ac4-60de3cee2898" providerId="ADAL" clId="{CE93F4A3-5A0C-4923-A6DD-7445B8C48792}" dt="2024-07-09T00:48:22.177" v="2760" actId="1035"/>
          <ac:spMkLst>
            <pc:docMk/>
            <pc:sldMk cId="662148559" sldId="322"/>
            <ac:spMk id="5" creationId="{2F626CE3-3EAB-E6CA-03A5-E6E88EAA1135}"/>
          </ac:spMkLst>
        </pc:spChg>
        <pc:spChg chg="add mod">
          <ac:chgData name="Cox, Daniel@Wildlife" userId="6b4bdbcd-8178-4f6d-9ac4-60de3cee2898" providerId="ADAL" clId="{CE93F4A3-5A0C-4923-A6DD-7445B8C48792}" dt="2024-07-09T00:48:16.824" v="2751" actId="1035"/>
          <ac:spMkLst>
            <pc:docMk/>
            <pc:sldMk cId="662148559" sldId="322"/>
            <ac:spMk id="6" creationId="{69C5931E-6891-152D-2B22-0AFF426C3E0E}"/>
          </ac:spMkLst>
        </pc:spChg>
        <pc:spChg chg="add mod">
          <ac:chgData name="Cox, Daniel@Wildlife" userId="6b4bdbcd-8178-4f6d-9ac4-60de3cee2898" providerId="ADAL" clId="{CE93F4A3-5A0C-4923-A6DD-7445B8C48792}" dt="2024-07-09T00:47:54.599" v="2743" actId="1582"/>
          <ac:spMkLst>
            <pc:docMk/>
            <pc:sldMk cId="662148559" sldId="322"/>
            <ac:spMk id="7" creationId="{46050EB8-CF16-FDA6-E961-FAD280B5F2A6}"/>
          </ac:spMkLst>
        </pc:spChg>
        <pc:spChg chg="add mod">
          <ac:chgData name="Cox, Daniel@Wildlife" userId="6b4bdbcd-8178-4f6d-9ac4-60de3cee2898" providerId="ADAL" clId="{CE93F4A3-5A0C-4923-A6DD-7445B8C48792}" dt="2024-07-09T00:47:54.599" v="2743" actId="1582"/>
          <ac:spMkLst>
            <pc:docMk/>
            <pc:sldMk cId="662148559" sldId="322"/>
            <ac:spMk id="8" creationId="{C86F0D86-3292-1B22-A0F8-FD8C3D82799C}"/>
          </ac:spMkLst>
        </pc:spChg>
        <pc:spChg chg="add mod">
          <ac:chgData name="Cox, Daniel@Wildlife" userId="6b4bdbcd-8178-4f6d-9ac4-60de3cee2898" providerId="ADAL" clId="{CE93F4A3-5A0C-4923-A6DD-7445B8C48792}" dt="2024-07-09T00:47:54.599" v="2743" actId="1582"/>
          <ac:spMkLst>
            <pc:docMk/>
            <pc:sldMk cId="662148559" sldId="322"/>
            <ac:spMk id="9" creationId="{74CCF0D1-6E86-C9DD-D181-0F1E17BA6133}"/>
          </ac:spMkLst>
        </pc:spChg>
        <pc:spChg chg="add mod">
          <ac:chgData name="Cox, Daniel@Wildlife" userId="6b4bdbcd-8178-4f6d-9ac4-60de3cee2898" providerId="ADAL" clId="{CE93F4A3-5A0C-4923-A6DD-7445B8C48792}" dt="2024-07-09T00:47:54.599" v="2743" actId="1582"/>
          <ac:spMkLst>
            <pc:docMk/>
            <pc:sldMk cId="662148559" sldId="322"/>
            <ac:spMk id="10" creationId="{E0B0ABDC-AE06-FE66-41CC-0704222C52CA}"/>
          </ac:spMkLst>
        </pc:spChg>
        <pc:spChg chg="add mod">
          <ac:chgData name="Cox, Daniel@Wildlife" userId="6b4bdbcd-8178-4f6d-9ac4-60de3cee2898" providerId="ADAL" clId="{CE93F4A3-5A0C-4923-A6DD-7445B8C48792}" dt="2024-07-09T00:47:54.599" v="2743" actId="1582"/>
          <ac:spMkLst>
            <pc:docMk/>
            <pc:sldMk cId="662148559" sldId="322"/>
            <ac:spMk id="11" creationId="{2C56754D-B3E3-C227-C88A-D974F66698E5}"/>
          </ac:spMkLst>
        </pc:spChg>
        <pc:spChg chg="add mod">
          <ac:chgData name="Cox, Daniel@Wildlife" userId="6b4bdbcd-8178-4f6d-9ac4-60de3cee2898" providerId="ADAL" clId="{CE93F4A3-5A0C-4923-A6DD-7445B8C48792}" dt="2024-07-09T00:47:54.599" v="2743" actId="1582"/>
          <ac:spMkLst>
            <pc:docMk/>
            <pc:sldMk cId="662148559" sldId="322"/>
            <ac:spMk id="12" creationId="{43E34348-2995-7D2B-08EC-0F1FFDE07F9B}"/>
          </ac:spMkLst>
        </pc:spChg>
        <pc:spChg chg="add mod">
          <ac:chgData name="Cox, Daniel@Wildlife" userId="6b4bdbcd-8178-4f6d-9ac4-60de3cee2898" providerId="ADAL" clId="{CE93F4A3-5A0C-4923-A6DD-7445B8C48792}" dt="2024-07-09T00:47:54.599" v="2743" actId="1582"/>
          <ac:spMkLst>
            <pc:docMk/>
            <pc:sldMk cId="662148559" sldId="322"/>
            <ac:spMk id="13" creationId="{5626F030-636E-FDEE-49B0-EA35B709F55D}"/>
          </ac:spMkLst>
        </pc:spChg>
        <pc:spChg chg="add mod">
          <ac:chgData name="Cox, Daniel@Wildlife" userId="6b4bdbcd-8178-4f6d-9ac4-60de3cee2898" providerId="ADAL" clId="{CE93F4A3-5A0C-4923-A6DD-7445B8C48792}" dt="2024-07-09T00:48:06.841" v="2744" actId="1076"/>
          <ac:spMkLst>
            <pc:docMk/>
            <pc:sldMk cId="662148559" sldId="322"/>
            <ac:spMk id="14" creationId="{2898E60D-62CE-B83E-746B-0CE2BD051286}"/>
          </ac:spMkLst>
        </pc:spChg>
        <pc:spChg chg="add mod">
          <ac:chgData name="Cox, Daniel@Wildlife" userId="6b4bdbcd-8178-4f6d-9ac4-60de3cee2898" providerId="ADAL" clId="{CE93F4A3-5A0C-4923-A6DD-7445B8C48792}" dt="2024-07-09T00:47:24.217" v="2741" actId="1076"/>
          <ac:spMkLst>
            <pc:docMk/>
            <pc:sldMk cId="662148559" sldId="322"/>
            <ac:spMk id="15" creationId="{6461EFCE-D7F8-D35A-A058-8B81A442E707}"/>
          </ac:spMkLst>
        </pc:spChg>
        <pc:picChg chg="add mod">
          <ac:chgData name="Cox, Daniel@Wildlife" userId="6b4bdbcd-8178-4f6d-9ac4-60de3cee2898" providerId="ADAL" clId="{CE93F4A3-5A0C-4923-A6DD-7445B8C48792}" dt="2024-07-09T00:45:05.320" v="2680" actId="14100"/>
          <ac:picMkLst>
            <pc:docMk/>
            <pc:sldMk cId="662148559" sldId="322"/>
            <ac:picMk id="4" creationId="{6388FA49-24E1-28AA-2700-2AECCA4B62BC}"/>
          </ac:picMkLst>
        </pc:picChg>
      </pc:sldChg>
      <pc:sldChg chg="addSp modSp new mod modNotesTx">
        <pc:chgData name="Cox, Daniel@Wildlife" userId="6b4bdbcd-8178-4f6d-9ac4-60de3cee2898" providerId="ADAL" clId="{CE93F4A3-5A0C-4923-A6DD-7445B8C48792}" dt="2024-07-09T17:47:17.984" v="6225" actId="20577"/>
        <pc:sldMkLst>
          <pc:docMk/>
          <pc:sldMk cId="726554605" sldId="323"/>
        </pc:sldMkLst>
        <pc:spChg chg="mod">
          <ac:chgData name="Cox, Daniel@Wildlife" userId="6b4bdbcd-8178-4f6d-9ac4-60de3cee2898" providerId="ADAL" clId="{CE93F4A3-5A0C-4923-A6DD-7445B8C48792}" dt="2024-07-09T01:02:02.248" v="3101"/>
          <ac:spMkLst>
            <pc:docMk/>
            <pc:sldMk cId="726554605" sldId="323"/>
            <ac:spMk id="2" creationId="{43A3671C-BC4B-052B-3E43-15141578D7F9}"/>
          </ac:spMkLst>
        </pc:spChg>
        <pc:spChg chg="mod">
          <ac:chgData name="Cox, Daniel@Wildlife" userId="6b4bdbcd-8178-4f6d-9ac4-60de3cee2898" providerId="ADAL" clId="{CE93F4A3-5A0C-4923-A6DD-7445B8C48792}" dt="2024-07-09T01:02:33.077" v="3102" actId="1076"/>
          <ac:spMkLst>
            <pc:docMk/>
            <pc:sldMk cId="726554605" sldId="323"/>
            <ac:spMk id="3" creationId="{FD099A0A-410E-E550-CBA1-08B854822AF8}"/>
          </ac:spMkLst>
        </pc:spChg>
        <pc:spChg chg="add mod">
          <ac:chgData name="Cox, Daniel@Wildlife" userId="6b4bdbcd-8178-4f6d-9ac4-60de3cee2898" providerId="ADAL" clId="{CE93F4A3-5A0C-4923-A6DD-7445B8C48792}" dt="2024-07-09T00:48:59.522" v="2762" actId="1076"/>
          <ac:spMkLst>
            <pc:docMk/>
            <pc:sldMk cId="726554605" sldId="323"/>
            <ac:spMk id="6" creationId="{EC06E195-6A6B-BBE2-D4F0-A06AE5ADACE0}"/>
          </ac:spMkLst>
        </pc:spChg>
        <pc:picChg chg="add mod">
          <ac:chgData name="Cox, Daniel@Wildlife" userId="6b4bdbcd-8178-4f6d-9ac4-60de3cee2898" providerId="ADAL" clId="{CE93F4A3-5A0C-4923-A6DD-7445B8C48792}" dt="2024-07-09T00:48:59.522" v="2762" actId="1076"/>
          <ac:picMkLst>
            <pc:docMk/>
            <pc:sldMk cId="726554605" sldId="323"/>
            <ac:picMk id="5" creationId="{90A77FC5-F8D2-57AC-9A38-E65E51DE6CFD}"/>
          </ac:picMkLst>
        </pc:picChg>
      </pc:sldChg>
      <pc:sldChg chg="addSp modSp add del mod">
        <pc:chgData name="Cox, Daniel@Wildlife" userId="6b4bdbcd-8178-4f6d-9ac4-60de3cee2898" providerId="ADAL" clId="{CE93F4A3-5A0C-4923-A6DD-7445B8C48792}" dt="2024-07-09T00:58:22.141" v="3040" actId="47"/>
        <pc:sldMkLst>
          <pc:docMk/>
          <pc:sldMk cId="1638080853" sldId="324"/>
        </pc:sldMkLst>
        <pc:spChg chg="add mod">
          <ac:chgData name="Cox, Daniel@Wildlife" userId="6b4bdbcd-8178-4f6d-9ac4-60de3cee2898" providerId="ADAL" clId="{CE93F4A3-5A0C-4923-A6DD-7445B8C48792}" dt="2024-07-09T00:56:54.167" v="3029" actId="1076"/>
          <ac:spMkLst>
            <pc:docMk/>
            <pc:sldMk cId="1638080853" sldId="324"/>
            <ac:spMk id="4" creationId="{8D28432A-DB5D-155A-885E-4CC3E8638035}"/>
          </ac:spMkLst>
        </pc:spChg>
      </pc:sldChg>
      <pc:sldChg chg="addSp modSp add modNotesTx">
        <pc:chgData name="Cox, Daniel@Wildlife" userId="6b4bdbcd-8178-4f6d-9ac4-60de3cee2898" providerId="ADAL" clId="{CE93F4A3-5A0C-4923-A6DD-7445B8C48792}" dt="2024-07-09T01:30:12.570" v="4594" actId="20577"/>
        <pc:sldMkLst>
          <pc:docMk/>
          <pc:sldMk cId="1747310628" sldId="325"/>
        </pc:sldMkLst>
        <pc:spChg chg="mod">
          <ac:chgData name="Cox, Daniel@Wildlife" userId="6b4bdbcd-8178-4f6d-9ac4-60de3cee2898" providerId="ADAL" clId="{CE93F4A3-5A0C-4923-A6DD-7445B8C48792}" dt="2024-07-09T01:02:02.248" v="3101"/>
          <ac:spMkLst>
            <pc:docMk/>
            <pc:sldMk cId="1747310628" sldId="325"/>
            <ac:spMk id="2" creationId="{A7166EA9-67DB-D78A-B287-97F6042F10C5}"/>
          </ac:spMkLst>
        </pc:spChg>
        <pc:spChg chg="add mod">
          <ac:chgData name="Cox, Daniel@Wildlife" userId="6b4bdbcd-8178-4f6d-9ac4-60de3cee2898" providerId="ADAL" clId="{CE93F4A3-5A0C-4923-A6DD-7445B8C48792}" dt="2024-07-09T01:29:59.184" v="4552"/>
          <ac:spMkLst>
            <pc:docMk/>
            <pc:sldMk cId="1747310628" sldId="325"/>
            <ac:spMk id="4" creationId="{E1E6B374-2C8C-DF18-89C0-5F6DFAB2EDE3}"/>
          </ac:spMkLst>
        </pc:spChg>
      </pc:sldChg>
      <pc:sldChg chg="modSp add del mod">
        <pc:chgData name="Cox, Daniel@Wildlife" userId="6b4bdbcd-8178-4f6d-9ac4-60de3cee2898" providerId="ADAL" clId="{CE93F4A3-5A0C-4923-A6DD-7445B8C48792}" dt="2024-07-09T00:58:22.141" v="3040" actId="47"/>
        <pc:sldMkLst>
          <pc:docMk/>
          <pc:sldMk cId="294986006" sldId="326"/>
        </pc:sldMkLst>
        <pc:spChg chg="mod">
          <ac:chgData name="Cox, Daniel@Wildlife" userId="6b4bdbcd-8178-4f6d-9ac4-60de3cee2898" providerId="ADAL" clId="{CE93F4A3-5A0C-4923-A6DD-7445B8C48792}" dt="2024-07-09T00:54:41.295" v="3027" actId="14100"/>
          <ac:spMkLst>
            <pc:docMk/>
            <pc:sldMk cId="294986006" sldId="326"/>
            <ac:spMk id="4" creationId="{8D28432A-DB5D-155A-885E-4CC3E8638035}"/>
          </ac:spMkLst>
        </pc:spChg>
      </pc:sldChg>
      <pc:sldChg chg="new del">
        <pc:chgData name="Cox, Daniel@Wildlife" userId="6b4bdbcd-8178-4f6d-9ac4-60de3cee2898" providerId="ADAL" clId="{CE93F4A3-5A0C-4923-A6DD-7445B8C48792}" dt="2024-07-09T00:53:58.639" v="3020" actId="680"/>
        <pc:sldMkLst>
          <pc:docMk/>
          <pc:sldMk cId="1781524070" sldId="326"/>
        </pc:sldMkLst>
      </pc:sldChg>
      <pc:sldChg chg="modSp add mod modNotesTx">
        <pc:chgData name="Cox, Daniel@Wildlife" userId="6b4bdbcd-8178-4f6d-9ac4-60de3cee2898" providerId="ADAL" clId="{CE93F4A3-5A0C-4923-A6DD-7445B8C48792}" dt="2024-07-09T17:57:13.057" v="6226" actId="14100"/>
        <pc:sldMkLst>
          <pc:docMk/>
          <pc:sldMk cId="3277211599" sldId="327"/>
        </pc:sldMkLst>
        <pc:spChg chg="mod">
          <ac:chgData name="Cox, Daniel@Wildlife" userId="6b4bdbcd-8178-4f6d-9ac4-60de3cee2898" providerId="ADAL" clId="{CE93F4A3-5A0C-4923-A6DD-7445B8C48792}" dt="2024-07-09T01:02:02.248" v="3101"/>
          <ac:spMkLst>
            <pc:docMk/>
            <pc:sldMk cId="3277211599" sldId="327"/>
            <ac:spMk id="2" creationId="{3883ABF5-2983-D561-7460-252BDE6A23E5}"/>
          </ac:spMkLst>
        </pc:spChg>
        <pc:spChg chg="mod">
          <ac:chgData name="Cox, Daniel@Wildlife" userId="6b4bdbcd-8178-4f6d-9ac4-60de3cee2898" providerId="ADAL" clId="{CE93F4A3-5A0C-4923-A6DD-7445B8C48792}" dt="2024-07-09T17:57:13.057" v="6226" actId="14100"/>
          <ac:spMkLst>
            <pc:docMk/>
            <pc:sldMk cId="3277211599" sldId="327"/>
            <ac:spMk id="11" creationId="{F79C1503-0BD7-F50A-1660-28D1BD099C2C}"/>
          </ac:spMkLst>
        </pc:spChg>
      </pc:sldChg>
      <pc:sldChg chg="delSp modSp add mod modNotesTx">
        <pc:chgData name="Cox, Daniel@Wildlife" userId="6b4bdbcd-8178-4f6d-9ac4-60de3cee2898" providerId="ADAL" clId="{CE93F4A3-5A0C-4923-A6DD-7445B8C48792}" dt="2024-07-09T01:55:19.595" v="5523" actId="313"/>
        <pc:sldMkLst>
          <pc:docMk/>
          <pc:sldMk cId="1481751697" sldId="328"/>
        </pc:sldMkLst>
        <pc:spChg chg="mod">
          <ac:chgData name="Cox, Daniel@Wildlife" userId="6b4bdbcd-8178-4f6d-9ac4-60de3cee2898" providerId="ADAL" clId="{CE93F4A3-5A0C-4923-A6DD-7445B8C48792}" dt="2024-07-09T01:02:02.248" v="3101"/>
          <ac:spMkLst>
            <pc:docMk/>
            <pc:sldMk cId="1481751697" sldId="328"/>
            <ac:spMk id="2" creationId="{3883ABF5-2983-D561-7460-252BDE6A23E5}"/>
          </ac:spMkLst>
        </pc:spChg>
        <pc:spChg chg="del">
          <ac:chgData name="Cox, Daniel@Wildlife" userId="6b4bdbcd-8178-4f6d-9ac4-60de3cee2898" providerId="ADAL" clId="{CE93F4A3-5A0C-4923-A6DD-7445B8C48792}" dt="2024-07-09T00:58:06.225" v="3039" actId="478"/>
          <ac:spMkLst>
            <pc:docMk/>
            <pc:sldMk cId="1481751697" sldId="328"/>
            <ac:spMk id="11" creationId="{F79C1503-0BD7-F50A-1660-28D1BD099C2C}"/>
          </ac:spMkLst>
        </pc:spChg>
      </pc:sldChg>
      <pc:sldChg chg="new del">
        <pc:chgData name="Cox, Daniel@Wildlife" userId="6b4bdbcd-8178-4f6d-9ac4-60de3cee2898" providerId="ADAL" clId="{CE93F4A3-5A0C-4923-A6DD-7445B8C48792}" dt="2024-07-09T00:58:01.960" v="3037" actId="680"/>
        <pc:sldMkLst>
          <pc:docMk/>
          <pc:sldMk cId="3813709585" sldId="328"/>
        </pc:sldMkLst>
      </pc:sldChg>
      <pc:sldChg chg="addSp delSp modSp new mod">
        <pc:chgData name="Cox, Daniel@Wildlife" userId="6b4bdbcd-8178-4f6d-9ac4-60de3cee2898" providerId="ADAL" clId="{CE93F4A3-5A0C-4923-A6DD-7445B8C48792}" dt="2024-07-09T01:24:22.786" v="3950" actId="14100"/>
        <pc:sldMkLst>
          <pc:docMk/>
          <pc:sldMk cId="1442956845" sldId="329"/>
        </pc:sldMkLst>
        <pc:spChg chg="mod">
          <ac:chgData name="Cox, Daniel@Wildlife" userId="6b4bdbcd-8178-4f6d-9ac4-60de3cee2898" providerId="ADAL" clId="{CE93F4A3-5A0C-4923-A6DD-7445B8C48792}" dt="2024-07-09T01:23:44.121" v="3942" actId="20577"/>
          <ac:spMkLst>
            <pc:docMk/>
            <pc:sldMk cId="1442956845" sldId="329"/>
            <ac:spMk id="2" creationId="{8C973033-A31F-006D-5D36-0DCFD88216A7}"/>
          </ac:spMkLst>
        </pc:spChg>
        <pc:spChg chg="del">
          <ac:chgData name="Cox, Daniel@Wildlife" userId="6b4bdbcd-8178-4f6d-9ac4-60de3cee2898" providerId="ADAL" clId="{CE93F4A3-5A0C-4923-A6DD-7445B8C48792}" dt="2024-07-09T01:24:12.504" v="3943"/>
          <ac:spMkLst>
            <pc:docMk/>
            <pc:sldMk cId="1442956845" sldId="329"/>
            <ac:spMk id="3" creationId="{89210ED4-E524-FF1B-57E0-F57B30D51A76}"/>
          </ac:spMkLst>
        </pc:spChg>
        <pc:picChg chg="add mod">
          <ac:chgData name="Cox, Daniel@Wildlife" userId="6b4bdbcd-8178-4f6d-9ac4-60de3cee2898" providerId="ADAL" clId="{CE93F4A3-5A0C-4923-A6DD-7445B8C48792}" dt="2024-07-09T01:24:22.786" v="3950" actId="14100"/>
          <ac:picMkLst>
            <pc:docMk/>
            <pc:sldMk cId="1442956845" sldId="329"/>
            <ac:picMk id="5" creationId="{15F2EF63-E936-9182-5265-29A1F5F7C679}"/>
          </ac:picMkLst>
        </pc:picChg>
      </pc:sldChg>
      <pc:sldChg chg="add modNotesTx">
        <pc:chgData name="Cox, Daniel@Wildlife" userId="6b4bdbcd-8178-4f6d-9ac4-60de3cee2898" providerId="ADAL" clId="{CE93F4A3-5A0C-4923-A6DD-7445B8C48792}" dt="2024-07-09T01:31:03.996" v="4741" actId="20577"/>
        <pc:sldMkLst>
          <pc:docMk/>
          <pc:sldMk cId="507077188" sldId="330"/>
        </pc:sldMkLst>
      </pc:sldChg>
      <pc:sldChg chg="add del">
        <pc:chgData name="Cox, Daniel@Wildlife" userId="6b4bdbcd-8178-4f6d-9ac4-60de3cee2898" providerId="ADAL" clId="{CE93F4A3-5A0C-4923-A6DD-7445B8C48792}" dt="2024-07-08T21:57:54.154" v="295" actId="47"/>
        <pc:sldMkLst>
          <pc:docMk/>
          <pc:sldMk cId="1502052999" sldId="34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8A2B2F-301E-408D-9F1F-5DA6BF622138}" type="doc">
      <dgm:prSet loTypeId="urn:microsoft.com/office/officeart/2005/8/layout/rings+Icon" loCatId="relationship" qsTypeId="urn:microsoft.com/office/officeart/2005/8/quickstyle/simple1" qsCatId="simple" csTypeId="urn:microsoft.com/office/officeart/2005/8/colors/accent1_2" csCatId="accent1" phldr="1"/>
      <dgm:spPr/>
      <dgm:t>
        <a:bodyPr/>
        <a:lstStyle/>
        <a:p>
          <a:endParaRPr lang="en-US"/>
        </a:p>
      </dgm:t>
    </dgm:pt>
    <dgm:pt modelId="{2E079BEA-281E-424F-AF63-5C15D3599D4B}">
      <dgm:prSet custT="1"/>
      <dgm:spPr/>
      <dgm:t>
        <a:bodyPr/>
        <a:lstStyle/>
        <a:p>
          <a:pPr rtl="0"/>
          <a:r>
            <a:rPr lang="en-US" sz="1800"/>
            <a:t>DWR</a:t>
          </a:r>
        </a:p>
      </dgm:t>
    </dgm:pt>
    <dgm:pt modelId="{D650AE11-1AB0-4809-BD9A-A03BF875E9D9}" type="parTrans" cxnId="{96CAE194-13C8-40CF-B122-E8AE5BAF4B21}">
      <dgm:prSet/>
      <dgm:spPr/>
      <dgm:t>
        <a:bodyPr/>
        <a:lstStyle/>
        <a:p>
          <a:endParaRPr lang="en-US"/>
        </a:p>
      </dgm:t>
    </dgm:pt>
    <dgm:pt modelId="{14CBF705-1E04-47C6-9839-5D1159D5AAF3}" type="sibTrans" cxnId="{96CAE194-13C8-40CF-B122-E8AE5BAF4B21}">
      <dgm:prSet/>
      <dgm:spPr/>
      <dgm:t>
        <a:bodyPr/>
        <a:lstStyle/>
        <a:p>
          <a:endParaRPr lang="en-US"/>
        </a:p>
      </dgm:t>
    </dgm:pt>
    <dgm:pt modelId="{21B20D12-6177-46AE-8622-59CED54086F3}">
      <dgm:prSet custT="1"/>
      <dgm:spPr/>
      <dgm:t>
        <a:bodyPr/>
        <a:lstStyle/>
        <a:p>
          <a:pPr rtl="0"/>
          <a:r>
            <a:rPr lang="en-US" sz="1800" b="0" dirty="0"/>
            <a:t>CDFW</a:t>
          </a:r>
          <a:r>
            <a:rPr lang="en-US" sz="1800" b="1" dirty="0"/>
            <a:t> </a:t>
          </a:r>
          <a:r>
            <a:rPr lang="en-US" sz="1800" b="0" dirty="0"/>
            <a:t>Implementation</a:t>
          </a:r>
        </a:p>
      </dgm:t>
    </dgm:pt>
    <dgm:pt modelId="{3311B22F-30E2-4A99-A554-E2E770EF6248}" type="parTrans" cxnId="{4880C7D4-5AE4-4B0C-8609-E9610C762511}">
      <dgm:prSet/>
      <dgm:spPr/>
      <dgm:t>
        <a:bodyPr/>
        <a:lstStyle/>
        <a:p>
          <a:endParaRPr lang="en-US"/>
        </a:p>
      </dgm:t>
    </dgm:pt>
    <dgm:pt modelId="{AB52A54D-1845-4E42-AFCB-5434C1CBAE9C}" type="sibTrans" cxnId="{4880C7D4-5AE4-4B0C-8609-E9610C762511}">
      <dgm:prSet/>
      <dgm:spPr/>
      <dgm:t>
        <a:bodyPr/>
        <a:lstStyle/>
        <a:p>
          <a:endParaRPr lang="en-US"/>
        </a:p>
      </dgm:t>
    </dgm:pt>
    <dgm:pt modelId="{20C103F1-5246-4A93-B5B5-40A8133C5748}">
      <dgm:prSet custT="1"/>
      <dgm:spPr/>
      <dgm:t>
        <a:bodyPr/>
        <a:lstStyle/>
        <a:p>
          <a:pPr rtl="0"/>
          <a:r>
            <a:rPr lang="en-US" sz="1800" dirty="0"/>
            <a:t>CDFW Monitoring</a:t>
          </a:r>
        </a:p>
      </dgm:t>
    </dgm:pt>
    <dgm:pt modelId="{DE47B018-81F1-4E0F-8247-E33B5D629B15}" type="parTrans" cxnId="{B1B44FF6-BB47-4332-9D06-B71E15DDB6E8}">
      <dgm:prSet/>
      <dgm:spPr/>
      <dgm:t>
        <a:bodyPr/>
        <a:lstStyle/>
        <a:p>
          <a:endParaRPr lang="en-US"/>
        </a:p>
      </dgm:t>
    </dgm:pt>
    <dgm:pt modelId="{80D739A1-DB4B-4A1E-809E-7280A9890561}" type="sibTrans" cxnId="{B1B44FF6-BB47-4332-9D06-B71E15DDB6E8}">
      <dgm:prSet/>
      <dgm:spPr/>
      <dgm:t>
        <a:bodyPr/>
        <a:lstStyle/>
        <a:p>
          <a:endParaRPr lang="en-US"/>
        </a:p>
      </dgm:t>
    </dgm:pt>
    <dgm:pt modelId="{ED339949-95B2-47EB-89CF-10A6FCA96B5C}" type="pres">
      <dgm:prSet presAssocID="{F08A2B2F-301E-408D-9F1F-5DA6BF622138}" presName="Name0" presStyleCnt="0">
        <dgm:presLayoutVars>
          <dgm:chMax val="7"/>
          <dgm:dir/>
          <dgm:resizeHandles val="exact"/>
        </dgm:presLayoutVars>
      </dgm:prSet>
      <dgm:spPr/>
    </dgm:pt>
    <dgm:pt modelId="{E40628A8-31EC-4389-9919-3F2EFFA22C92}" type="pres">
      <dgm:prSet presAssocID="{F08A2B2F-301E-408D-9F1F-5DA6BF622138}" presName="ellipse1" presStyleLbl="vennNode1" presStyleIdx="0" presStyleCnt="3" custScaleX="106421" custScaleY="109132" custLinFactNeighborX="12142" custLinFactNeighborY="-1012">
        <dgm:presLayoutVars>
          <dgm:bulletEnabled val="1"/>
        </dgm:presLayoutVars>
      </dgm:prSet>
      <dgm:spPr/>
    </dgm:pt>
    <dgm:pt modelId="{E186AF47-F90C-47BA-B07C-583D6D8E994A}" type="pres">
      <dgm:prSet presAssocID="{F08A2B2F-301E-408D-9F1F-5DA6BF622138}" presName="ellipse2" presStyleLbl="vennNode1" presStyleIdx="1" presStyleCnt="3" custScaleX="117286" custScaleY="106317">
        <dgm:presLayoutVars>
          <dgm:bulletEnabled val="1"/>
        </dgm:presLayoutVars>
      </dgm:prSet>
      <dgm:spPr/>
    </dgm:pt>
    <dgm:pt modelId="{A93ACF0C-6DA4-4DF4-8689-9E0DA79CBE32}" type="pres">
      <dgm:prSet presAssocID="{F08A2B2F-301E-408D-9F1F-5DA6BF622138}" presName="ellipse3" presStyleLbl="vennNode1" presStyleIdx="2" presStyleCnt="3" custScaleX="110647" custScaleY="105603" custLinFactNeighborX="-7314" custLinFactNeighborY="2692">
        <dgm:presLayoutVars>
          <dgm:bulletEnabled val="1"/>
        </dgm:presLayoutVars>
      </dgm:prSet>
      <dgm:spPr/>
    </dgm:pt>
  </dgm:ptLst>
  <dgm:cxnLst>
    <dgm:cxn modelId="{2BDDF204-9647-48E5-9C32-884307E366C2}" type="presOf" srcId="{2E079BEA-281E-424F-AF63-5C15D3599D4B}" destId="{E40628A8-31EC-4389-9919-3F2EFFA22C92}" srcOrd="0" destOrd="0" presId="urn:microsoft.com/office/officeart/2005/8/layout/rings+Icon"/>
    <dgm:cxn modelId="{23267E05-0906-4532-93E6-F359195041E1}" type="presOf" srcId="{21B20D12-6177-46AE-8622-59CED54086F3}" destId="{E186AF47-F90C-47BA-B07C-583D6D8E994A}" srcOrd="0" destOrd="0" presId="urn:microsoft.com/office/officeart/2005/8/layout/rings+Icon"/>
    <dgm:cxn modelId="{E335E162-AA27-4382-8C28-396912ADDFF7}" type="presOf" srcId="{F08A2B2F-301E-408D-9F1F-5DA6BF622138}" destId="{ED339949-95B2-47EB-89CF-10A6FCA96B5C}" srcOrd="0" destOrd="0" presId="urn:microsoft.com/office/officeart/2005/8/layout/rings+Icon"/>
    <dgm:cxn modelId="{96CAE194-13C8-40CF-B122-E8AE5BAF4B21}" srcId="{F08A2B2F-301E-408D-9F1F-5DA6BF622138}" destId="{2E079BEA-281E-424F-AF63-5C15D3599D4B}" srcOrd="0" destOrd="0" parTransId="{D650AE11-1AB0-4809-BD9A-A03BF875E9D9}" sibTransId="{14CBF705-1E04-47C6-9839-5D1159D5AAF3}"/>
    <dgm:cxn modelId="{4880C7D4-5AE4-4B0C-8609-E9610C762511}" srcId="{F08A2B2F-301E-408D-9F1F-5DA6BF622138}" destId="{21B20D12-6177-46AE-8622-59CED54086F3}" srcOrd="1" destOrd="0" parTransId="{3311B22F-30E2-4A99-A554-E2E770EF6248}" sibTransId="{AB52A54D-1845-4E42-AFCB-5434C1CBAE9C}"/>
    <dgm:cxn modelId="{88887EF0-2693-4414-AA4C-7F41AD205B8F}" type="presOf" srcId="{20C103F1-5246-4A93-B5B5-40A8133C5748}" destId="{A93ACF0C-6DA4-4DF4-8689-9E0DA79CBE32}" srcOrd="0" destOrd="0" presId="urn:microsoft.com/office/officeart/2005/8/layout/rings+Icon"/>
    <dgm:cxn modelId="{B1B44FF6-BB47-4332-9D06-B71E15DDB6E8}" srcId="{F08A2B2F-301E-408D-9F1F-5DA6BF622138}" destId="{20C103F1-5246-4A93-B5B5-40A8133C5748}" srcOrd="2" destOrd="0" parTransId="{DE47B018-81F1-4E0F-8247-E33B5D629B15}" sibTransId="{80D739A1-DB4B-4A1E-809E-7280A9890561}"/>
    <dgm:cxn modelId="{8C25DA73-BB18-4055-8286-2B85768A3F57}" type="presParOf" srcId="{ED339949-95B2-47EB-89CF-10A6FCA96B5C}" destId="{E40628A8-31EC-4389-9919-3F2EFFA22C92}" srcOrd="0" destOrd="0" presId="urn:microsoft.com/office/officeart/2005/8/layout/rings+Icon"/>
    <dgm:cxn modelId="{64A6E62A-68C1-4F74-8CF5-DC5C04C6D560}" type="presParOf" srcId="{ED339949-95B2-47EB-89CF-10A6FCA96B5C}" destId="{E186AF47-F90C-47BA-B07C-583D6D8E994A}" srcOrd="1" destOrd="0" presId="urn:microsoft.com/office/officeart/2005/8/layout/rings+Icon"/>
    <dgm:cxn modelId="{D2FF0AD4-633B-41F8-84C8-B7A2A2E381E2}" type="presParOf" srcId="{ED339949-95B2-47EB-89CF-10A6FCA96B5C}" destId="{A93ACF0C-6DA4-4DF4-8689-9E0DA79CBE32}" srcOrd="2"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0628A8-31EC-4389-9919-3F2EFFA22C92}">
      <dsp:nvSpPr>
        <dsp:cNvPr id="0" name=""/>
        <dsp:cNvSpPr/>
      </dsp:nvSpPr>
      <dsp:spPr>
        <a:xfrm>
          <a:off x="186916" y="192015"/>
          <a:ext cx="2525946" cy="2590255"/>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DWR</a:t>
          </a:r>
        </a:p>
      </dsp:txBody>
      <dsp:txXfrm>
        <a:off x="556832" y="571349"/>
        <a:ext cx="1786114" cy="1831587"/>
      </dsp:txXfrm>
    </dsp:sp>
    <dsp:sp modelId="{E186AF47-F90C-47BA-B07C-583D6D8E994A}">
      <dsp:nvSpPr>
        <dsp:cNvPr id="0" name=""/>
        <dsp:cNvSpPr/>
      </dsp:nvSpPr>
      <dsp:spPr>
        <a:xfrm>
          <a:off x="991461" y="1832440"/>
          <a:ext cx="2783831" cy="2523441"/>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b="0" kern="1200" dirty="0"/>
            <a:t>CDFW</a:t>
          </a:r>
          <a:r>
            <a:rPr lang="en-US" sz="1800" b="1" kern="1200" dirty="0"/>
            <a:t> </a:t>
          </a:r>
          <a:r>
            <a:rPr lang="en-US" sz="1800" b="0" kern="1200" dirty="0"/>
            <a:t>Implementation</a:t>
          </a:r>
        </a:p>
      </dsp:txBody>
      <dsp:txXfrm>
        <a:off x="1399144" y="2201989"/>
        <a:ext cx="1968465" cy="1784343"/>
      </dsp:txXfrm>
    </dsp:sp>
    <dsp:sp modelId="{A93ACF0C-6DA4-4DF4-8689-9E0DA79CBE32}">
      <dsp:nvSpPr>
        <dsp:cNvPr id="0" name=""/>
        <dsp:cNvSpPr/>
      </dsp:nvSpPr>
      <dsp:spPr>
        <a:xfrm>
          <a:off x="2116888" y="321810"/>
          <a:ext cx="2626252" cy="2506494"/>
        </a:xfrm>
        <a:prstGeom prst="ellipse">
          <a:avLst/>
        </a:prstGeom>
        <a:solidFill>
          <a:schemeClr val="accent1">
            <a:alpha val="5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t>CDFW Monitoring</a:t>
          </a:r>
        </a:p>
      </dsp:txBody>
      <dsp:txXfrm>
        <a:off x="2501494" y="688878"/>
        <a:ext cx="1857040" cy="1772358"/>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743A73-25B5-4CC9-9E47-981798834522}" type="datetimeFigureOut">
              <a:rPr lang="en-US" smtClean="0"/>
              <a:t>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3D1C5-88F7-450B-89D9-32E9C951F5C2}" type="slidenum">
              <a:rPr lang="en-US" smtClean="0"/>
              <a:t>‹#›</a:t>
            </a:fld>
            <a:endParaRPr lang="en-US"/>
          </a:p>
        </p:txBody>
      </p:sp>
    </p:spTree>
    <p:extLst>
      <p:ext uri="{BB962C8B-B14F-4D97-AF65-F5344CB8AC3E}">
        <p14:creationId xmlns:p14="http://schemas.microsoft.com/office/powerpoint/2010/main" val="175306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t>
            </a:r>
          </a:p>
          <a:p>
            <a:r>
              <a:rPr lang="en-US" dirty="0"/>
              <a:t>Danny cox</a:t>
            </a:r>
          </a:p>
          <a:p>
            <a:r>
              <a:rPr lang="en-US" dirty="0"/>
              <a:t>Water qual and </a:t>
            </a:r>
            <a:r>
              <a:rPr lang="en-US" dirty="0" err="1"/>
              <a:t>phyto</a:t>
            </a:r>
            <a:r>
              <a:rPr lang="en-US" dirty="0"/>
              <a:t> lead</a:t>
            </a:r>
          </a:p>
          <a:p>
            <a:r>
              <a:rPr lang="en-US" dirty="0" err="1"/>
              <a:t>Cdfw</a:t>
            </a:r>
            <a:r>
              <a:rPr lang="en-US" dirty="0"/>
              <a:t> </a:t>
            </a:r>
            <a:r>
              <a:rPr lang="en-US" dirty="0" err="1"/>
              <a:t>frp</a:t>
            </a:r>
            <a:r>
              <a:rPr lang="en-US" dirty="0"/>
              <a:t> effectiveness monitoring team</a:t>
            </a:r>
          </a:p>
          <a:p>
            <a:r>
              <a:rPr lang="en-US" dirty="0"/>
              <a:t>Today…</a:t>
            </a:r>
          </a:p>
        </p:txBody>
      </p:sp>
      <p:sp>
        <p:nvSpPr>
          <p:cNvPr id="4" name="Slide Number Placeholder 3"/>
          <p:cNvSpPr>
            <a:spLocks noGrp="1"/>
          </p:cNvSpPr>
          <p:nvPr>
            <p:ph type="sldNum" sz="quarter" idx="5"/>
          </p:nvPr>
        </p:nvSpPr>
        <p:spPr/>
        <p:txBody>
          <a:bodyPr/>
          <a:lstStyle/>
          <a:p>
            <a:fld id="{CCE3D1C5-88F7-450B-89D9-32E9C951F5C2}" type="slidenum">
              <a:rPr lang="en-US" smtClean="0"/>
              <a:t>1</a:t>
            </a:fld>
            <a:endParaRPr lang="en-US"/>
          </a:p>
        </p:txBody>
      </p:sp>
    </p:spTree>
    <p:extLst>
      <p:ext uri="{BB962C8B-B14F-4D97-AF65-F5344CB8AC3E}">
        <p14:creationId xmlns:p14="http://schemas.microsoft.com/office/powerpoint/2010/main" val="756449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E3D1C5-88F7-450B-89D9-32E9C951F5C2}" type="slidenum">
              <a:rPr lang="en-US" smtClean="0"/>
              <a:t>10</a:t>
            </a:fld>
            <a:endParaRPr lang="en-US"/>
          </a:p>
        </p:txBody>
      </p:sp>
    </p:spTree>
    <p:extLst>
      <p:ext uri="{BB962C8B-B14F-4D97-AF65-F5344CB8AC3E}">
        <p14:creationId xmlns:p14="http://schemas.microsoft.com/office/powerpoint/2010/main" val="748233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distill the variability in temp with respect to more species</a:t>
            </a:r>
          </a:p>
          <a:p>
            <a:r>
              <a:rPr lang="en-US" dirty="0"/>
              <a:t>Heat map of daily temperature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Compare site with respective adj waterbody</a:t>
            </a:r>
          </a:p>
          <a:p>
            <a:r>
              <a:rPr lang="en-US" dirty="0"/>
              <a:t>Use temp thresholds gathered by Bush et al</a:t>
            </a:r>
          </a:p>
        </p:txBody>
      </p:sp>
      <p:sp>
        <p:nvSpPr>
          <p:cNvPr id="4" name="Slide Number Placeholder 3"/>
          <p:cNvSpPr>
            <a:spLocks noGrp="1"/>
          </p:cNvSpPr>
          <p:nvPr>
            <p:ph type="sldNum" sz="quarter" idx="5"/>
          </p:nvPr>
        </p:nvSpPr>
        <p:spPr/>
        <p:txBody>
          <a:bodyPr/>
          <a:lstStyle/>
          <a:p>
            <a:fld id="{CCE3D1C5-88F7-450B-89D9-32E9C951F5C2}" type="slidenum">
              <a:rPr lang="en-US" smtClean="0"/>
              <a:t>11</a:t>
            </a:fld>
            <a:endParaRPr lang="en-US"/>
          </a:p>
        </p:txBody>
      </p:sp>
    </p:spTree>
    <p:extLst>
      <p:ext uri="{BB962C8B-B14F-4D97-AF65-F5344CB8AC3E}">
        <p14:creationId xmlns:p14="http://schemas.microsoft.com/office/powerpoint/2010/main" val="2629154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overlap in terms of both or neither being suitable at the same time</a:t>
            </a:r>
          </a:p>
          <a:p>
            <a:r>
              <a:rPr lang="en-US" dirty="0"/>
              <a:t>Note that some anadromous fish aren’t in the system at all times of the year</a:t>
            </a:r>
          </a:p>
        </p:txBody>
      </p:sp>
      <p:sp>
        <p:nvSpPr>
          <p:cNvPr id="4" name="Slide Number Placeholder 3"/>
          <p:cNvSpPr>
            <a:spLocks noGrp="1"/>
          </p:cNvSpPr>
          <p:nvPr>
            <p:ph type="sldNum" sz="quarter" idx="5"/>
          </p:nvPr>
        </p:nvSpPr>
        <p:spPr/>
        <p:txBody>
          <a:bodyPr/>
          <a:lstStyle/>
          <a:p>
            <a:fld id="{CCE3D1C5-88F7-450B-89D9-32E9C951F5C2}" type="slidenum">
              <a:rPr lang="en-US" smtClean="0"/>
              <a:t>12</a:t>
            </a:fld>
            <a:endParaRPr lang="en-US"/>
          </a:p>
        </p:txBody>
      </p:sp>
    </p:spTree>
    <p:extLst>
      <p:ext uri="{BB962C8B-B14F-4D97-AF65-F5344CB8AC3E}">
        <p14:creationId xmlns:p14="http://schemas.microsoft.com/office/powerpoint/2010/main" val="2654460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you’ve seen the potential thermal habitat available for listed fish species, I’d like to show some fish data for context.</a:t>
            </a:r>
          </a:p>
          <a:p>
            <a:r>
              <a:rPr lang="en-US" dirty="0"/>
              <a:t>This figure shows the relative proportion of each species caught within and around the restoration sites</a:t>
            </a:r>
          </a:p>
          <a:p>
            <a:r>
              <a:rPr lang="en-US" dirty="0"/>
              <a:t>Pie charts with red border indicate catches from inside the restoration site</a:t>
            </a:r>
          </a:p>
          <a:p>
            <a:r>
              <a:rPr lang="en-US" dirty="0"/>
              <a:t>Right shows a white sturgeon caught earlier this month right outside the mouth of one of our sites</a:t>
            </a:r>
          </a:p>
        </p:txBody>
      </p:sp>
      <p:sp>
        <p:nvSpPr>
          <p:cNvPr id="4" name="Slide Number Placeholder 3"/>
          <p:cNvSpPr>
            <a:spLocks noGrp="1"/>
          </p:cNvSpPr>
          <p:nvPr>
            <p:ph type="sldNum" sz="quarter" idx="5"/>
          </p:nvPr>
        </p:nvSpPr>
        <p:spPr/>
        <p:txBody>
          <a:bodyPr/>
          <a:lstStyle/>
          <a:p>
            <a:fld id="{CCE3D1C5-88F7-450B-89D9-32E9C951F5C2}" type="slidenum">
              <a:rPr lang="en-US" smtClean="0"/>
              <a:t>13</a:t>
            </a:fld>
            <a:endParaRPr lang="en-US"/>
          </a:p>
        </p:txBody>
      </p:sp>
    </p:spTree>
    <p:extLst>
      <p:ext uri="{BB962C8B-B14F-4D97-AF65-F5344CB8AC3E}">
        <p14:creationId xmlns:p14="http://schemas.microsoft.com/office/powerpoint/2010/main" val="3994736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p>
          <a:p>
            <a:r>
              <a:rPr lang="en-US" dirty="0"/>
              <a:t>Show results from GAM</a:t>
            </a:r>
          </a:p>
          <a:p>
            <a:r>
              <a:rPr lang="en-US" dirty="0"/>
              <a:t>Modeled difference in temp</a:t>
            </a:r>
          </a:p>
          <a:p>
            <a:r>
              <a:rPr lang="en-US" dirty="0"/>
              <a:t>Function of </a:t>
            </a:r>
            <a:r>
              <a:rPr lang="en-US" dirty="0" err="1"/>
              <a:t>DoY</a:t>
            </a:r>
            <a:r>
              <a:rPr lang="en-US" dirty="0"/>
              <a:t>, </a:t>
            </a:r>
            <a:r>
              <a:rPr lang="en-US" dirty="0" err="1"/>
              <a:t>ToD</a:t>
            </a:r>
            <a:r>
              <a:rPr lang="en-US" dirty="0"/>
              <a:t>, depth of water</a:t>
            </a:r>
          </a:p>
          <a:p>
            <a:endParaRPr lang="en-US" dirty="0"/>
          </a:p>
        </p:txBody>
      </p:sp>
      <p:sp>
        <p:nvSpPr>
          <p:cNvPr id="4" name="Slide Number Placeholder 3"/>
          <p:cNvSpPr>
            <a:spLocks noGrp="1"/>
          </p:cNvSpPr>
          <p:nvPr>
            <p:ph type="sldNum" sz="quarter" idx="5"/>
          </p:nvPr>
        </p:nvSpPr>
        <p:spPr/>
        <p:txBody>
          <a:bodyPr/>
          <a:lstStyle/>
          <a:p>
            <a:fld id="{CCE3D1C5-88F7-450B-89D9-32E9C951F5C2}" type="slidenum">
              <a:rPr lang="en-US" smtClean="0"/>
              <a:t>14</a:t>
            </a:fld>
            <a:endParaRPr lang="en-US"/>
          </a:p>
        </p:txBody>
      </p:sp>
    </p:spTree>
    <p:extLst>
      <p:ext uri="{BB962C8B-B14F-4D97-AF65-F5344CB8AC3E}">
        <p14:creationId xmlns:p14="http://schemas.microsoft.com/office/powerpoint/2010/main" val="402531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Yolo Flyway Farms</a:t>
            </a:r>
          </a:p>
          <a:p>
            <a:r>
              <a:rPr lang="en-US" dirty="0"/>
              <a:t>Temps about the same or warmer at or near high tide</a:t>
            </a:r>
          </a:p>
          <a:p>
            <a:endParaRPr lang="en-US" dirty="0"/>
          </a:p>
        </p:txBody>
      </p:sp>
      <p:sp>
        <p:nvSpPr>
          <p:cNvPr id="4" name="Slide Number Placeholder 3"/>
          <p:cNvSpPr>
            <a:spLocks noGrp="1"/>
          </p:cNvSpPr>
          <p:nvPr>
            <p:ph type="sldNum" sz="quarter" idx="5"/>
          </p:nvPr>
        </p:nvSpPr>
        <p:spPr/>
        <p:txBody>
          <a:bodyPr/>
          <a:lstStyle/>
          <a:p>
            <a:fld id="{CCE3D1C5-88F7-450B-89D9-32E9C951F5C2}" type="slidenum">
              <a:rPr lang="en-US" smtClean="0"/>
              <a:t>15</a:t>
            </a:fld>
            <a:endParaRPr lang="en-US"/>
          </a:p>
        </p:txBody>
      </p:sp>
    </p:spTree>
    <p:extLst>
      <p:ext uri="{BB962C8B-B14F-4D97-AF65-F5344CB8AC3E}">
        <p14:creationId xmlns:p14="http://schemas.microsoft.com/office/powerpoint/2010/main" val="4265535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coming off the wetland was generally warmer in the afternoon during the warm month</a:t>
            </a:r>
          </a:p>
        </p:txBody>
      </p:sp>
      <p:sp>
        <p:nvSpPr>
          <p:cNvPr id="4" name="Slide Number Placeholder 3"/>
          <p:cNvSpPr>
            <a:spLocks noGrp="1"/>
          </p:cNvSpPr>
          <p:nvPr>
            <p:ph type="sldNum" sz="quarter" idx="5"/>
          </p:nvPr>
        </p:nvSpPr>
        <p:spPr/>
        <p:txBody>
          <a:bodyPr/>
          <a:lstStyle/>
          <a:p>
            <a:fld id="{CCE3D1C5-88F7-450B-89D9-32E9C951F5C2}" type="slidenum">
              <a:rPr lang="en-US" smtClean="0"/>
              <a:t>16</a:t>
            </a:fld>
            <a:endParaRPr lang="en-US"/>
          </a:p>
        </p:txBody>
      </p:sp>
    </p:spTree>
    <p:extLst>
      <p:ext uri="{BB962C8B-B14F-4D97-AF65-F5344CB8AC3E}">
        <p14:creationId xmlns:p14="http://schemas.microsoft.com/office/powerpoint/2010/main" val="3880343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cooler water was available on the wetland at or around low tides occurring in the early morning hours</a:t>
            </a:r>
          </a:p>
        </p:txBody>
      </p:sp>
      <p:sp>
        <p:nvSpPr>
          <p:cNvPr id="4" name="Slide Number Placeholder 3"/>
          <p:cNvSpPr>
            <a:spLocks noGrp="1"/>
          </p:cNvSpPr>
          <p:nvPr>
            <p:ph type="sldNum" sz="quarter" idx="5"/>
          </p:nvPr>
        </p:nvSpPr>
        <p:spPr/>
        <p:txBody>
          <a:bodyPr/>
          <a:lstStyle/>
          <a:p>
            <a:fld id="{CCE3D1C5-88F7-450B-89D9-32E9C951F5C2}" type="slidenum">
              <a:rPr lang="en-US" smtClean="0"/>
              <a:t>17</a:t>
            </a:fld>
            <a:endParaRPr lang="en-US"/>
          </a:p>
        </p:txBody>
      </p:sp>
    </p:spTree>
    <p:extLst>
      <p:ext uri="{BB962C8B-B14F-4D97-AF65-F5344CB8AC3E}">
        <p14:creationId xmlns:p14="http://schemas.microsoft.com/office/powerpoint/2010/main" val="4069662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if we look at Decker Island</a:t>
            </a:r>
          </a:p>
        </p:txBody>
      </p:sp>
      <p:sp>
        <p:nvSpPr>
          <p:cNvPr id="4" name="Slide Number Placeholder 3"/>
          <p:cNvSpPr>
            <a:spLocks noGrp="1"/>
          </p:cNvSpPr>
          <p:nvPr>
            <p:ph type="sldNum" sz="quarter" idx="5"/>
          </p:nvPr>
        </p:nvSpPr>
        <p:spPr/>
        <p:txBody>
          <a:bodyPr/>
          <a:lstStyle/>
          <a:p>
            <a:fld id="{CCE3D1C5-88F7-450B-89D9-32E9C951F5C2}" type="slidenum">
              <a:rPr lang="en-US" smtClean="0"/>
              <a:t>18</a:t>
            </a:fld>
            <a:endParaRPr lang="en-US"/>
          </a:p>
        </p:txBody>
      </p:sp>
    </p:spTree>
    <p:extLst>
      <p:ext uri="{BB962C8B-B14F-4D97-AF65-F5344CB8AC3E}">
        <p14:creationId xmlns:p14="http://schemas.microsoft.com/office/powerpoint/2010/main" val="2696134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similar trend of cooler water available on-site during the low tides coinciding with early morning hours</a:t>
            </a:r>
          </a:p>
        </p:txBody>
      </p:sp>
      <p:sp>
        <p:nvSpPr>
          <p:cNvPr id="4" name="Slide Number Placeholder 3"/>
          <p:cNvSpPr>
            <a:spLocks noGrp="1"/>
          </p:cNvSpPr>
          <p:nvPr>
            <p:ph type="sldNum" sz="quarter" idx="5"/>
          </p:nvPr>
        </p:nvSpPr>
        <p:spPr/>
        <p:txBody>
          <a:bodyPr/>
          <a:lstStyle/>
          <a:p>
            <a:fld id="{CCE3D1C5-88F7-450B-89D9-32E9C951F5C2}" type="slidenum">
              <a:rPr lang="en-US" smtClean="0"/>
              <a:t>19</a:t>
            </a:fld>
            <a:endParaRPr lang="en-US"/>
          </a:p>
        </p:txBody>
      </p:sp>
    </p:spTree>
    <p:extLst>
      <p:ext uri="{BB962C8B-B14F-4D97-AF65-F5344CB8AC3E}">
        <p14:creationId xmlns:p14="http://schemas.microsoft.com/office/powerpoint/2010/main" val="3491808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Fish Restoration Program is tasked with restoring over 8000 acres of tidal wetland habitat as mandated by the permits for the operation of the State Water Project. The three groups involved in the program include: DWR, CDFW implementation team, and the CDFW effectiveness monitoring team</a:t>
            </a:r>
          </a:p>
        </p:txBody>
      </p:sp>
      <p:sp>
        <p:nvSpPr>
          <p:cNvPr id="4" name="Slide Number Placeholder 3"/>
          <p:cNvSpPr>
            <a:spLocks noGrp="1"/>
          </p:cNvSpPr>
          <p:nvPr>
            <p:ph type="sldNum" sz="quarter" idx="5"/>
          </p:nvPr>
        </p:nvSpPr>
        <p:spPr/>
        <p:txBody>
          <a:bodyPr/>
          <a:lstStyle/>
          <a:p>
            <a:fld id="{235769BB-F1DC-45D7-8E2E-5867AE399CA3}" type="slidenum">
              <a:rPr lang="en-US" smtClean="0"/>
              <a:t>2</a:t>
            </a:fld>
            <a:endParaRPr lang="en-US"/>
          </a:p>
        </p:txBody>
      </p:sp>
    </p:spTree>
    <p:extLst>
      <p:ext uri="{BB962C8B-B14F-4D97-AF65-F5344CB8AC3E}">
        <p14:creationId xmlns:p14="http://schemas.microsoft.com/office/powerpoint/2010/main" val="35028743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some of mechanisms behind this cooling have been described by Enright et al. 2013</a:t>
            </a:r>
          </a:p>
          <a:p>
            <a:r>
              <a:rPr lang="en-US" dirty="0"/>
              <a:t>They studied two channels – 1 with an adjacent marsh plain that if flooded periodically and 1 channel that has no interaction with the surrounding marsh plain</a:t>
            </a:r>
          </a:p>
          <a:p>
            <a:r>
              <a:rPr lang="en-US" dirty="0"/>
              <a:t>Found that greater cooling occurs when water overtops the marsh plain at night.  This allows for latent, sensible and long-wave heat transfer to the atmosphere.</a:t>
            </a:r>
          </a:p>
        </p:txBody>
      </p:sp>
      <p:sp>
        <p:nvSpPr>
          <p:cNvPr id="4" name="Slide Number Placeholder 3"/>
          <p:cNvSpPr>
            <a:spLocks noGrp="1"/>
          </p:cNvSpPr>
          <p:nvPr>
            <p:ph type="sldNum" sz="quarter" idx="5"/>
          </p:nvPr>
        </p:nvSpPr>
        <p:spPr/>
        <p:txBody>
          <a:bodyPr/>
          <a:lstStyle/>
          <a:p>
            <a:fld id="{CCE3D1C5-88F7-450B-89D9-32E9C951F5C2}" type="slidenum">
              <a:rPr lang="en-US" smtClean="0"/>
              <a:t>20</a:t>
            </a:fld>
            <a:endParaRPr lang="en-US"/>
          </a:p>
        </p:txBody>
      </p:sp>
    </p:spTree>
    <p:extLst>
      <p:ext uri="{BB962C8B-B14F-4D97-AF65-F5344CB8AC3E}">
        <p14:creationId xmlns:p14="http://schemas.microsoft.com/office/powerpoint/2010/main" val="2050809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a:t>
            </a:r>
          </a:p>
          <a:p>
            <a:r>
              <a:rPr lang="en-US" dirty="0"/>
              <a:t>Discuss progress since 2023 and </a:t>
            </a:r>
            <a:r>
              <a:rPr lang="en-US"/>
              <a:t>future directins</a:t>
            </a:r>
            <a:endParaRPr lang="en-US" dirty="0"/>
          </a:p>
          <a:p>
            <a:r>
              <a:rPr lang="en-US" dirty="0"/>
              <a:t>Team at DWR deployed at every restoration site</a:t>
            </a:r>
          </a:p>
        </p:txBody>
      </p:sp>
      <p:sp>
        <p:nvSpPr>
          <p:cNvPr id="4" name="Slide Number Placeholder 3"/>
          <p:cNvSpPr>
            <a:spLocks noGrp="1"/>
          </p:cNvSpPr>
          <p:nvPr>
            <p:ph type="sldNum" sz="quarter" idx="5"/>
          </p:nvPr>
        </p:nvSpPr>
        <p:spPr/>
        <p:txBody>
          <a:bodyPr/>
          <a:lstStyle/>
          <a:p>
            <a:fld id="{CCE3D1C5-88F7-450B-89D9-32E9C951F5C2}" type="slidenum">
              <a:rPr lang="en-US" smtClean="0"/>
              <a:t>21</a:t>
            </a:fld>
            <a:endParaRPr lang="en-US"/>
          </a:p>
        </p:txBody>
      </p:sp>
    </p:spTree>
    <p:extLst>
      <p:ext uri="{BB962C8B-B14F-4D97-AF65-F5344CB8AC3E}">
        <p14:creationId xmlns:p14="http://schemas.microsoft.com/office/powerpoint/2010/main" val="2899254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mapping with a kayak over all the channels across spring-neap tidal cycle</a:t>
            </a:r>
          </a:p>
          <a:p>
            <a:r>
              <a:rPr lang="en-US" dirty="0"/>
              <a:t>Deploy hobo temperature pendants across restoration sites to add spatial resolution to our already large datasets with high temporal resolution</a:t>
            </a:r>
          </a:p>
        </p:txBody>
      </p:sp>
      <p:sp>
        <p:nvSpPr>
          <p:cNvPr id="4" name="Slide Number Placeholder 3"/>
          <p:cNvSpPr>
            <a:spLocks noGrp="1"/>
          </p:cNvSpPr>
          <p:nvPr>
            <p:ph type="sldNum" sz="quarter" idx="5"/>
          </p:nvPr>
        </p:nvSpPr>
        <p:spPr/>
        <p:txBody>
          <a:bodyPr/>
          <a:lstStyle/>
          <a:p>
            <a:fld id="{CCE3D1C5-88F7-450B-89D9-32E9C951F5C2}" type="slidenum">
              <a:rPr lang="en-US" smtClean="0"/>
              <a:t>22</a:t>
            </a:fld>
            <a:endParaRPr lang="en-US"/>
          </a:p>
        </p:txBody>
      </p:sp>
    </p:spTree>
    <p:extLst>
      <p:ext uri="{BB962C8B-B14F-4D97-AF65-F5344CB8AC3E}">
        <p14:creationId xmlns:p14="http://schemas.microsoft.com/office/powerpoint/2010/main" val="1333878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restoration sites are spread across the North Delta Arc which spans from the Cache slough complex down to Grizzly Bay</a:t>
            </a:r>
          </a:p>
          <a:p>
            <a:endParaRPr lang="en-US" dirty="0"/>
          </a:p>
        </p:txBody>
      </p:sp>
      <p:sp>
        <p:nvSpPr>
          <p:cNvPr id="4" name="Slide Number Placeholder 3"/>
          <p:cNvSpPr>
            <a:spLocks noGrp="1"/>
          </p:cNvSpPr>
          <p:nvPr>
            <p:ph type="sldNum" sz="quarter" idx="5"/>
          </p:nvPr>
        </p:nvSpPr>
        <p:spPr/>
        <p:txBody>
          <a:bodyPr/>
          <a:lstStyle/>
          <a:p>
            <a:fld id="{235769BB-F1DC-45D7-8E2E-5867AE399CA3}" type="slidenum">
              <a:rPr lang="en-US" smtClean="0"/>
              <a:t>3</a:t>
            </a:fld>
            <a:endParaRPr lang="en-US"/>
          </a:p>
        </p:txBody>
      </p:sp>
    </p:spTree>
    <p:extLst>
      <p:ext uri="{BB962C8B-B14F-4D97-AF65-F5344CB8AC3E}">
        <p14:creationId xmlns:p14="http://schemas.microsoft.com/office/powerpoint/2010/main" val="4179253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The goal of FRP is to restore tidal wetlands for Delta Smelt, juvenile chinook salmon, and Longfin Smelt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The effectiveness of tidal wetland restoration can be measured by the following metrics: capacity, opportunity, and realized function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At the Effectiveness Monitoring Team, we investigate whether restoration increases the capacity to support listed fish species through improved abiotic habitat and greater availability of food web resources</a:t>
            </a:r>
          </a:p>
          <a:p>
            <a:endParaRPr lang="en-US" dirty="0"/>
          </a:p>
        </p:txBody>
      </p:sp>
      <p:sp>
        <p:nvSpPr>
          <p:cNvPr id="4" name="Slide Number Placeholder 3"/>
          <p:cNvSpPr>
            <a:spLocks noGrp="1"/>
          </p:cNvSpPr>
          <p:nvPr>
            <p:ph type="sldNum" sz="quarter" idx="5"/>
          </p:nvPr>
        </p:nvSpPr>
        <p:spPr/>
        <p:txBody>
          <a:bodyPr/>
          <a:lstStyle/>
          <a:p>
            <a:fld id="{C148037F-75E1-4B7C-9CFD-05A41FF27B3E}" type="slidenum">
              <a:rPr lang="en-US" smtClean="0"/>
              <a:t>4</a:t>
            </a:fld>
            <a:endParaRPr lang="en-US"/>
          </a:p>
        </p:txBody>
      </p:sp>
    </p:spTree>
    <p:extLst>
      <p:ext uri="{BB962C8B-B14F-4D97-AF65-F5344CB8AC3E}">
        <p14:creationId xmlns:p14="http://schemas.microsoft.com/office/powerpoint/2010/main" val="3632877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2019 began continuous monitoring</a:t>
            </a:r>
          </a:p>
          <a:p>
            <a:r>
              <a:rPr lang="en-US" dirty="0"/>
              <a:t>Red Circles indicate sites for today’s talk</a:t>
            </a:r>
          </a:p>
          <a:p>
            <a:r>
              <a:rPr lang="en-US" dirty="0"/>
              <a:t>Stars indicate monitoring stations adjacent water body</a:t>
            </a:r>
          </a:p>
          <a:p>
            <a:r>
              <a:rPr lang="en-US" dirty="0"/>
              <a:t>Buoy deployment for Flyway</a:t>
            </a:r>
          </a:p>
          <a:p>
            <a:r>
              <a:rPr lang="en-US" dirty="0"/>
              <a:t>Cable installation for Decker to suspend instrument</a:t>
            </a:r>
          </a:p>
        </p:txBody>
      </p:sp>
      <p:sp>
        <p:nvSpPr>
          <p:cNvPr id="4" name="Slide Number Placeholder 3"/>
          <p:cNvSpPr>
            <a:spLocks noGrp="1"/>
          </p:cNvSpPr>
          <p:nvPr>
            <p:ph type="sldNum" sz="quarter" idx="5"/>
          </p:nvPr>
        </p:nvSpPr>
        <p:spPr/>
        <p:txBody>
          <a:bodyPr/>
          <a:lstStyle/>
          <a:p>
            <a:fld id="{CCE3D1C5-88F7-450B-89D9-32E9C951F5C2}" type="slidenum">
              <a:rPr lang="en-US" smtClean="0"/>
              <a:t>5</a:t>
            </a:fld>
            <a:endParaRPr lang="en-US"/>
          </a:p>
        </p:txBody>
      </p:sp>
    </p:spTree>
    <p:extLst>
      <p:ext uri="{BB962C8B-B14F-4D97-AF65-F5344CB8AC3E}">
        <p14:creationId xmlns:p14="http://schemas.microsoft.com/office/powerpoint/2010/main" val="41543970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jumping into data –</a:t>
            </a:r>
          </a:p>
          <a:p>
            <a:r>
              <a:rPr lang="en-US" dirty="0"/>
              <a:t>Physical barriers</a:t>
            </a:r>
          </a:p>
          <a:p>
            <a:r>
              <a:rPr lang="en-US" dirty="0"/>
              <a:t>Corrosion and abrasion on hardware used to keep buoy moored to this weight</a:t>
            </a:r>
          </a:p>
          <a:p>
            <a:r>
              <a:rPr lang="en-US" dirty="0"/>
              <a:t>Trees lodged in Decker</a:t>
            </a:r>
          </a:p>
        </p:txBody>
      </p:sp>
      <p:sp>
        <p:nvSpPr>
          <p:cNvPr id="4" name="Slide Number Placeholder 3"/>
          <p:cNvSpPr>
            <a:spLocks noGrp="1"/>
          </p:cNvSpPr>
          <p:nvPr>
            <p:ph type="sldNum" sz="quarter" idx="5"/>
          </p:nvPr>
        </p:nvSpPr>
        <p:spPr/>
        <p:txBody>
          <a:bodyPr/>
          <a:lstStyle/>
          <a:p>
            <a:fld id="{CCE3D1C5-88F7-450B-89D9-32E9C951F5C2}" type="slidenum">
              <a:rPr lang="en-US" smtClean="0"/>
              <a:t>6</a:t>
            </a:fld>
            <a:endParaRPr lang="en-US"/>
          </a:p>
        </p:txBody>
      </p:sp>
    </p:spTree>
    <p:extLst>
      <p:ext uri="{BB962C8B-B14F-4D97-AF65-F5344CB8AC3E}">
        <p14:creationId xmlns:p14="http://schemas.microsoft.com/office/powerpoint/2010/main" val="4088116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Biological hiccups</a:t>
            </a:r>
          </a:p>
          <a:p>
            <a:r>
              <a:rPr lang="en-US" dirty="0"/>
              <a:t>Sculpin making themselves at home in buoys</a:t>
            </a:r>
          </a:p>
          <a:p>
            <a:r>
              <a:rPr lang="en-US" dirty="0"/>
              <a:t>Beavers in Decker and shuffling around to find it</a:t>
            </a:r>
          </a:p>
        </p:txBody>
      </p:sp>
      <p:sp>
        <p:nvSpPr>
          <p:cNvPr id="4" name="Slide Number Placeholder 3"/>
          <p:cNvSpPr>
            <a:spLocks noGrp="1"/>
          </p:cNvSpPr>
          <p:nvPr>
            <p:ph type="sldNum" sz="quarter" idx="5"/>
          </p:nvPr>
        </p:nvSpPr>
        <p:spPr/>
        <p:txBody>
          <a:bodyPr/>
          <a:lstStyle/>
          <a:p>
            <a:fld id="{CCE3D1C5-88F7-450B-89D9-32E9C951F5C2}" type="slidenum">
              <a:rPr lang="en-US" smtClean="0"/>
              <a:t>7</a:t>
            </a:fld>
            <a:endParaRPr lang="en-US"/>
          </a:p>
        </p:txBody>
      </p:sp>
    </p:spTree>
    <p:extLst>
      <p:ext uri="{BB962C8B-B14F-4D97-AF65-F5344CB8AC3E}">
        <p14:creationId xmlns:p14="http://schemas.microsoft.com/office/powerpoint/2010/main" val="13043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a:t>
            </a:r>
          </a:p>
          <a:p>
            <a:r>
              <a:rPr lang="en-US" dirty="0"/>
              <a:t>Illustrate how much data we collect</a:t>
            </a:r>
          </a:p>
          <a:p>
            <a:r>
              <a:rPr lang="en-US" dirty="0"/>
              <a:t>Characterize abiotic environment using…</a:t>
            </a:r>
          </a:p>
          <a:p>
            <a:r>
              <a:rPr lang="en-US" dirty="0"/>
              <a:t>Proxies for algal and cyanobacterial biomass</a:t>
            </a:r>
          </a:p>
          <a:p>
            <a:r>
              <a:rPr lang="en-US" dirty="0"/>
              <a:t>Detrital </a:t>
            </a:r>
            <a:r>
              <a:rPr lang="en-US" dirty="0" err="1"/>
              <a:t>foodweb</a:t>
            </a:r>
            <a:endParaRPr lang="en-US" dirty="0"/>
          </a:p>
          <a:p>
            <a:r>
              <a:rPr lang="en-US" dirty="0"/>
              <a:t>Today focus on temp</a:t>
            </a:r>
          </a:p>
        </p:txBody>
      </p:sp>
      <p:sp>
        <p:nvSpPr>
          <p:cNvPr id="4" name="Slide Number Placeholder 3"/>
          <p:cNvSpPr>
            <a:spLocks noGrp="1"/>
          </p:cNvSpPr>
          <p:nvPr>
            <p:ph type="sldNum" sz="quarter" idx="5"/>
          </p:nvPr>
        </p:nvSpPr>
        <p:spPr/>
        <p:txBody>
          <a:bodyPr/>
          <a:lstStyle/>
          <a:p>
            <a:fld id="{CCE3D1C5-88F7-450B-89D9-32E9C951F5C2}" type="slidenum">
              <a:rPr lang="en-US" smtClean="0"/>
              <a:t>8</a:t>
            </a:fld>
            <a:endParaRPr lang="en-US"/>
          </a:p>
        </p:txBody>
      </p:sp>
    </p:spTree>
    <p:extLst>
      <p:ext uri="{BB962C8B-B14F-4D97-AF65-F5344CB8AC3E}">
        <p14:creationId xmlns:p14="http://schemas.microsoft.com/office/powerpoint/2010/main" val="1075470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E3D1C5-88F7-450B-89D9-32E9C951F5C2}" type="slidenum">
              <a:rPr lang="en-US" smtClean="0"/>
              <a:t>9</a:t>
            </a:fld>
            <a:endParaRPr lang="en-US"/>
          </a:p>
        </p:txBody>
      </p:sp>
    </p:spTree>
    <p:extLst>
      <p:ext uri="{BB962C8B-B14F-4D97-AF65-F5344CB8AC3E}">
        <p14:creationId xmlns:p14="http://schemas.microsoft.com/office/powerpoint/2010/main" val="3143678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424C22-FF64-415B-9BC7-C9C2ACB875C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2A55E832-AB87-421C-9E6C-B22ADA498AAB}" type="slidenum">
              <a:rPr lang="en-US" smtClean="0"/>
              <a:t>‹#›</a:t>
            </a:fld>
            <a:endParaRPr lang="en-US"/>
          </a:p>
        </p:txBody>
      </p:sp>
    </p:spTree>
    <p:extLst>
      <p:ext uri="{BB962C8B-B14F-4D97-AF65-F5344CB8AC3E}">
        <p14:creationId xmlns:p14="http://schemas.microsoft.com/office/powerpoint/2010/main" val="329957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424C22-FF64-415B-9BC7-C9C2ACB875C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A55E832-AB87-421C-9E6C-B22ADA498AAB}" type="slidenum">
              <a:rPr lang="en-US" smtClean="0"/>
              <a:t>‹#›</a:t>
            </a:fld>
            <a:endParaRPr lang="en-US"/>
          </a:p>
        </p:txBody>
      </p:sp>
    </p:spTree>
    <p:extLst>
      <p:ext uri="{BB962C8B-B14F-4D97-AF65-F5344CB8AC3E}">
        <p14:creationId xmlns:p14="http://schemas.microsoft.com/office/powerpoint/2010/main" val="2548379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424C22-FF64-415B-9BC7-C9C2ACB875C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A55E832-AB87-421C-9E6C-B22ADA498AAB}"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21372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B424C22-FF64-415B-9BC7-C9C2ACB875C6}"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A55E832-AB87-421C-9E6C-B22ADA498AAB}" type="slidenum">
              <a:rPr lang="en-US" smtClean="0"/>
              <a:t>‹#›</a:t>
            </a:fld>
            <a:endParaRPr lang="en-US"/>
          </a:p>
        </p:txBody>
      </p:sp>
    </p:spTree>
    <p:extLst>
      <p:ext uri="{BB962C8B-B14F-4D97-AF65-F5344CB8AC3E}">
        <p14:creationId xmlns:p14="http://schemas.microsoft.com/office/powerpoint/2010/main" val="2720782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B424C22-FF64-415B-9BC7-C9C2ACB875C6}"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A55E832-AB87-421C-9E6C-B22ADA498AAB}"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80666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4B424C22-FF64-415B-9BC7-C9C2ACB875C6}"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A55E832-AB87-421C-9E6C-B22ADA498AAB}" type="slidenum">
              <a:rPr lang="en-US" smtClean="0"/>
              <a:t>‹#›</a:t>
            </a:fld>
            <a:endParaRPr lang="en-US"/>
          </a:p>
        </p:txBody>
      </p:sp>
    </p:spTree>
    <p:extLst>
      <p:ext uri="{BB962C8B-B14F-4D97-AF65-F5344CB8AC3E}">
        <p14:creationId xmlns:p14="http://schemas.microsoft.com/office/powerpoint/2010/main" val="1072901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424C22-FF64-415B-9BC7-C9C2ACB875C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A55E832-AB87-421C-9E6C-B22ADA498AAB}" type="slidenum">
              <a:rPr lang="en-US" smtClean="0"/>
              <a:t>‹#›</a:t>
            </a:fld>
            <a:endParaRPr lang="en-US"/>
          </a:p>
        </p:txBody>
      </p:sp>
    </p:spTree>
    <p:extLst>
      <p:ext uri="{BB962C8B-B14F-4D97-AF65-F5344CB8AC3E}">
        <p14:creationId xmlns:p14="http://schemas.microsoft.com/office/powerpoint/2010/main" val="3106864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424C22-FF64-415B-9BC7-C9C2ACB875C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A55E832-AB87-421C-9E6C-B22ADA498AAB}" type="slidenum">
              <a:rPr lang="en-US" smtClean="0"/>
              <a:t>‹#›</a:t>
            </a:fld>
            <a:endParaRPr lang="en-US"/>
          </a:p>
        </p:txBody>
      </p:sp>
    </p:spTree>
    <p:extLst>
      <p:ext uri="{BB962C8B-B14F-4D97-AF65-F5344CB8AC3E}">
        <p14:creationId xmlns:p14="http://schemas.microsoft.com/office/powerpoint/2010/main" val="1783855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424C22-FF64-415B-9BC7-C9C2ACB875C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A55E832-AB87-421C-9E6C-B22ADA498AAB}" type="slidenum">
              <a:rPr lang="en-US" smtClean="0"/>
              <a:t>‹#›</a:t>
            </a:fld>
            <a:endParaRPr lang="en-US"/>
          </a:p>
        </p:txBody>
      </p:sp>
    </p:spTree>
    <p:extLst>
      <p:ext uri="{BB962C8B-B14F-4D97-AF65-F5344CB8AC3E}">
        <p14:creationId xmlns:p14="http://schemas.microsoft.com/office/powerpoint/2010/main" val="2902681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424C22-FF64-415B-9BC7-C9C2ACB875C6}" type="datetimeFigureOut">
              <a:rPr lang="en-US" smtClean="0"/>
              <a:t>7/9/2024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2A55E832-AB87-421C-9E6C-B22ADA498AAB}" type="slidenum">
              <a:rPr lang="en-US" smtClean="0"/>
              <a:t>‹#›</a:t>
            </a:fld>
            <a:endParaRPr lang="en-US"/>
          </a:p>
        </p:txBody>
      </p:sp>
    </p:spTree>
    <p:extLst>
      <p:ext uri="{BB962C8B-B14F-4D97-AF65-F5344CB8AC3E}">
        <p14:creationId xmlns:p14="http://schemas.microsoft.com/office/powerpoint/2010/main" val="2941640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424C22-FF64-415B-9BC7-C9C2ACB875C6}"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2A55E832-AB87-421C-9E6C-B22ADA498AAB}" type="slidenum">
              <a:rPr lang="en-US" smtClean="0"/>
              <a:t>‹#›</a:t>
            </a:fld>
            <a:endParaRPr lang="en-US"/>
          </a:p>
        </p:txBody>
      </p:sp>
    </p:spTree>
    <p:extLst>
      <p:ext uri="{BB962C8B-B14F-4D97-AF65-F5344CB8AC3E}">
        <p14:creationId xmlns:p14="http://schemas.microsoft.com/office/powerpoint/2010/main" val="17353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424C22-FF64-415B-9BC7-C9C2ACB875C6}" type="datetimeFigureOut">
              <a:rPr lang="en-US" smtClean="0"/>
              <a:t>7/9/2024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2A55E832-AB87-421C-9E6C-B22ADA498AAB}" type="slidenum">
              <a:rPr lang="en-US" smtClean="0"/>
              <a:t>‹#›</a:t>
            </a:fld>
            <a:endParaRPr lang="en-US"/>
          </a:p>
        </p:txBody>
      </p:sp>
    </p:spTree>
    <p:extLst>
      <p:ext uri="{BB962C8B-B14F-4D97-AF65-F5344CB8AC3E}">
        <p14:creationId xmlns:p14="http://schemas.microsoft.com/office/powerpoint/2010/main" val="1660262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424C22-FF64-415B-9BC7-C9C2ACB875C6}" type="datetimeFigureOut">
              <a:rPr lang="en-US" smtClean="0"/>
              <a:t>7/9/2024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A55E832-AB87-421C-9E6C-B22ADA498AAB}" type="slidenum">
              <a:rPr lang="en-US" smtClean="0"/>
              <a:t>‹#›</a:t>
            </a:fld>
            <a:endParaRPr lang="en-US"/>
          </a:p>
        </p:txBody>
      </p:sp>
    </p:spTree>
    <p:extLst>
      <p:ext uri="{BB962C8B-B14F-4D97-AF65-F5344CB8AC3E}">
        <p14:creationId xmlns:p14="http://schemas.microsoft.com/office/powerpoint/2010/main" val="3565778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424C22-FF64-415B-9BC7-C9C2ACB875C6}" type="datetimeFigureOut">
              <a:rPr lang="en-US" smtClean="0"/>
              <a:t>7/9/2024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A55E832-AB87-421C-9E6C-B22ADA498AAB}" type="slidenum">
              <a:rPr lang="en-US" smtClean="0"/>
              <a:t>‹#›</a:t>
            </a:fld>
            <a:endParaRPr lang="en-US"/>
          </a:p>
        </p:txBody>
      </p:sp>
    </p:spTree>
    <p:extLst>
      <p:ext uri="{BB962C8B-B14F-4D97-AF65-F5344CB8AC3E}">
        <p14:creationId xmlns:p14="http://schemas.microsoft.com/office/powerpoint/2010/main" val="459129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424C22-FF64-415B-9BC7-C9C2ACB875C6}"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A55E832-AB87-421C-9E6C-B22ADA498AAB}" type="slidenum">
              <a:rPr lang="en-US" smtClean="0"/>
              <a:t>‹#›</a:t>
            </a:fld>
            <a:endParaRPr lang="en-US"/>
          </a:p>
        </p:txBody>
      </p:sp>
    </p:spTree>
    <p:extLst>
      <p:ext uri="{BB962C8B-B14F-4D97-AF65-F5344CB8AC3E}">
        <p14:creationId xmlns:p14="http://schemas.microsoft.com/office/powerpoint/2010/main" val="3885577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424C22-FF64-415B-9BC7-C9C2ACB875C6}" type="datetimeFigureOut">
              <a:rPr lang="en-US" smtClean="0"/>
              <a:t>7/9/2024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2A55E832-AB87-421C-9E6C-B22ADA498AAB}" type="slidenum">
              <a:rPr lang="en-US" smtClean="0"/>
              <a:t>‹#›</a:t>
            </a:fld>
            <a:endParaRPr lang="en-US"/>
          </a:p>
        </p:txBody>
      </p:sp>
    </p:spTree>
    <p:extLst>
      <p:ext uri="{BB962C8B-B14F-4D97-AF65-F5344CB8AC3E}">
        <p14:creationId xmlns:p14="http://schemas.microsoft.com/office/powerpoint/2010/main" val="1582873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B424C22-FF64-415B-9BC7-C9C2ACB875C6}" type="datetimeFigureOut">
              <a:rPr lang="en-US" smtClean="0"/>
              <a:t>7/9/2024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2A55E832-AB87-421C-9E6C-B22ADA498AAB}" type="slidenum">
              <a:rPr lang="en-US" smtClean="0"/>
              <a:t>‹#›</a:t>
            </a:fld>
            <a:endParaRPr lang="en-US"/>
          </a:p>
        </p:txBody>
      </p:sp>
    </p:spTree>
    <p:extLst>
      <p:ext uri="{BB962C8B-B14F-4D97-AF65-F5344CB8AC3E}">
        <p14:creationId xmlns:p14="http://schemas.microsoft.com/office/powerpoint/2010/main" val="28171811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ody of water with plants&#10;&#10;Description automatically generated">
            <a:extLst>
              <a:ext uri="{FF2B5EF4-FFF2-40B4-BE49-F238E27FC236}">
                <a16:creationId xmlns:a16="http://schemas.microsoft.com/office/drawing/2014/main" id="{B9E84E8A-231F-C195-5504-E58635263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itle 1">
            <a:extLst>
              <a:ext uri="{FF2B5EF4-FFF2-40B4-BE49-F238E27FC236}">
                <a16:creationId xmlns:a16="http://schemas.microsoft.com/office/drawing/2014/main" id="{648A43E2-8836-0B62-F3DE-0D15D65E559D}"/>
              </a:ext>
            </a:extLst>
          </p:cNvPr>
          <p:cNvSpPr>
            <a:spLocks noGrp="1"/>
          </p:cNvSpPr>
          <p:nvPr>
            <p:ph type="ctrTitle"/>
          </p:nvPr>
        </p:nvSpPr>
        <p:spPr>
          <a:xfrm>
            <a:off x="1524000" y="423116"/>
            <a:ext cx="9144000" cy="2387600"/>
          </a:xfrm>
        </p:spPr>
        <p:txBody>
          <a:bodyPr/>
          <a:lstStyle/>
          <a:p>
            <a:r>
              <a:rPr lang="en-US" dirty="0"/>
              <a:t>Thermal refugia in restored tidal wetlands</a:t>
            </a:r>
          </a:p>
        </p:txBody>
      </p:sp>
      <p:sp>
        <p:nvSpPr>
          <p:cNvPr id="3" name="Subtitle 2">
            <a:extLst>
              <a:ext uri="{FF2B5EF4-FFF2-40B4-BE49-F238E27FC236}">
                <a16:creationId xmlns:a16="http://schemas.microsoft.com/office/drawing/2014/main" id="{DEEED3AE-A29F-4AFA-9B0B-B51912AE2792}"/>
              </a:ext>
            </a:extLst>
          </p:cNvPr>
          <p:cNvSpPr>
            <a:spLocks noGrp="1"/>
          </p:cNvSpPr>
          <p:nvPr>
            <p:ph type="subTitle" idx="1"/>
          </p:nvPr>
        </p:nvSpPr>
        <p:spPr>
          <a:xfrm>
            <a:off x="1524000" y="5202238"/>
            <a:ext cx="9144000" cy="1655762"/>
          </a:xfrm>
          <a:solidFill>
            <a:schemeClr val="tx2">
              <a:lumMod val="25000"/>
              <a:lumOff val="75000"/>
            </a:schemeClr>
          </a:solidFill>
        </p:spPr>
        <p:txBody>
          <a:bodyPr/>
          <a:lstStyle/>
          <a:p>
            <a:r>
              <a:rPr lang="en-US" dirty="0"/>
              <a:t>Daniel Cox</a:t>
            </a:r>
          </a:p>
          <a:p>
            <a:r>
              <a:rPr lang="en-US" dirty="0"/>
              <a:t>Fish Restoration Program Effectiveness Monitoring Team</a:t>
            </a:r>
          </a:p>
          <a:p>
            <a:r>
              <a:rPr lang="en-US" dirty="0"/>
              <a:t>CA Dept Fish and Wildlife</a:t>
            </a:r>
          </a:p>
        </p:txBody>
      </p:sp>
      <p:pic>
        <p:nvPicPr>
          <p:cNvPr id="5" name="Picture 4" descr="A logo with different fish and symbols&#10;&#10;Description automatically generated with medium confidence">
            <a:extLst>
              <a:ext uri="{FF2B5EF4-FFF2-40B4-BE49-F238E27FC236}">
                <a16:creationId xmlns:a16="http://schemas.microsoft.com/office/drawing/2014/main" id="{31B3CBA8-33CC-14FF-1CD3-31552302D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111" y="4017761"/>
            <a:ext cx="2273889" cy="2690667"/>
          </a:xfrm>
          <a:prstGeom prst="rect">
            <a:avLst/>
          </a:prstGeom>
        </p:spPr>
      </p:pic>
    </p:spTree>
    <p:extLst>
      <p:ext uri="{BB962C8B-B14F-4D97-AF65-F5344CB8AC3E}">
        <p14:creationId xmlns:p14="http://schemas.microsoft.com/office/powerpoint/2010/main" val="2262918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4DA9FA-B819-4C47-DECE-FC69AA9271EB}"/>
              </a:ext>
            </a:extLst>
          </p:cNvPr>
          <p:cNvPicPr>
            <a:picLocks noChangeAspect="1"/>
          </p:cNvPicPr>
          <p:nvPr/>
        </p:nvPicPr>
        <p:blipFill rotWithShape="1">
          <a:blip r:embed="rId3"/>
          <a:srcRect b="76389"/>
          <a:stretch/>
        </p:blipFill>
        <p:spPr>
          <a:xfrm>
            <a:off x="232201" y="2031506"/>
            <a:ext cx="11572874" cy="1821656"/>
          </a:xfrm>
          <a:prstGeom prst="rect">
            <a:avLst/>
          </a:prstGeom>
        </p:spPr>
      </p:pic>
      <p:pic>
        <p:nvPicPr>
          <p:cNvPr id="5" name="Picture 4">
            <a:extLst>
              <a:ext uri="{FF2B5EF4-FFF2-40B4-BE49-F238E27FC236}">
                <a16:creationId xmlns:a16="http://schemas.microsoft.com/office/drawing/2014/main" id="{007F1A34-B759-9F2F-A8C0-1CFDDC239648}"/>
              </a:ext>
            </a:extLst>
          </p:cNvPr>
          <p:cNvPicPr>
            <a:picLocks noChangeAspect="1"/>
          </p:cNvPicPr>
          <p:nvPr/>
        </p:nvPicPr>
        <p:blipFill rotWithShape="1">
          <a:blip r:embed="rId4"/>
          <a:srcRect r="92" b="76389"/>
          <a:stretch/>
        </p:blipFill>
        <p:spPr>
          <a:xfrm>
            <a:off x="232201" y="3859214"/>
            <a:ext cx="11562158" cy="1821656"/>
          </a:xfrm>
          <a:prstGeom prst="rect">
            <a:avLst/>
          </a:prstGeom>
        </p:spPr>
      </p:pic>
      <p:sp>
        <p:nvSpPr>
          <p:cNvPr id="6" name="TextBox 5">
            <a:extLst>
              <a:ext uri="{FF2B5EF4-FFF2-40B4-BE49-F238E27FC236}">
                <a16:creationId xmlns:a16="http://schemas.microsoft.com/office/drawing/2014/main" id="{3EA363D2-C746-54E7-E159-EB19578BD250}"/>
              </a:ext>
            </a:extLst>
          </p:cNvPr>
          <p:cNvSpPr txBox="1"/>
          <p:nvPr/>
        </p:nvSpPr>
        <p:spPr>
          <a:xfrm>
            <a:off x="5438775" y="3181252"/>
            <a:ext cx="2097369" cy="369332"/>
          </a:xfrm>
          <a:prstGeom prst="rect">
            <a:avLst/>
          </a:prstGeom>
          <a:noFill/>
        </p:spPr>
        <p:txBody>
          <a:bodyPr wrap="none" rtlCol="0">
            <a:spAutoFit/>
          </a:bodyPr>
          <a:lstStyle/>
          <a:p>
            <a:r>
              <a:rPr lang="en-US"/>
              <a:t>Yolo Flyway Farms</a:t>
            </a:r>
          </a:p>
        </p:txBody>
      </p:sp>
      <p:sp>
        <p:nvSpPr>
          <p:cNvPr id="7" name="TextBox 6">
            <a:extLst>
              <a:ext uri="{FF2B5EF4-FFF2-40B4-BE49-F238E27FC236}">
                <a16:creationId xmlns:a16="http://schemas.microsoft.com/office/drawing/2014/main" id="{AC694F41-2B0F-165C-01D7-CC56D7975780}"/>
              </a:ext>
            </a:extLst>
          </p:cNvPr>
          <p:cNvSpPr txBox="1"/>
          <p:nvPr/>
        </p:nvSpPr>
        <p:spPr>
          <a:xfrm>
            <a:off x="5676900" y="4808815"/>
            <a:ext cx="1616789" cy="369332"/>
          </a:xfrm>
          <a:prstGeom prst="rect">
            <a:avLst/>
          </a:prstGeom>
          <a:noFill/>
        </p:spPr>
        <p:txBody>
          <a:bodyPr wrap="none" rtlCol="0">
            <a:spAutoFit/>
          </a:bodyPr>
          <a:lstStyle/>
          <a:p>
            <a:r>
              <a:rPr lang="en-US"/>
              <a:t>Decker Island</a:t>
            </a:r>
          </a:p>
        </p:txBody>
      </p:sp>
      <p:cxnSp>
        <p:nvCxnSpPr>
          <p:cNvPr id="8" name="Straight Arrow Connector 7">
            <a:extLst>
              <a:ext uri="{FF2B5EF4-FFF2-40B4-BE49-F238E27FC236}">
                <a16:creationId xmlns:a16="http://schemas.microsoft.com/office/drawing/2014/main" id="{FD1312E7-3A49-F8A0-CED8-1184018DDB62}"/>
              </a:ext>
            </a:extLst>
          </p:cNvPr>
          <p:cNvCxnSpPr>
            <a:cxnSpLocks/>
          </p:cNvCxnSpPr>
          <p:nvPr/>
        </p:nvCxnSpPr>
        <p:spPr>
          <a:xfrm>
            <a:off x="654438" y="2798050"/>
            <a:ext cx="11139921" cy="0"/>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86E0F372-4CE8-4281-32C4-08D4103C94FB}"/>
              </a:ext>
            </a:extLst>
          </p:cNvPr>
          <p:cNvCxnSpPr>
            <a:cxnSpLocks/>
          </p:cNvCxnSpPr>
          <p:nvPr/>
        </p:nvCxnSpPr>
        <p:spPr>
          <a:xfrm>
            <a:off x="654437" y="4503123"/>
            <a:ext cx="11139921" cy="0"/>
          </a:xfrm>
          <a:prstGeom prst="straightConnector1">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3D3B80B-A7F0-B3DC-C5F1-B5C664C88B20}"/>
              </a:ext>
            </a:extLst>
          </p:cNvPr>
          <p:cNvPicPr>
            <a:picLocks noChangeAspect="1"/>
          </p:cNvPicPr>
          <p:nvPr/>
        </p:nvPicPr>
        <p:blipFill>
          <a:blip r:embed="rId5"/>
          <a:stretch>
            <a:fillRect/>
          </a:stretch>
        </p:blipFill>
        <p:spPr>
          <a:xfrm>
            <a:off x="5676900" y="2139"/>
            <a:ext cx="4869935" cy="2145950"/>
          </a:xfrm>
          <a:prstGeom prst="rect">
            <a:avLst/>
          </a:prstGeom>
        </p:spPr>
      </p:pic>
      <p:sp>
        <p:nvSpPr>
          <p:cNvPr id="11" name="Oval 10">
            <a:extLst>
              <a:ext uri="{FF2B5EF4-FFF2-40B4-BE49-F238E27FC236}">
                <a16:creationId xmlns:a16="http://schemas.microsoft.com/office/drawing/2014/main" id="{EFD7B3B5-3D78-58F7-CA9F-0578BD53CB09}"/>
              </a:ext>
            </a:extLst>
          </p:cNvPr>
          <p:cNvSpPr/>
          <p:nvPr/>
        </p:nvSpPr>
        <p:spPr>
          <a:xfrm>
            <a:off x="2529057" y="5913344"/>
            <a:ext cx="96818" cy="96819"/>
          </a:xfrm>
          <a:prstGeom prst="ellipse">
            <a:avLst/>
          </a:prstGeom>
          <a:solidFill>
            <a:schemeClr val="accent2">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BB6F0E0-2CF3-BF66-5A15-CB5D117CB84C}"/>
              </a:ext>
            </a:extLst>
          </p:cNvPr>
          <p:cNvSpPr/>
          <p:nvPr/>
        </p:nvSpPr>
        <p:spPr>
          <a:xfrm>
            <a:off x="2528552" y="6263490"/>
            <a:ext cx="96818" cy="96819"/>
          </a:xfrm>
          <a:prstGeom prst="ellipse">
            <a:avLst/>
          </a:prstGeom>
          <a:solidFill>
            <a:schemeClr val="accent3">
              <a:lumMod val="60000"/>
              <a:lumOff val="4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67A07A3-9A01-CAB4-C313-5E95B0D0C72B}"/>
              </a:ext>
            </a:extLst>
          </p:cNvPr>
          <p:cNvSpPr/>
          <p:nvPr/>
        </p:nvSpPr>
        <p:spPr>
          <a:xfrm>
            <a:off x="2528552" y="6603541"/>
            <a:ext cx="96818" cy="96819"/>
          </a:xfrm>
          <a:prstGeom prst="ellipse">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36A8958-379F-7DAC-FD7E-76E63CEE598B}"/>
              </a:ext>
            </a:extLst>
          </p:cNvPr>
          <p:cNvSpPr txBox="1"/>
          <p:nvPr/>
        </p:nvSpPr>
        <p:spPr>
          <a:xfrm>
            <a:off x="2625370" y="5777087"/>
            <a:ext cx="1741439" cy="369332"/>
          </a:xfrm>
          <a:prstGeom prst="rect">
            <a:avLst/>
          </a:prstGeom>
          <a:noFill/>
        </p:spPr>
        <p:txBody>
          <a:bodyPr wrap="none" rtlCol="0">
            <a:spAutoFit/>
          </a:bodyPr>
          <a:lstStyle/>
          <a:p>
            <a:r>
              <a:rPr lang="en-US" dirty="0"/>
              <a:t>Restoration site</a:t>
            </a:r>
          </a:p>
        </p:txBody>
      </p:sp>
      <p:sp>
        <p:nvSpPr>
          <p:cNvPr id="15" name="TextBox 14">
            <a:extLst>
              <a:ext uri="{FF2B5EF4-FFF2-40B4-BE49-F238E27FC236}">
                <a16:creationId xmlns:a16="http://schemas.microsoft.com/office/drawing/2014/main" id="{FC2B255F-E512-6F55-6352-F6891FDC4070}"/>
              </a:ext>
            </a:extLst>
          </p:cNvPr>
          <p:cNvSpPr txBox="1"/>
          <p:nvPr/>
        </p:nvSpPr>
        <p:spPr>
          <a:xfrm>
            <a:off x="2625370" y="6123543"/>
            <a:ext cx="2171620" cy="369332"/>
          </a:xfrm>
          <a:prstGeom prst="rect">
            <a:avLst/>
          </a:prstGeom>
          <a:noFill/>
        </p:spPr>
        <p:txBody>
          <a:bodyPr wrap="none" rtlCol="0">
            <a:spAutoFit/>
          </a:bodyPr>
          <a:lstStyle/>
          <a:p>
            <a:r>
              <a:rPr lang="en-US" dirty="0"/>
              <a:t>Adjacent waterbody</a:t>
            </a:r>
          </a:p>
        </p:txBody>
      </p:sp>
      <p:sp>
        <p:nvSpPr>
          <p:cNvPr id="17" name="TextBox 16">
            <a:extLst>
              <a:ext uri="{FF2B5EF4-FFF2-40B4-BE49-F238E27FC236}">
                <a16:creationId xmlns:a16="http://schemas.microsoft.com/office/drawing/2014/main" id="{05A09F89-503F-49D0-46D0-88470DFF15A2}"/>
              </a:ext>
            </a:extLst>
          </p:cNvPr>
          <p:cNvSpPr txBox="1"/>
          <p:nvPr/>
        </p:nvSpPr>
        <p:spPr>
          <a:xfrm>
            <a:off x="2646345" y="6469999"/>
            <a:ext cx="1608902" cy="369332"/>
          </a:xfrm>
          <a:prstGeom prst="rect">
            <a:avLst/>
          </a:prstGeom>
          <a:noFill/>
        </p:spPr>
        <p:txBody>
          <a:bodyPr wrap="none" rtlCol="0">
            <a:spAutoFit/>
          </a:bodyPr>
          <a:lstStyle/>
          <a:p>
            <a:r>
              <a:rPr lang="en-US" dirty="0"/>
              <a:t>Reference site</a:t>
            </a:r>
          </a:p>
        </p:txBody>
      </p:sp>
    </p:spTree>
    <p:extLst>
      <p:ext uri="{BB962C8B-B14F-4D97-AF65-F5344CB8AC3E}">
        <p14:creationId xmlns:p14="http://schemas.microsoft.com/office/powerpoint/2010/main" val="1120124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23" descr="A graph of a number of data&#10;&#10;Description automatically generated with medium confidence">
            <a:extLst>
              <a:ext uri="{FF2B5EF4-FFF2-40B4-BE49-F238E27FC236}">
                <a16:creationId xmlns:a16="http://schemas.microsoft.com/office/drawing/2014/main" id="{AAAF28F1-EE04-3908-326F-A95B34217F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7131" y="840523"/>
            <a:ext cx="10697737" cy="6017477"/>
          </a:xfrm>
        </p:spPr>
      </p:pic>
      <p:sp>
        <p:nvSpPr>
          <p:cNvPr id="14" name="Rectangle 13">
            <a:extLst>
              <a:ext uri="{FF2B5EF4-FFF2-40B4-BE49-F238E27FC236}">
                <a16:creationId xmlns:a16="http://schemas.microsoft.com/office/drawing/2014/main" id="{313B7A2C-5BBA-F69F-B357-03F196DD63D9}"/>
              </a:ext>
            </a:extLst>
          </p:cNvPr>
          <p:cNvSpPr/>
          <p:nvPr/>
        </p:nvSpPr>
        <p:spPr>
          <a:xfrm>
            <a:off x="10183205" y="4896458"/>
            <a:ext cx="167425" cy="17184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D4E076C-32E3-A38A-41DA-1081FDD87E8C}"/>
              </a:ext>
            </a:extLst>
          </p:cNvPr>
          <p:cNvSpPr/>
          <p:nvPr/>
        </p:nvSpPr>
        <p:spPr>
          <a:xfrm>
            <a:off x="10183204" y="5068300"/>
            <a:ext cx="167425" cy="171842"/>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608E1DC-0A66-448D-851B-6A7B55F16FA3}"/>
              </a:ext>
            </a:extLst>
          </p:cNvPr>
          <p:cNvSpPr txBox="1"/>
          <p:nvPr/>
        </p:nvSpPr>
        <p:spPr>
          <a:xfrm>
            <a:off x="10266916" y="4843880"/>
            <a:ext cx="1312090" cy="276999"/>
          </a:xfrm>
          <a:prstGeom prst="rect">
            <a:avLst/>
          </a:prstGeom>
          <a:noFill/>
        </p:spPr>
        <p:txBody>
          <a:bodyPr wrap="none" rtlCol="0">
            <a:spAutoFit/>
          </a:bodyPr>
          <a:lstStyle/>
          <a:p>
            <a:r>
              <a:rPr lang="en-US" sz="1200" dirty="0"/>
              <a:t>Both are suitable</a:t>
            </a:r>
          </a:p>
        </p:txBody>
      </p:sp>
      <p:sp>
        <p:nvSpPr>
          <p:cNvPr id="26" name="TextBox 25">
            <a:extLst>
              <a:ext uri="{FF2B5EF4-FFF2-40B4-BE49-F238E27FC236}">
                <a16:creationId xmlns:a16="http://schemas.microsoft.com/office/drawing/2014/main" id="{007A5228-4504-4FE4-9750-E8FD338E7312}"/>
              </a:ext>
            </a:extLst>
          </p:cNvPr>
          <p:cNvSpPr txBox="1"/>
          <p:nvPr/>
        </p:nvSpPr>
        <p:spPr>
          <a:xfrm>
            <a:off x="10266916" y="5015721"/>
            <a:ext cx="1494833" cy="276999"/>
          </a:xfrm>
          <a:prstGeom prst="rect">
            <a:avLst/>
          </a:prstGeom>
          <a:noFill/>
        </p:spPr>
        <p:txBody>
          <a:bodyPr wrap="none" rtlCol="0">
            <a:spAutoFit/>
          </a:bodyPr>
          <a:lstStyle/>
          <a:p>
            <a:r>
              <a:rPr lang="en-US" sz="1200" dirty="0"/>
              <a:t>Neither are suitable</a:t>
            </a:r>
          </a:p>
        </p:txBody>
      </p:sp>
      <p:pic>
        <p:nvPicPr>
          <p:cNvPr id="28" name="Picture 27">
            <a:extLst>
              <a:ext uri="{FF2B5EF4-FFF2-40B4-BE49-F238E27FC236}">
                <a16:creationId xmlns:a16="http://schemas.microsoft.com/office/drawing/2014/main" id="{51A2FF13-2ECB-DD0B-852D-800BB8F52435}"/>
              </a:ext>
            </a:extLst>
          </p:cNvPr>
          <p:cNvPicPr>
            <a:picLocks noChangeAspect="1"/>
          </p:cNvPicPr>
          <p:nvPr/>
        </p:nvPicPr>
        <p:blipFill>
          <a:blip r:embed="rId4"/>
          <a:stretch>
            <a:fillRect/>
          </a:stretch>
        </p:blipFill>
        <p:spPr>
          <a:xfrm>
            <a:off x="1176096" y="152584"/>
            <a:ext cx="1857634" cy="571580"/>
          </a:xfrm>
          <a:prstGeom prst="rect">
            <a:avLst/>
          </a:prstGeom>
        </p:spPr>
      </p:pic>
      <p:pic>
        <p:nvPicPr>
          <p:cNvPr id="30" name="Picture 29">
            <a:extLst>
              <a:ext uri="{FF2B5EF4-FFF2-40B4-BE49-F238E27FC236}">
                <a16:creationId xmlns:a16="http://schemas.microsoft.com/office/drawing/2014/main" id="{846DC004-8868-C7F4-6E9C-95ACD77F7A66}"/>
              </a:ext>
            </a:extLst>
          </p:cNvPr>
          <p:cNvPicPr>
            <a:picLocks noChangeAspect="1"/>
          </p:cNvPicPr>
          <p:nvPr/>
        </p:nvPicPr>
        <p:blipFill>
          <a:blip r:embed="rId5"/>
          <a:stretch>
            <a:fillRect/>
          </a:stretch>
        </p:blipFill>
        <p:spPr>
          <a:xfrm>
            <a:off x="3112643" y="278625"/>
            <a:ext cx="7154273" cy="400106"/>
          </a:xfrm>
          <a:prstGeom prst="rect">
            <a:avLst/>
          </a:prstGeom>
        </p:spPr>
      </p:pic>
      <p:sp>
        <p:nvSpPr>
          <p:cNvPr id="31" name="Rectangle 30">
            <a:extLst>
              <a:ext uri="{FF2B5EF4-FFF2-40B4-BE49-F238E27FC236}">
                <a16:creationId xmlns:a16="http://schemas.microsoft.com/office/drawing/2014/main" id="{051C5202-1C9A-8859-DF0E-77A8B5298B3A}"/>
              </a:ext>
            </a:extLst>
          </p:cNvPr>
          <p:cNvSpPr/>
          <p:nvPr/>
        </p:nvSpPr>
        <p:spPr>
          <a:xfrm>
            <a:off x="3711388" y="1108038"/>
            <a:ext cx="6238648" cy="5497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111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23" descr="A graph of a number of data&#10;&#10;Description automatically generated with medium confidence">
            <a:extLst>
              <a:ext uri="{FF2B5EF4-FFF2-40B4-BE49-F238E27FC236}">
                <a16:creationId xmlns:a16="http://schemas.microsoft.com/office/drawing/2014/main" id="{AAAF28F1-EE04-3908-326F-A95B34217F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47131" y="850573"/>
            <a:ext cx="10697737" cy="6017477"/>
          </a:xfrm>
        </p:spPr>
      </p:pic>
      <p:sp>
        <p:nvSpPr>
          <p:cNvPr id="14" name="Rectangle 13">
            <a:extLst>
              <a:ext uri="{FF2B5EF4-FFF2-40B4-BE49-F238E27FC236}">
                <a16:creationId xmlns:a16="http://schemas.microsoft.com/office/drawing/2014/main" id="{313B7A2C-5BBA-F69F-B357-03F196DD63D9}"/>
              </a:ext>
            </a:extLst>
          </p:cNvPr>
          <p:cNvSpPr/>
          <p:nvPr/>
        </p:nvSpPr>
        <p:spPr>
          <a:xfrm>
            <a:off x="10183205" y="4896458"/>
            <a:ext cx="167425" cy="17184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D4E076C-32E3-A38A-41DA-1081FDD87E8C}"/>
              </a:ext>
            </a:extLst>
          </p:cNvPr>
          <p:cNvSpPr/>
          <p:nvPr/>
        </p:nvSpPr>
        <p:spPr>
          <a:xfrm>
            <a:off x="10183204" y="5068300"/>
            <a:ext cx="167425" cy="171842"/>
          </a:xfrm>
          <a:prstGeom prst="rect">
            <a:avLst/>
          </a:prstGeom>
          <a:solidFill>
            <a:schemeClr val="tx1">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608E1DC-0A66-448D-851B-6A7B55F16FA3}"/>
              </a:ext>
            </a:extLst>
          </p:cNvPr>
          <p:cNvSpPr txBox="1"/>
          <p:nvPr/>
        </p:nvSpPr>
        <p:spPr>
          <a:xfrm>
            <a:off x="10266916" y="4843880"/>
            <a:ext cx="1312090" cy="276999"/>
          </a:xfrm>
          <a:prstGeom prst="rect">
            <a:avLst/>
          </a:prstGeom>
          <a:noFill/>
        </p:spPr>
        <p:txBody>
          <a:bodyPr wrap="none" rtlCol="0">
            <a:spAutoFit/>
          </a:bodyPr>
          <a:lstStyle/>
          <a:p>
            <a:r>
              <a:rPr lang="en-US" sz="1200" dirty="0"/>
              <a:t>Both are suitable</a:t>
            </a:r>
          </a:p>
        </p:txBody>
      </p:sp>
      <p:sp>
        <p:nvSpPr>
          <p:cNvPr id="26" name="TextBox 25">
            <a:extLst>
              <a:ext uri="{FF2B5EF4-FFF2-40B4-BE49-F238E27FC236}">
                <a16:creationId xmlns:a16="http://schemas.microsoft.com/office/drawing/2014/main" id="{007A5228-4504-4FE4-9750-E8FD338E7312}"/>
              </a:ext>
            </a:extLst>
          </p:cNvPr>
          <p:cNvSpPr txBox="1"/>
          <p:nvPr/>
        </p:nvSpPr>
        <p:spPr>
          <a:xfrm>
            <a:off x="10266916" y="5015721"/>
            <a:ext cx="1494833" cy="276999"/>
          </a:xfrm>
          <a:prstGeom prst="rect">
            <a:avLst/>
          </a:prstGeom>
          <a:noFill/>
        </p:spPr>
        <p:txBody>
          <a:bodyPr wrap="none" rtlCol="0">
            <a:spAutoFit/>
          </a:bodyPr>
          <a:lstStyle/>
          <a:p>
            <a:r>
              <a:rPr lang="en-US" sz="1200" dirty="0"/>
              <a:t>Neither are suitable</a:t>
            </a:r>
          </a:p>
        </p:txBody>
      </p:sp>
      <p:pic>
        <p:nvPicPr>
          <p:cNvPr id="28" name="Picture 27">
            <a:extLst>
              <a:ext uri="{FF2B5EF4-FFF2-40B4-BE49-F238E27FC236}">
                <a16:creationId xmlns:a16="http://schemas.microsoft.com/office/drawing/2014/main" id="{51A2FF13-2ECB-DD0B-852D-800BB8F52435}"/>
              </a:ext>
            </a:extLst>
          </p:cNvPr>
          <p:cNvPicPr>
            <a:picLocks noChangeAspect="1"/>
          </p:cNvPicPr>
          <p:nvPr/>
        </p:nvPicPr>
        <p:blipFill>
          <a:blip r:embed="rId4"/>
          <a:stretch>
            <a:fillRect/>
          </a:stretch>
        </p:blipFill>
        <p:spPr>
          <a:xfrm>
            <a:off x="1176096" y="152584"/>
            <a:ext cx="1857634" cy="571580"/>
          </a:xfrm>
          <a:prstGeom prst="rect">
            <a:avLst/>
          </a:prstGeom>
        </p:spPr>
      </p:pic>
      <p:pic>
        <p:nvPicPr>
          <p:cNvPr id="30" name="Picture 29">
            <a:extLst>
              <a:ext uri="{FF2B5EF4-FFF2-40B4-BE49-F238E27FC236}">
                <a16:creationId xmlns:a16="http://schemas.microsoft.com/office/drawing/2014/main" id="{846DC004-8868-C7F4-6E9C-95ACD77F7A66}"/>
              </a:ext>
            </a:extLst>
          </p:cNvPr>
          <p:cNvPicPr>
            <a:picLocks noChangeAspect="1"/>
          </p:cNvPicPr>
          <p:nvPr/>
        </p:nvPicPr>
        <p:blipFill>
          <a:blip r:embed="rId5"/>
          <a:stretch>
            <a:fillRect/>
          </a:stretch>
        </p:blipFill>
        <p:spPr>
          <a:xfrm>
            <a:off x="3112643" y="278625"/>
            <a:ext cx="7154273" cy="400106"/>
          </a:xfrm>
          <a:prstGeom prst="rect">
            <a:avLst/>
          </a:prstGeom>
        </p:spPr>
      </p:pic>
    </p:spTree>
    <p:extLst>
      <p:ext uri="{BB962C8B-B14F-4D97-AF65-F5344CB8AC3E}">
        <p14:creationId xmlns:p14="http://schemas.microsoft.com/office/powerpoint/2010/main" val="2821793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62E1D-F966-4F69-801F-02F0B662D67A}"/>
              </a:ext>
            </a:extLst>
          </p:cNvPr>
          <p:cNvSpPr>
            <a:spLocks noGrp="1"/>
          </p:cNvSpPr>
          <p:nvPr>
            <p:ph type="title"/>
          </p:nvPr>
        </p:nvSpPr>
        <p:spPr/>
        <p:txBody>
          <a:bodyPr/>
          <a:lstStyle/>
          <a:p>
            <a:endParaRPr lang="en-US"/>
          </a:p>
        </p:txBody>
      </p:sp>
      <p:pic>
        <p:nvPicPr>
          <p:cNvPr id="5" name="Content Placeholder 4" descr="A fish in a plastic container&#10;&#10;Description automatically generated">
            <a:extLst>
              <a:ext uri="{FF2B5EF4-FFF2-40B4-BE49-F238E27FC236}">
                <a16:creationId xmlns:a16="http://schemas.microsoft.com/office/drawing/2014/main" id="{877883E7-0B08-56D0-C79F-55F9F58FA68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6641" r="23380" b="22175"/>
          <a:stretch/>
        </p:blipFill>
        <p:spPr>
          <a:xfrm rot="5400000">
            <a:off x="9210871" y="2569816"/>
            <a:ext cx="3021834" cy="2940425"/>
          </a:xfrm>
        </p:spPr>
      </p:pic>
      <p:pic>
        <p:nvPicPr>
          <p:cNvPr id="7" name="Picture 6">
            <a:extLst>
              <a:ext uri="{FF2B5EF4-FFF2-40B4-BE49-F238E27FC236}">
                <a16:creationId xmlns:a16="http://schemas.microsoft.com/office/drawing/2014/main" id="{B4121225-EF89-F9DE-7EE4-EB17AE8F7E7A}"/>
              </a:ext>
            </a:extLst>
          </p:cNvPr>
          <p:cNvPicPr>
            <a:picLocks noChangeAspect="1"/>
          </p:cNvPicPr>
          <p:nvPr/>
        </p:nvPicPr>
        <p:blipFill>
          <a:blip r:embed="rId4"/>
          <a:stretch>
            <a:fillRect/>
          </a:stretch>
        </p:blipFill>
        <p:spPr>
          <a:xfrm>
            <a:off x="0" y="0"/>
            <a:ext cx="8862525" cy="6858000"/>
          </a:xfrm>
          <a:prstGeom prst="rect">
            <a:avLst/>
          </a:prstGeom>
        </p:spPr>
      </p:pic>
      <p:sp>
        <p:nvSpPr>
          <p:cNvPr id="8" name="Rectangle 7">
            <a:extLst>
              <a:ext uri="{FF2B5EF4-FFF2-40B4-BE49-F238E27FC236}">
                <a16:creationId xmlns:a16="http://schemas.microsoft.com/office/drawing/2014/main" id="{50A85C6E-8558-551A-E0E1-82A32654DF05}"/>
              </a:ext>
            </a:extLst>
          </p:cNvPr>
          <p:cNvSpPr/>
          <p:nvPr/>
        </p:nvSpPr>
        <p:spPr>
          <a:xfrm>
            <a:off x="3657600" y="1690688"/>
            <a:ext cx="1656678" cy="1381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E92E679-18D0-FD3F-E85D-D2DAEFC03F68}"/>
              </a:ext>
            </a:extLst>
          </p:cNvPr>
          <p:cNvSpPr txBox="1"/>
          <p:nvPr/>
        </p:nvSpPr>
        <p:spPr>
          <a:xfrm>
            <a:off x="3937297" y="2221525"/>
            <a:ext cx="1376981" cy="1200329"/>
          </a:xfrm>
          <a:prstGeom prst="rect">
            <a:avLst/>
          </a:prstGeom>
          <a:solidFill>
            <a:schemeClr val="bg1"/>
          </a:solidFill>
          <a:ln>
            <a:noFill/>
          </a:ln>
        </p:spPr>
        <p:txBody>
          <a:bodyPr wrap="square" rtlCol="0">
            <a:spAutoFit/>
          </a:bodyPr>
          <a:lstStyle/>
          <a:p>
            <a:r>
              <a:rPr lang="en-US" sz="1200" dirty="0"/>
              <a:t>Chinook salmon</a:t>
            </a:r>
          </a:p>
          <a:p>
            <a:r>
              <a:rPr lang="en-US" sz="1200" dirty="0"/>
              <a:t>Delta Smelt</a:t>
            </a:r>
          </a:p>
          <a:p>
            <a:r>
              <a:rPr lang="en-US" sz="1200" dirty="0"/>
              <a:t>Hitch</a:t>
            </a:r>
          </a:p>
          <a:p>
            <a:r>
              <a:rPr lang="en-US" sz="1200" dirty="0"/>
              <a:t>Longfin Smelt</a:t>
            </a:r>
          </a:p>
          <a:p>
            <a:r>
              <a:rPr lang="en-US" sz="1200" dirty="0"/>
              <a:t>Splittail</a:t>
            </a:r>
          </a:p>
          <a:p>
            <a:r>
              <a:rPr lang="en-US" sz="1200" dirty="0"/>
              <a:t>White Sturgeon</a:t>
            </a:r>
          </a:p>
        </p:txBody>
      </p:sp>
      <p:sp>
        <p:nvSpPr>
          <p:cNvPr id="11" name="Oval 10">
            <a:extLst>
              <a:ext uri="{FF2B5EF4-FFF2-40B4-BE49-F238E27FC236}">
                <a16:creationId xmlns:a16="http://schemas.microsoft.com/office/drawing/2014/main" id="{0788DFB8-32F3-8F2C-A005-1F5B83CC14A7}"/>
              </a:ext>
            </a:extLst>
          </p:cNvPr>
          <p:cNvSpPr/>
          <p:nvPr/>
        </p:nvSpPr>
        <p:spPr>
          <a:xfrm>
            <a:off x="3668354" y="1616804"/>
            <a:ext cx="279697" cy="25644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9444977-030D-38C6-D565-CDD05C33A0DE}"/>
              </a:ext>
            </a:extLst>
          </p:cNvPr>
          <p:cNvSpPr txBox="1"/>
          <p:nvPr/>
        </p:nvSpPr>
        <p:spPr>
          <a:xfrm>
            <a:off x="3871848" y="1496751"/>
            <a:ext cx="1645920" cy="461665"/>
          </a:xfrm>
          <a:prstGeom prst="rect">
            <a:avLst/>
          </a:prstGeom>
          <a:noFill/>
        </p:spPr>
        <p:txBody>
          <a:bodyPr wrap="square" rtlCol="0">
            <a:spAutoFit/>
          </a:bodyPr>
          <a:lstStyle/>
          <a:p>
            <a:r>
              <a:rPr lang="en-US" sz="1200" dirty="0"/>
              <a:t>Inside restoration site</a:t>
            </a:r>
          </a:p>
        </p:txBody>
      </p:sp>
    </p:spTree>
    <p:extLst>
      <p:ext uri="{BB962C8B-B14F-4D97-AF65-F5344CB8AC3E}">
        <p14:creationId xmlns:p14="http://schemas.microsoft.com/office/powerpoint/2010/main" val="2933214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66EA9-67DB-D78A-B287-97F6042F10C5}"/>
              </a:ext>
            </a:extLst>
          </p:cNvPr>
          <p:cNvSpPr>
            <a:spLocks noGrp="1"/>
          </p:cNvSpPr>
          <p:nvPr>
            <p:ph type="title"/>
          </p:nvPr>
        </p:nvSpPr>
        <p:spPr/>
        <p:txBody>
          <a:bodyPr/>
          <a:lstStyle/>
          <a:p>
            <a:endParaRPr lang="en-US"/>
          </a:p>
        </p:txBody>
      </p:sp>
      <p:pic>
        <p:nvPicPr>
          <p:cNvPr id="5" name="Content Placeholder 4" descr="A screenshot of a graph&#10;&#10;Description automatically generated">
            <a:extLst>
              <a:ext uri="{FF2B5EF4-FFF2-40B4-BE49-F238E27FC236}">
                <a16:creationId xmlns:a16="http://schemas.microsoft.com/office/drawing/2014/main" id="{842B27DB-0F16-CF91-5C15-E233F12B575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9917" y="287282"/>
            <a:ext cx="11032165" cy="6205593"/>
          </a:xfrm>
        </p:spPr>
      </p:pic>
      <p:sp>
        <p:nvSpPr>
          <p:cNvPr id="4" name="Rectangle 3">
            <a:extLst>
              <a:ext uri="{FF2B5EF4-FFF2-40B4-BE49-F238E27FC236}">
                <a16:creationId xmlns:a16="http://schemas.microsoft.com/office/drawing/2014/main" id="{30BFCF17-7740-98C0-FE23-8BCA9EDEBE2F}"/>
              </a:ext>
            </a:extLst>
          </p:cNvPr>
          <p:cNvSpPr/>
          <p:nvPr/>
        </p:nvSpPr>
        <p:spPr>
          <a:xfrm>
            <a:off x="1021977" y="1290918"/>
            <a:ext cx="10515600" cy="46903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423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3ABF5-2983-D561-7460-252BDE6A23E5}"/>
              </a:ext>
            </a:extLst>
          </p:cNvPr>
          <p:cNvSpPr>
            <a:spLocks noGrp="1"/>
          </p:cNvSpPr>
          <p:nvPr>
            <p:ph type="title"/>
          </p:nvPr>
        </p:nvSpPr>
        <p:spPr/>
        <p:txBody>
          <a:bodyPr/>
          <a:lstStyle/>
          <a:p>
            <a:endParaRPr lang="en-US"/>
          </a:p>
        </p:txBody>
      </p:sp>
      <p:pic>
        <p:nvPicPr>
          <p:cNvPr id="9" name="Content Placeholder 8" descr="A screenshot of a graph&#10;&#10;Description automatically generated">
            <a:extLst>
              <a:ext uri="{FF2B5EF4-FFF2-40B4-BE49-F238E27FC236}">
                <a16:creationId xmlns:a16="http://schemas.microsoft.com/office/drawing/2014/main" id="{221A3409-E653-60DA-55CF-6C176100FB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7088" y="324612"/>
            <a:ext cx="11037824" cy="6208776"/>
          </a:xfrm>
        </p:spPr>
      </p:pic>
      <p:sp>
        <p:nvSpPr>
          <p:cNvPr id="10" name="TextBox 9">
            <a:extLst>
              <a:ext uri="{FF2B5EF4-FFF2-40B4-BE49-F238E27FC236}">
                <a16:creationId xmlns:a16="http://schemas.microsoft.com/office/drawing/2014/main" id="{CFE38F0A-DC52-E9A7-6E7E-DD62D148ABCB}"/>
              </a:ext>
            </a:extLst>
          </p:cNvPr>
          <p:cNvSpPr txBox="1"/>
          <p:nvPr/>
        </p:nvSpPr>
        <p:spPr>
          <a:xfrm>
            <a:off x="838200" y="365125"/>
            <a:ext cx="2006575" cy="369332"/>
          </a:xfrm>
          <a:prstGeom prst="rect">
            <a:avLst/>
          </a:prstGeom>
          <a:noFill/>
        </p:spPr>
        <p:txBody>
          <a:bodyPr wrap="none" rtlCol="0">
            <a:spAutoFit/>
          </a:bodyPr>
          <a:lstStyle/>
          <a:p>
            <a:r>
              <a:rPr lang="en-US" dirty="0"/>
              <a:t>Yolo Flyway Farms</a:t>
            </a:r>
          </a:p>
        </p:txBody>
      </p:sp>
      <p:sp>
        <p:nvSpPr>
          <p:cNvPr id="11" name="Rectangle 10">
            <a:extLst>
              <a:ext uri="{FF2B5EF4-FFF2-40B4-BE49-F238E27FC236}">
                <a16:creationId xmlns:a16="http://schemas.microsoft.com/office/drawing/2014/main" id="{F79C1503-0BD7-F50A-1660-28D1BD099C2C}"/>
              </a:ext>
            </a:extLst>
          </p:cNvPr>
          <p:cNvSpPr/>
          <p:nvPr/>
        </p:nvSpPr>
        <p:spPr>
          <a:xfrm>
            <a:off x="2280621" y="1290918"/>
            <a:ext cx="7992933" cy="46903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5663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3ABF5-2983-D561-7460-252BDE6A23E5}"/>
              </a:ext>
            </a:extLst>
          </p:cNvPr>
          <p:cNvSpPr>
            <a:spLocks noGrp="1"/>
          </p:cNvSpPr>
          <p:nvPr>
            <p:ph type="title"/>
          </p:nvPr>
        </p:nvSpPr>
        <p:spPr/>
        <p:txBody>
          <a:bodyPr/>
          <a:lstStyle/>
          <a:p>
            <a:endParaRPr lang="en-US"/>
          </a:p>
        </p:txBody>
      </p:sp>
      <p:pic>
        <p:nvPicPr>
          <p:cNvPr id="9" name="Content Placeholder 8" descr="A screenshot of a graph&#10;&#10;Description automatically generated">
            <a:extLst>
              <a:ext uri="{FF2B5EF4-FFF2-40B4-BE49-F238E27FC236}">
                <a16:creationId xmlns:a16="http://schemas.microsoft.com/office/drawing/2014/main" id="{221A3409-E653-60DA-55CF-6C176100FB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7088" y="324612"/>
            <a:ext cx="11037824" cy="6208776"/>
          </a:xfrm>
        </p:spPr>
      </p:pic>
      <p:sp>
        <p:nvSpPr>
          <p:cNvPr id="10" name="TextBox 9">
            <a:extLst>
              <a:ext uri="{FF2B5EF4-FFF2-40B4-BE49-F238E27FC236}">
                <a16:creationId xmlns:a16="http://schemas.microsoft.com/office/drawing/2014/main" id="{CFE38F0A-DC52-E9A7-6E7E-DD62D148ABCB}"/>
              </a:ext>
            </a:extLst>
          </p:cNvPr>
          <p:cNvSpPr txBox="1"/>
          <p:nvPr/>
        </p:nvSpPr>
        <p:spPr>
          <a:xfrm>
            <a:off x="838200" y="365125"/>
            <a:ext cx="2006575" cy="369332"/>
          </a:xfrm>
          <a:prstGeom prst="rect">
            <a:avLst/>
          </a:prstGeom>
          <a:noFill/>
        </p:spPr>
        <p:txBody>
          <a:bodyPr wrap="none" rtlCol="0">
            <a:spAutoFit/>
          </a:bodyPr>
          <a:lstStyle/>
          <a:p>
            <a:r>
              <a:rPr lang="en-US" dirty="0"/>
              <a:t>Yolo Flyway Farms</a:t>
            </a:r>
          </a:p>
        </p:txBody>
      </p:sp>
      <p:sp>
        <p:nvSpPr>
          <p:cNvPr id="11" name="Rectangle 10">
            <a:extLst>
              <a:ext uri="{FF2B5EF4-FFF2-40B4-BE49-F238E27FC236}">
                <a16:creationId xmlns:a16="http://schemas.microsoft.com/office/drawing/2014/main" id="{F79C1503-0BD7-F50A-1660-28D1BD099C2C}"/>
              </a:ext>
            </a:extLst>
          </p:cNvPr>
          <p:cNvSpPr/>
          <p:nvPr/>
        </p:nvSpPr>
        <p:spPr>
          <a:xfrm>
            <a:off x="3689872" y="1290918"/>
            <a:ext cx="6564471" cy="46903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7211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3ABF5-2983-D561-7460-252BDE6A23E5}"/>
              </a:ext>
            </a:extLst>
          </p:cNvPr>
          <p:cNvSpPr>
            <a:spLocks noGrp="1"/>
          </p:cNvSpPr>
          <p:nvPr>
            <p:ph type="title"/>
          </p:nvPr>
        </p:nvSpPr>
        <p:spPr/>
        <p:txBody>
          <a:bodyPr/>
          <a:lstStyle/>
          <a:p>
            <a:endParaRPr lang="en-US"/>
          </a:p>
        </p:txBody>
      </p:sp>
      <p:pic>
        <p:nvPicPr>
          <p:cNvPr id="9" name="Content Placeholder 8" descr="A screenshot of a graph&#10;&#10;Description automatically generated">
            <a:extLst>
              <a:ext uri="{FF2B5EF4-FFF2-40B4-BE49-F238E27FC236}">
                <a16:creationId xmlns:a16="http://schemas.microsoft.com/office/drawing/2014/main" id="{221A3409-E653-60DA-55CF-6C176100FB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7088" y="324612"/>
            <a:ext cx="11037824" cy="6208776"/>
          </a:xfrm>
        </p:spPr>
      </p:pic>
      <p:sp>
        <p:nvSpPr>
          <p:cNvPr id="10" name="TextBox 9">
            <a:extLst>
              <a:ext uri="{FF2B5EF4-FFF2-40B4-BE49-F238E27FC236}">
                <a16:creationId xmlns:a16="http://schemas.microsoft.com/office/drawing/2014/main" id="{CFE38F0A-DC52-E9A7-6E7E-DD62D148ABCB}"/>
              </a:ext>
            </a:extLst>
          </p:cNvPr>
          <p:cNvSpPr txBox="1"/>
          <p:nvPr/>
        </p:nvSpPr>
        <p:spPr>
          <a:xfrm>
            <a:off x="838200" y="365125"/>
            <a:ext cx="2006575" cy="369332"/>
          </a:xfrm>
          <a:prstGeom prst="rect">
            <a:avLst/>
          </a:prstGeom>
          <a:noFill/>
        </p:spPr>
        <p:txBody>
          <a:bodyPr wrap="none" rtlCol="0">
            <a:spAutoFit/>
          </a:bodyPr>
          <a:lstStyle/>
          <a:p>
            <a:r>
              <a:rPr lang="en-US" dirty="0"/>
              <a:t>Yolo Flyway Farms</a:t>
            </a:r>
          </a:p>
        </p:txBody>
      </p:sp>
    </p:spTree>
    <p:extLst>
      <p:ext uri="{BB962C8B-B14F-4D97-AF65-F5344CB8AC3E}">
        <p14:creationId xmlns:p14="http://schemas.microsoft.com/office/powerpoint/2010/main" val="1481751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66EA9-67DB-D78A-B287-97F6042F10C5}"/>
              </a:ext>
            </a:extLst>
          </p:cNvPr>
          <p:cNvSpPr>
            <a:spLocks noGrp="1"/>
          </p:cNvSpPr>
          <p:nvPr>
            <p:ph type="title"/>
          </p:nvPr>
        </p:nvSpPr>
        <p:spPr/>
        <p:txBody>
          <a:bodyPr/>
          <a:lstStyle/>
          <a:p>
            <a:endParaRPr lang="en-US"/>
          </a:p>
        </p:txBody>
      </p:sp>
      <p:pic>
        <p:nvPicPr>
          <p:cNvPr id="5" name="Content Placeholder 4" descr="A screenshot of a graph&#10;&#10;Description automatically generated">
            <a:extLst>
              <a:ext uri="{FF2B5EF4-FFF2-40B4-BE49-F238E27FC236}">
                <a16:creationId xmlns:a16="http://schemas.microsoft.com/office/drawing/2014/main" id="{842B27DB-0F16-CF91-5C15-E233F12B575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9917" y="287282"/>
            <a:ext cx="11032165" cy="6205593"/>
          </a:xfrm>
        </p:spPr>
      </p:pic>
      <p:sp>
        <p:nvSpPr>
          <p:cNvPr id="3" name="TextBox 2">
            <a:extLst>
              <a:ext uri="{FF2B5EF4-FFF2-40B4-BE49-F238E27FC236}">
                <a16:creationId xmlns:a16="http://schemas.microsoft.com/office/drawing/2014/main" id="{A33A1BED-5280-763B-F840-628A952877D0}"/>
              </a:ext>
            </a:extLst>
          </p:cNvPr>
          <p:cNvSpPr txBox="1"/>
          <p:nvPr/>
        </p:nvSpPr>
        <p:spPr>
          <a:xfrm>
            <a:off x="838200" y="365125"/>
            <a:ext cx="1549720" cy="369332"/>
          </a:xfrm>
          <a:prstGeom prst="rect">
            <a:avLst/>
          </a:prstGeom>
          <a:noFill/>
        </p:spPr>
        <p:txBody>
          <a:bodyPr wrap="none" rtlCol="0">
            <a:spAutoFit/>
          </a:bodyPr>
          <a:lstStyle/>
          <a:p>
            <a:r>
              <a:rPr lang="en-US" dirty="0"/>
              <a:t>Decker Island</a:t>
            </a:r>
          </a:p>
        </p:txBody>
      </p:sp>
      <p:sp>
        <p:nvSpPr>
          <p:cNvPr id="4" name="Rectangle 3">
            <a:extLst>
              <a:ext uri="{FF2B5EF4-FFF2-40B4-BE49-F238E27FC236}">
                <a16:creationId xmlns:a16="http://schemas.microsoft.com/office/drawing/2014/main" id="{E1E6B374-2C8C-DF18-89C0-5F6DFAB2EDE3}"/>
              </a:ext>
            </a:extLst>
          </p:cNvPr>
          <p:cNvSpPr/>
          <p:nvPr/>
        </p:nvSpPr>
        <p:spPr>
          <a:xfrm>
            <a:off x="1021977" y="1290918"/>
            <a:ext cx="10515600" cy="46903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7310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66EA9-67DB-D78A-B287-97F6042F10C5}"/>
              </a:ext>
            </a:extLst>
          </p:cNvPr>
          <p:cNvSpPr>
            <a:spLocks noGrp="1"/>
          </p:cNvSpPr>
          <p:nvPr>
            <p:ph type="title"/>
          </p:nvPr>
        </p:nvSpPr>
        <p:spPr/>
        <p:txBody>
          <a:bodyPr/>
          <a:lstStyle/>
          <a:p>
            <a:endParaRPr lang="en-US"/>
          </a:p>
        </p:txBody>
      </p:sp>
      <p:pic>
        <p:nvPicPr>
          <p:cNvPr id="5" name="Content Placeholder 4" descr="A screenshot of a graph&#10;&#10;Description automatically generated">
            <a:extLst>
              <a:ext uri="{FF2B5EF4-FFF2-40B4-BE49-F238E27FC236}">
                <a16:creationId xmlns:a16="http://schemas.microsoft.com/office/drawing/2014/main" id="{842B27DB-0F16-CF91-5C15-E233F12B575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9917" y="287282"/>
            <a:ext cx="11032165" cy="6205593"/>
          </a:xfrm>
        </p:spPr>
      </p:pic>
      <p:sp>
        <p:nvSpPr>
          <p:cNvPr id="3" name="TextBox 2">
            <a:extLst>
              <a:ext uri="{FF2B5EF4-FFF2-40B4-BE49-F238E27FC236}">
                <a16:creationId xmlns:a16="http://schemas.microsoft.com/office/drawing/2014/main" id="{A33A1BED-5280-763B-F840-628A952877D0}"/>
              </a:ext>
            </a:extLst>
          </p:cNvPr>
          <p:cNvSpPr txBox="1"/>
          <p:nvPr/>
        </p:nvSpPr>
        <p:spPr>
          <a:xfrm>
            <a:off x="838200" y="365125"/>
            <a:ext cx="1549720" cy="369332"/>
          </a:xfrm>
          <a:prstGeom prst="rect">
            <a:avLst/>
          </a:prstGeom>
          <a:noFill/>
        </p:spPr>
        <p:txBody>
          <a:bodyPr wrap="none" rtlCol="0">
            <a:spAutoFit/>
          </a:bodyPr>
          <a:lstStyle/>
          <a:p>
            <a:r>
              <a:rPr lang="en-US" dirty="0"/>
              <a:t>Decker Island</a:t>
            </a:r>
          </a:p>
        </p:txBody>
      </p:sp>
    </p:spTree>
    <p:extLst>
      <p:ext uri="{BB962C8B-B14F-4D97-AF65-F5344CB8AC3E}">
        <p14:creationId xmlns:p14="http://schemas.microsoft.com/office/powerpoint/2010/main" val="507077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639DF59A-F85B-4444-A436-1C26F7D40B8B}"/>
              </a:ext>
            </a:extLst>
          </p:cNvPr>
          <p:cNvSpPr txBox="1">
            <a:spLocks/>
          </p:cNvSpPr>
          <p:nvPr/>
        </p:nvSpPr>
        <p:spPr>
          <a:xfrm>
            <a:off x="9627319" y="6410568"/>
            <a:ext cx="3992732" cy="5762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Decker Island</a:t>
            </a:r>
          </a:p>
        </p:txBody>
      </p:sp>
      <p:pic>
        <p:nvPicPr>
          <p:cNvPr id="8" name="Picture 7" descr="A picture containing outdoor, sky, grass, field&#10;&#10;Description automatically generated">
            <a:extLst>
              <a:ext uri="{FF2B5EF4-FFF2-40B4-BE49-F238E27FC236}">
                <a16:creationId xmlns:a16="http://schemas.microsoft.com/office/drawing/2014/main" id="{F3AFEDEA-EA14-45B9-8482-512C193AC5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800" y="2304335"/>
            <a:ext cx="5456660" cy="4092496"/>
          </a:xfrm>
          <a:prstGeom prst="rect">
            <a:avLst/>
          </a:prstGeom>
        </p:spPr>
      </p:pic>
      <p:sp>
        <p:nvSpPr>
          <p:cNvPr id="2" name="Title 1">
            <a:extLst>
              <a:ext uri="{FF2B5EF4-FFF2-40B4-BE49-F238E27FC236}">
                <a16:creationId xmlns:a16="http://schemas.microsoft.com/office/drawing/2014/main" id="{02063EDA-399B-4186-A28F-3EAA20FBDDA0}"/>
              </a:ext>
            </a:extLst>
          </p:cNvPr>
          <p:cNvSpPr>
            <a:spLocks noGrp="1"/>
          </p:cNvSpPr>
          <p:nvPr>
            <p:ph type="title"/>
          </p:nvPr>
        </p:nvSpPr>
        <p:spPr/>
        <p:txBody>
          <a:bodyPr/>
          <a:lstStyle/>
          <a:p>
            <a:r>
              <a:rPr lang="en-US" dirty="0"/>
              <a:t>Background</a:t>
            </a:r>
          </a:p>
        </p:txBody>
      </p:sp>
      <p:graphicFrame>
        <p:nvGraphicFramePr>
          <p:cNvPr id="5" name="Content Placeholder 11">
            <a:extLst>
              <a:ext uri="{FF2B5EF4-FFF2-40B4-BE49-F238E27FC236}">
                <a16:creationId xmlns:a16="http://schemas.microsoft.com/office/drawing/2014/main" id="{FED73C4F-7BA5-4C92-993A-03664E8BB4A5}"/>
              </a:ext>
            </a:extLst>
          </p:cNvPr>
          <p:cNvGraphicFramePr>
            <a:graphicFrameLocks/>
          </p:cNvGraphicFramePr>
          <p:nvPr>
            <p:extLst>
              <p:ext uri="{D42A27DB-BD31-4B8C-83A1-F6EECF244321}">
                <p14:modId xmlns:p14="http://schemas.microsoft.com/office/powerpoint/2010/main" val="3395749845"/>
              </p:ext>
            </p:extLst>
          </p:nvPr>
        </p:nvGraphicFramePr>
        <p:xfrm>
          <a:off x="1014834" y="1838651"/>
          <a:ext cx="4815462" cy="457191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ontent Placeholder 8">
            <a:extLst>
              <a:ext uri="{FF2B5EF4-FFF2-40B4-BE49-F238E27FC236}">
                <a16:creationId xmlns:a16="http://schemas.microsoft.com/office/drawing/2014/main" id="{C760F0D7-1661-4C77-9F76-F02B716FB4B2}"/>
              </a:ext>
            </a:extLst>
          </p:cNvPr>
          <p:cNvSpPr txBox="1">
            <a:spLocks/>
          </p:cNvSpPr>
          <p:nvPr/>
        </p:nvSpPr>
        <p:spPr>
          <a:xfrm>
            <a:off x="6846338" y="0"/>
            <a:ext cx="3941080" cy="544002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latin typeface="Times New Roman" panose="02020603050405020304" pitchFamily="18" charset="0"/>
                <a:ea typeface="Times New Roman" panose="02020603050405020304" pitchFamily="18" charset="0"/>
              </a:rPr>
              <a:t>8,000+ acres of tidal wetland restoration  required by permits for State Water Project operation </a:t>
            </a:r>
          </a:p>
          <a:p>
            <a:endParaRPr lang="en-US" sz="3200" dirty="0">
              <a:latin typeface="Times New Roman" panose="02020603050405020304" pitchFamily="18" charset="0"/>
              <a:ea typeface="Times New Roman" panose="02020603050405020304" pitchFamily="18" charset="0"/>
            </a:endParaRPr>
          </a:p>
          <a:p>
            <a:endParaRPr lang="en-US" sz="3200" dirty="0"/>
          </a:p>
        </p:txBody>
      </p:sp>
    </p:spTree>
    <p:extLst>
      <p:ext uri="{BB962C8B-B14F-4D97-AF65-F5344CB8AC3E}">
        <p14:creationId xmlns:p14="http://schemas.microsoft.com/office/powerpoint/2010/main" val="648510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D0E86-65F9-4F52-C681-FD63FFC050FF}"/>
              </a:ext>
            </a:extLst>
          </p:cNvPr>
          <p:cNvSpPr>
            <a:spLocks noGrp="1"/>
          </p:cNvSpPr>
          <p:nvPr>
            <p:ph type="title"/>
          </p:nvPr>
        </p:nvSpPr>
        <p:spPr/>
        <p:txBody>
          <a:bodyPr/>
          <a:lstStyle/>
          <a:p>
            <a:r>
              <a:rPr lang="en-US" dirty="0"/>
              <a:t>Thermal dynamics in tidal marshes</a:t>
            </a:r>
          </a:p>
        </p:txBody>
      </p:sp>
      <p:sp>
        <p:nvSpPr>
          <p:cNvPr id="3" name="Content Placeholder 2">
            <a:extLst>
              <a:ext uri="{FF2B5EF4-FFF2-40B4-BE49-F238E27FC236}">
                <a16:creationId xmlns:a16="http://schemas.microsoft.com/office/drawing/2014/main" id="{050AFFB3-6489-1412-7D43-B6430F169C82}"/>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D3953C99-48CF-29F4-7D8D-77D02B2953D2}"/>
              </a:ext>
            </a:extLst>
          </p:cNvPr>
          <p:cNvPicPr>
            <a:picLocks noChangeAspect="1"/>
          </p:cNvPicPr>
          <p:nvPr/>
        </p:nvPicPr>
        <p:blipFill>
          <a:blip r:embed="rId3"/>
          <a:stretch>
            <a:fillRect/>
          </a:stretch>
        </p:blipFill>
        <p:spPr>
          <a:xfrm>
            <a:off x="2976484" y="1284139"/>
            <a:ext cx="5249008" cy="2076740"/>
          </a:xfrm>
          <a:prstGeom prst="rect">
            <a:avLst/>
          </a:prstGeom>
        </p:spPr>
      </p:pic>
      <p:pic>
        <p:nvPicPr>
          <p:cNvPr id="7" name="Picture 6">
            <a:extLst>
              <a:ext uri="{FF2B5EF4-FFF2-40B4-BE49-F238E27FC236}">
                <a16:creationId xmlns:a16="http://schemas.microsoft.com/office/drawing/2014/main" id="{F915313E-3FD4-1A56-C73E-2649C91F4E79}"/>
              </a:ext>
            </a:extLst>
          </p:cNvPr>
          <p:cNvPicPr>
            <a:picLocks noChangeAspect="1"/>
          </p:cNvPicPr>
          <p:nvPr/>
        </p:nvPicPr>
        <p:blipFill>
          <a:blip r:embed="rId4"/>
          <a:stretch>
            <a:fillRect/>
          </a:stretch>
        </p:blipFill>
        <p:spPr>
          <a:xfrm>
            <a:off x="2425853" y="3654054"/>
            <a:ext cx="3534268" cy="2657846"/>
          </a:xfrm>
          <a:prstGeom prst="rect">
            <a:avLst/>
          </a:prstGeom>
        </p:spPr>
      </p:pic>
      <p:pic>
        <p:nvPicPr>
          <p:cNvPr id="9" name="Picture 8">
            <a:extLst>
              <a:ext uri="{FF2B5EF4-FFF2-40B4-BE49-F238E27FC236}">
                <a16:creationId xmlns:a16="http://schemas.microsoft.com/office/drawing/2014/main" id="{6E50F5F0-9051-8CC9-6097-8D92008B0FD7}"/>
              </a:ext>
            </a:extLst>
          </p:cNvPr>
          <p:cNvPicPr>
            <a:picLocks noChangeAspect="1"/>
          </p:cNvPicPr>
          <p:nvPr/>
        </p:nvPicPr>
        <p:blipFill>
          <a:blip r:embed="rId5"/>
          <a:stretch>
            <a:fillRect/>
          </a:stretch>
        </p:blipFill>
        <p:spPr>
          <a:xfrm>
            <a:off x="5960121" y="3082449"/>
            <a:ext cx="4744112" cy="3410426"/>
          </a:xfrm>
          <a:prstGeom prst="rect">
            <a:avLst/>
          </a:prstGeom>
        </p:spPr>
      </p:pic>
    </p:spTree>
    <p:extLst>
      <p:ext uri="{BB962C8B-B14F-4D97-AF65-F5344CB8AC3E}">
        <p14:creationId xmlns:p14="http://schemas.microsoft.com/office/powerpoint/2010/main" val="2315778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29258-4E86-3442-A448-3DF679400D49}"/>
              </a:ext>
            </a:extLst>
          </p:cNvPr>
          <p:cNvSpPr>
            <a:spLocks noGrp="1"/>
          </p:cNvSpPr>
          <p:nvPr>
            <p:ph type="title"/>
          </p:nvPr>
        </p:nvSpPr>
        <p:spPr>
          <a:xfrm>
            <a:off x="838200" y="332851"/>
            <a:ext cx="10515600" cy="1325563"/>
          </a:xfrm>
        </p:spPr>
        <p:txBody>
          <a:bodyPr/>
          <a:lstStyle/>
          <a:p>
            <a:r>
              <a:rPr lang="en-US" dirty="0"/>
              <a:t>2023 and beyond… </a:t>
            </a:r>
          </a:p>
        </p:txBody>
      </p:sp>
      <p:sp>
        <p:nvSpPr>
          <p:cNvPr id="3" name="Content Placeholder 2">
            <a:extLst>
              <a:ext uri="{FF2B5EF4-FFF2-40B4-BE49-F238E27FC236}">
                <a16:creationId xmlns:a16="http://schemas.microsoft.com/office/drawing/2014/main" id="{7EACA29C-EDBF-27D0-8155-16C76C964991}"/>
              </a:ext>
            </a:extLst>
          </p:cNvPr>
          <p:cNvSpPr>
            <a:spLocks noGrp="1"/>
          </p:cNvSpPr>
          <p:nvPr>
            <p:ph idx="1"/>
          </p:nvPr>
        </p:nvSpPr>
        <p:spPr/>
        <p:txBody>
          <a:bodyPr/>
          <a:lstStyle/>
          <a:p>
            <a:endParaRPr lang="en-US" dirty="0"/>
          </a:p>
        </p:txBody>
      </p:sp>
      <p:pic>
        <p:nvPicPr>
          <p:cNvPr id="4" name="Picture 3" descr="A map of different states&#10;&#10;Description automatically generated">
            <a:extLst>
              <a:ext uri="{FF2B5EF4-FFF2-40B4-BE49-F238E27FC236}">
                <a16:creationId xmlns:a16="http://schemas.microsoft.com/office/drawing/2014/main" id="{6388FA49-24E1-28AA-2700-2AECCA4B6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193" y="1242893"/>
            <a:ext cx="9083614" cy="5516801"/>
          </a:xfrm>
          <a:prstGeom prst="rect">
            <a:avLst/>
          </a:prstGeom>
        </p:spPr>
      </p:pic>
      <p:sp>
        <p:nvSpPr>
          <p:cNvPr id="5" name="Star: 5 Points 4">
            <a:extLst>
              <a:ext uri="{FF2B5EF4-FFF2-40B4-BE49-F238E27FC236}">
                <a16:creationId xmlns:a16="http://schemas.microsoft.com/office/drawing/2014/main" id="{2F626CE3-3EAB-E6CA-03A5-E6E88EAA1135}"/>
              </a:ext>
            </a:extLst>
          </p:cNvPr>
          <p:cNvSpPr/>
          <p:nvPr/>
        </p:nvSpPr>
        <p:spPr>
          <a:xfrm>
            <a:off x="2420470" y="3646840"/>
            <a:ext cx="129091" cy="129092"/>
          </a:xfrm>
          <a:prstGeom prst="star5">
            <a:avLst/>
          </a:prstGeom>
          <a:solidFill>
            <a:srgbClr val="FFFF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69C5931E-6891-152D-2B22-0AFF426C3E0E}"/>
              </a:ext>
            </a:extLst>
          </p:cNvPr>
          <p:cNvSpPr/>
          <p:nvPr/>
        </p:nvSpPr>
        <p:spPr>
          <a:xfrm>
            <a:off x="4208033" y="4089697"/>
            <a:ext cx="129091" cy="129092"/>
          </a:xfrm>
          <a:prstGeom prst="star5">
            <a:avLst/>
          </a:prstGeom>
          <a:solidFill>
            <a:srgbClr val="FFFF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46050EB8-CF16-FDA6-E961-FAD280B5F2A6}"/>
              </a:ext>
            </a:extLst>
          </p:cNvPr>
          <p:cNvSpPr/>
          <p:nvPr/>
        </p:nvSpPr>
        <p:spPr>
          <a:xfrm>
            <a:off x="4444702" y="4272579"/>
            <a:ext cx="129091" cy="129092"/>
          </a:xfrm>
          <a:prstGeom prst="star5">
            <a:avLst/>
          </a:prstGeom>
          <a:solidFill>
            <a:srgbClr val="FFFF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C86F0D86-3292-1B22-A0F8-FD8C3D82799C}"/>
              </a:ext>
            </a:extLst>
          </p:cNvPr>
          <p:cNvSpPr/>
          <p:nvPr/>
        </p:nvSpPr>
        <p:spPr>
          <a:xfrm>
            <a:off x="3164542" y="5036372"/>
            <a:ext cx="129091" cy="129092"/>
          </a:xfrm>
          <a:prstGeom prst="star5">
            <a:avLst/>
          </a:prstGeom>
          <a:solidFill>
            <a:srgbClr val="FFFF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74CCF0D1-6E86-C9DD-D181-0F1E17BA6133}"/>
              </a:ext>
            </a:extLst>
          </p:cNvPr>
          <p:cNvSpPr/>
          <p:nvPr/>
        </p:nvSpPr>
        <p:spPr>
          <a:xfrm>
            <a:off x="3293633" y="5165464"/>
            <a:ext cx="129091" cy="129092"/>
          </a:xfrm>
          <a:prstGeom prst="star5">
            <a:avLst/>
          </a:prstGeom>
          <a:solidFill>
            <a:srgbClr val="FFFF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E0B0ABDC-AE06-FE66-41CC-0704222C52CA}"/>
              </a:ext>
            </a:extLst>
          </p:cNvPr>
          <p:cNvSpPr/>
          <p:nvPr/>
        </p:nvSpPr>
        <p:spPr>
          <a:xfrm>
            <a:off x="5230010" y="6279628"/>
            <a:ext cx="129091" cy="129092"/>
          </a:xfrm>
          <a:prstGeom prst="star5">
            <a:avLst/>
          </a:prstGeom>
          <a:solidFill>
            <a:srgbClr val="FFFF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2C56754D-B3E3-C227-C88A-D974F66698E5}"/>
              </a:ext>
            </a:extLst>
          </p:cNvPr>
          <p:cNvSpPr/>
          <p:nvPr/>
        </p:nvSpPr>
        <p:spPr>
          <a:xfrm>
            <a:off x="7833360" y="1820687"/>
            <a:ext cx="129091" cy="129092"/>
          </a:xfrm>
          <a:prstGeom prst="star5">
            <a:avLst/>
          </a:prstGeom>
          <a:solidFill>
            <a:srgbClr val="FFFF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43E34348-2995-7D2B-08EC-0F1FFDE07F9B}"/>
              </a:ext>
            </a:extLst>
          </p:cNvPr>
          <p:cNvSpPr/>
          <p:nvPr/>
        </p:nvSpPr>
        <p:spPr>
          <a:xfrm>
            <a:off x="7704269" y="2047506"/>
            <a:ext cx="129091" cy="129092"/>
          </a:xfrm>
          <a:prstGeom prst="star5">
            <a:avLst/>
          </a:prstGeom>
          <a:solidFill>
            <a:srgbClr val="FFFF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5626F030-636E-FDEE-49B0-EA35B709F55D}"/>
              </a:ext>
            </a:extLst>
          </p:cNvPr>
          <p:cNvSpPr/>
          <p:nvPr/>
        </p:nvSpPr>
        <p:spPr>
          <a:xfrm>
            <a:off x="8242151" y="1571691"/>
            <a:ext cx="129091" cy="129092"/>
          </a:xfrm>
          <a:prstGeom prst="star5">
            <a:avLst/>
          </a:prstGeom>
          <a:solidFill>
            <a:srgbClr val="FFFF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2898E60D-62CE-B83E-746B-0CE2BD051286}"/>
              </a:ext>
            </a:extLst>
          </p:cNvPr>
          <p:cNvSpPr/>
          <p:nvPr/>
        </p:nvSpPr>
        <p:spPr>
          <a:xfrm>
            <a:off x="7123356" y="5623027"/>
            <a:ext cx="129091" cy="129092"/>
          </a:xfrm>
          <a:prstGeom prst="star5">
            <a:avLst/>
          </a:prstGeom>
          <a:solidFill>
            <a:srgbClr val="FFFF00"/>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6461EFCE-D7F8-D35A-A058-8B81A442E707}"/>
              </a:ext>
            </a:extLst>
          </p:cNvPr>
          <p:cNvSpPr/>
          <p:nvPr/>
        </p:nvSpPr>
        <p:spPr>
          <a:xfrm>
            <a:off x="5655833" y="354895"/>
            <a:ext cx="880334" cy="720787"/>
          </a:xfrm>
          <a:prstGeom prst="star5">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1485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671C-BC4B-052B-3E43-15141578D7F9}"/>
              </a:ext>
            </a:extLst>
          </p:cNvPr>
          <p:cNvSpPr>
            <a:spLocks noGrp="1"/>
          </p:cNvSpPr>
          <p:nvPr>
            <p:ph type="title"/>
          </p:nvPr>
        </p:nvSpPr>
        <p:spPr/>
        <p:txBody>
          <a:bodyPr/>
          <a:lstStyle/>
          <a:p>
            <a:r>
              <a:rPr lang="en-US" dirty="0"/>
              <a:t>2023 and beyond… </a:t>
            </a:r>
          </a:p>
        </p:txBody>
      </p:sp>
      <p:sp>
        <p:nvSpPr>
          <p:cNvPr id="3" name="Content Placeholder 2">
            <a:extLst>
              <a:ext uri="{FF2B5EF4-FFF2-40B4-BE49-F238E27FC236}">
                <a16:creationId xmlns:a16="http://schemas.microsoft.com/office/drawing/2014/main" id="{FD099A0A-410E-E550-CBA1-08B854822AF8}"/>
              </a:ext>
            </a:extLst>
          </p:cNvPr>
          <p:cNvSpPr>
            <a:spLocks noGrp="1"/>
          </p:cNvSpPr>
          <p:nvPr>
            <p:ph idx="1"/>
          </p:nvPr>
        </p:nvSpPr>
        <p:spPr>
          <a:xfrm>
            <a:off x="1846282" y="2134698"/>
            <a:ext cx="8915400" cy="3777622"/>
          </a:xfrm>
        </p:spPr>
        <p:txBody>
          <a:bodyPr/>
          <a:lstStyle/>
          <a:p>
            <a:r>
              <a:rPr lang="en-US" dirty="0"/>
              <a:t>High-resolution mapping</a:t>
            </a:r>
          </a:p>
          <a:p>
            <a:r>
              <a:rPr lang="en-US" dirty="0"/>
              <a:t>HOBO temperature pendants </a:t>
            </a:r>
          </a:p>
        </p:txBody>
      </p:sp>
      <p:pic>
        <p:nvPicPr>
          <p:cNvPr id="5" name="Picture 4">
            <a:extLst>
              <a:ext uri="{FF2B5EF4-FFF2-40B4-BE49-F238E27FC236}">
                <a16:creationId xmlns:a16="http://schemas.microsoft.com/office/drawing/2014/main" id="{90A77FC5-F8D2-57AC-9A38-E65E51DE6CFD}"/>
              </a:ext>
            </a:extLst>
          </p:cNvPr>
          <p:cNvPicPr>
            <a:picLocks noChangeAspect="1"/>
          </p:cNvPicPr>
          <p:nvPr/>
        </p:nvPicPr>
        <p:blipFill>
          <a:blip r:embed="rId3"/>
          <a:stretch>
            <a:fillRect/>
          </a:stretch>
        </p:blipFill>
        <p:spPr>
          <a:xfrm>
            <a:off x="5895191" y="1967939"/>
            <a:ext cx="4980181" cy="3562213"/>
          </a:xfrm>
          <a:prstGeom prst="rect">
            <a:avLst/>
          </a:prstGeom>
        </p:spPr>
      </p:pic>
      <p:sp>
        <p:nvSpPr>
          <p:cNvPr id="6" name="TextBox 5">
            <a:extLst>
              <a:ext uri="{FF2B5EF4-FFF2-40B4-BE49-F238E27FC236}">
                <a16:creationId xmlns:a16="http://schemas.microsoft.com/office/drawing/2014/main" id="{EC06E195-6A6B-BBE2-D4F0-A06AE5ADACE0}"/>
              </a:ext>
            </a:extLst>
          </p:cNvPr>
          <p:cNvSpPr txBox="1"/>
          <p:nvPr/>
        </p:nvSpPr>
        <p:spPr>
          <a:xfrm>
            <a:off x="6303982" y="5542988"/>
            <a:ext cx="2567434" cy="369332"/>
          </a:xfrm>
          <a:prstGeom prst="rect">
            <a:avLst/>
          </a:prstGeom>
          <a:noFill/>
        </p:spPr>
        <p:txBody>
          <a:bodyPr wrap="none" rtlCol="0">
            <a:spAutoFit/>
          </a:bodyPr>
          <a:lstStyle/>
          <a:p>
            <a:r>
              <a:rPr lang="en-US" dirty="0"/>
              <a:t>Bergamaschi et al. 2023</a:t>
            </a:r>
          </a:p>
        </p:txBody>
      </p:sp>
    </p:spTree>
    <p:extLst>
      <p:ext uri="{BB962C8B-B14F-4D97-AF65-F5344CB8AC3E}">
        <p14:creationId xmlns:p14="http://schemas.microsoft.com/office/powerpoint/2010/main" val="726554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6E521-6566-B2AF-F5A6-0818CDCE6ADF}"/>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D2277C21-BC23-3F7B-A0CD-E7EAA19FFA46}"/>
              </a:ext>
            </a:extLst>
          </p:cNvPr>
          <p:cNvSpPr>
            <a:spLocks noGrp="1"/>
          </p:cNvSpPr>
          <p:nvPr>
            <p:ph idx="1"/>
          </p:nvPr>
        </p:nvSpPr>
        <p:spPr/>
        <p:txBody>
          <a:bodyPr/>
          <a:lstStyle/>
          <a:p>
            <a:r>
              <a:rPr lang="en-US" dirty="0"/>
              <a:t>CA Department of Water Resources</a:t>
            </a:r>
          </a:p>
          <a:p>
            <a:r>
              <a:rPr lang="en-US" dirty="0"/>
              <a:t>State Water Contractors</a:t>
            </a:r>
          </a:p>
          <a:p>
            <a:endParaRPr lang="en-US" dirty="0"/>
          </a:p>
          <a:p>
            <a:endParaRPr lang="en-US" dirty="0"/>
          </a:p>
          <a:p>
            <a:r>
              <a:rPr lang="en-US" dirty="0"/>
              <a:t>DWR Real-Time Data Subcommittee</a:t>
            </a:r>
          </a:p>
          <a:p>
            <a:r>
              <a:rPr lang="en-US" dirty="0"/>
              <a:t>DWR Tidal Habitat Restoration continuous monitoring team</a:t>
            </a:r>
          </a:p>
          <a:p>
            <a:r>
              <a:rPr lang="en-US" dirty="0"/>
              <a:t>Sam </a:t>
            </a:r>
            <a:r>
              <a:rPr lang="en-US" dirty="0" err="1"/>
              <a:t>Bashevkin</a:t>
            </a:r>
            <a:endParaRPr lang="en-US" dirty="0"/>
          </a:p>
        </p:txBody>
      </p:sp>
    </p:spTree>
    <p:extLst>
      <p:ext uri="{BB962C8B-B14F-4D97-AF65-F5344CB8AC3E}">
        <p14:creationId xmlns:p14="http://schemas.microsoft.com/office/powerpoint/2010/main" val="935077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73033-A31F-006D-5D36-0DCFD88216A7}"/>
              </a:ext>
            </a:extLst>
          </p:cNvPr>
          <p:cNvSpPr>
            <a:spLocks noGrp="1"/>
          </p:cNvSpPr>
          <p:nvPr>
            <p:ph type="title"/>
          </p:nvPr>
        </p:nvSpPr>
        <p:spPr/>
        <p:txBody>
          <a:bodyPr/>
          <a:lstStyle/>
          <a:p>
            <a:r>
              <a:rPr lang="en-US" dirty="0"/>
              <a:t>Questions?</a:t>
            </a:r>
          </a:p>
        </p:txBody>
      </p:sp>
      <p:pic>
        <p:nvPicPr>
          <p:cNvPr id="5" name="Content Placeholder 4" descr="A person holding a fish&#10;&#10;Description automatically generated">
            <a:extLst>
              <a:ext uri="{FF2B5EF4-FFF2-40B4-BE49-F238E27FC236}">
                <a16:creationId xmlns:a16="http://schemas.microsoft.com/office/drawing/2014/main" id="{15F2EF63-E936-9182-5265-29A1F5F7C6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6875927" y="1472005"/>
            <a:ext cx="5149330" cy="3861997"/>
          </a:xfrm>
        </p:spPr>
      </p:pic>
    </p:spTree>
    <p:extLst>
      <p:ext uri="{BB962C8B-B14F-4D97-AF65-F5344CB8AC3E}">
        <p14:creationId xmlns:p14="http://schemas.microsoft.com/office/powerpoint/2010/main" val="1442956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different states&#10;&#10;Description automatically generated">
            <a:extLst>
              <a:ext uri="{FF2B5EF4-FFF2-40B4-BE49-F238E27FC236}">
                <a16:creationId xmlns:a16="http://schemas.microsoft.com/office/drawing/2014/main" id="{5B642C88-FD99-6580-F2C0-CD01994DC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4193" y="1341199"/>
            <a:ext cx="9083614" cy="5516801"/>
          </a:xfrm>
          <a:prstGeom prst="rect">
            <a:avLst/>
          </a:prstGeom>
        </p:spPr>
      </p:pic>
      <p:sp>
        <p:nvSpPr>
          <p:cNvPr id="2" name="Title 1">
            <a:extLst>
              <a:ext uri="{FF2B5EF4-FFF2-40B4-BE49-F238E27FC236}">
                <a16:creationId xmlns:a16="http://schemas.microsoft.com/office/drawing/2014/main" id="{02063EDA-399B-4186-A28F-3EAA20FBDDA0}"/>
              </a:ext>
            </a:extLst>
          </p:cNvPr>
          <p:cNvSpPr>
            <a:spLocks noGrp="1"/>
          </p:cNvSpPr>
          <p:nvPr>
            <p:ph type="title"/>
          </p:nvPr>
        </p:nvSpPr>
        <p:spPr/>
        <p:txBody>
          <a:bodyPr/>
          <a:lstStyle/>
          <a:p>
            <a:r>
              <a:rPr lang="en-US" dirty="0"/>
              <a:t>Background</a:t>
            </a:r>
          </a:p>
        </p:txBody>
      </p:sp>
    </p:spTree>
    <p:extLst>
      <p:ext uri="{BB962C8B-B14F-4D97-AF65-F5344CB8AC3E}">
        <p14:creationId xmlns:p14="http://schemas.microsoft.com/office/powerpoint/2010/main" val="3803610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E8A1-FCB5-4E8B-9C4C-A26A688DC462}"/>
              </a:ext>
            </a:extLst>
          </p:cNvPr>
          <p:cNvSpPr>
            <a:spLocks noGrp="1"/>
          </p:cNvSpPr>
          <p:nvPr>
            <p:ph type="title"/>
          </p:nvPr>
        </p:nvSpPr>
        <p:spPr>
          <a:xfrm>
            <a:off x="1640156" y="219036"/>
            <a:ext cx="9360924" cy="1280890"/>
          </a:xfrm>
        </p:spPr>
        <p:txBody>
          <a:bodyPr>
            <a:normAutofit fontScale="90000"/>
          </a:bodyPr>
          <a:lstStyle/>
          <a:p>
            <a:r>
              <a:rPr lang="en-US" dirty="0"/>
              <a:t>Tidal Wetland Restoration: </a:t>
            </a:r>
            <a:br>
              <a:rPr lang="en-US" dirty="0"/>
            </a:br>
            <a:r>
              <a:rPr lang="en-US" dirty="0"/>
              <a:t>Capacity, Opportunity, and Realized Function</a:t>
            </a:r>
          </a:p>
        </p:txBody>
      </p:sp>
      <p:sp>
        <p:nvSpPr>
          <p:cNvPr id="3" name="Content Placeholder 2">
            <a:extLst>
              <a:ext uri="{FF2B5EF4-FFF2-40B4-BE49-F238E27FC236}">
                <a16:creationId xmlns:a16="http://schemas.microsoft.com/office/drawing/2014/main" id="{A0D537E6-5B08-4239-961E-97EDECD6A064}"/>
              </a:ext>
            </a:extLst>
          </p:cNvPr>
          <p:cNvSpPr>
            <a:spLocks noGrp="1"/>
          </p:cNvSpPr>
          <p:nvPr>
            <p:ph idx="1"/>
          </p:nvPr>
        </p:nvSpPr>
        <p:spPr>
          <a:xfrm>
            <a:off x="1636443" y="1714292"/>
            <a:ext cx="8915400" cy="3777622"/>
          </a:xfrm>
        </p:spPr>
        <p:txBody>
          <a:bodyPr/>
          <a:lstStyle/>
          <a:p>
            <a:r>
              <a:rPr lang="en-US" sz="2000" dirty="0"/>
              <a:t>Significant effort to restore tidal marshes for Delta Smelt, juvenile Salmonids, and Longfin Smelt</a:t>
            </a:r>
          </a:p>
          <a:p>
            <a:r>
              <a:rPr lang="en-US" sz="2000" dirty="0"/>
              <a:t>Do restored sites have the capacity to support listed species?</a:t>
            </a:r>
          </a:p>
          <a:p>
            <a:pPr lvl="1"/>
            <a:r>
              <a:rPr lang="en-US" sz="1800" dirty="0"/>
              <a:t>Abiotic habitat</a:t>
            </a:r>
          </a:p>
          <a:p>
            <a:pPr lvl="1"/>
            <a:r>
              <a:rPr lang="en-US" sz="1800" dirty="0"/>
              <a:t>Food web</a:t>
            </a:r>
          </a:p>
          <a:p>
            <a:pPr marL="0" indent="0">
              <a:buNone/>
            </a:pPr>
            <a:endParaRPr lang="en-US" sz="2000" dirty="0"/>
          </a:p>
        </p:txBody>
      </p:sp>
      <p:sp>
        <p:nvSpPr>
          <p:cNvPr id="4" name="TextBox 3">
            <a:extLst>
              <a:ext uri="{FF2B5EF4-FFF2-40B4-BE49-F238E27FC236}">
                <a16:creationId xmlns:a16="http://schemas.microsoft.com/office/drawing/2014/main" id="{1C1514D5-D08D-43B3-8D58-7B7C67EE824D}"/>
              </a:ext>
            </a:extLst>
          </p:cNvPr>
          <p:cNvSpPr txBox="1"/>
          <p:nvPr/>
        </p:nvSpPr>
        <p:spPr>
          <a:xfrm>
            <a:off x="10023103" y="6457890"/>
            <a:ext cx="3330565" cy="400110"/>
          </a:xfrm>
          <a:prstGeom prst="rect">
            <a:avLst/>
          </a:prstGeom>
          <a:noFill/>
        </p:spPr>
        <p:txBody>
          <a:bodyPr wrap="square" rtlCol="0">
            <a:spAutoFit/>
          </a:bodyPr>
          <a:lstStyle/>
          <a:p>
            <a:r>
              <a:rPr lang="en-US" sz="1000" err="1"/>
              <a:t>Simenstead</a:t>
            </a:r>
            <a:r>
              <a:rPr lang="en-US" sz="1000"/>
              <a:t> and Cordell 2000; </a:t>
            </a:r>
          </a:p>
          <a:p>
            <a:r>
              <a:rPr lang="en-US" sz="1000"/>
              <a:t>Pictures from Calfish.ucdavis.edu</a:t>
            </a:r>
          </a:p>
        </p:txBody>
      </p:sp>
      <p:pic>
        <p:nvPicPr>
          <p:cNvPr id="6" name="Picture 5">
            <a:extLst>
              <a:ext uri="{FF2B5EF4-FFF2-40B4-BE49-F238E27FC236}">
                <a16:creationId xmlns:a16="http://schemas.microsoft.com/office/drawing/2014/main" id="{8F2883E6-98CB-42F6-9A2A-7245E72FB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28" y="3978908"/>
            <a:ext cx="4334996" cy="2879092"/>
          </a:xfrm>
          <a:prstGeom prst="rect">
            <a:avLst/>
          </a:prstGeom>
        </p:spPr>
      </p:pic>
      <p:pic>
        <p:nvPicPr>
          <p:cNvPr id="8" name="Picture 7" descr="A fish swimming in water&#10;&#10;Description automatically generated with low confidence">
            <a:extLst>
              <a:ext uri="{FF2B5EF4-FFF2-40B4-BE49-F238E27FC236}">
                <a16:creationId xmlns:a16="http://schemas.microsoft.com/office/drawing/2014/main" id="{C1BEB584-03F1-4162-88C5-2B3B44E1A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4853" y="3978908"/>
            <a:ext cx="5048250" cy="3000375"/>
          </a:xfrm>
          <a:prstGeom prst="rect">
            <a:avLst/>
          </a:prstGeom>
        </p:spPr>
      </p:pic>
    </p:spTree>
    <p:extLst>
      <p:ext uri="{BB962C8B-B14F-4D97-AF65-F5344CB8AC3E}">
        <p14:creationId xmlns:p14="http://schemas.microsoft.com/office/powerpoint/2010/main" val="100278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37238-9EF5-EA0F-4AEB-2504FB8CB3A8}"/>
              </a:ext>
            </a:extLst>
          </p:cNvPr>
          <p:cNvSpPr>
            <a:spLocks noGrp="1"/>
          </p:cNvSpPr>
          <p:nvPr>
            <p:ph type="title"/>
          </p:nvPr>
        </p:nvSpPr>
        <p:spPr>
          <a:xfrm>
            <a:off x="0" y="265862"/>
            <a:ext cx="10515600" cy="1325563"/>
          </a:xfrm>
        </p:spPr>
        <p:txBody>
          <a:bodyPr/>
          <a:lstStyle/>
          <a:p>
            <a:r>
              <a:rPr lang="en-US" dirty="0"/>
              <a:t>High-frequency, long-term monitoring</a:t>
            </a:r>
          </a:p>
        </p:txBody>
      </p:sp>
      <p:sp>
        <p:nvSpPr>
          <p:cNvPr id="3" name="Content Placeholder 2">
            <a:extLst>
              <a:ext uri="{FF2B5EF4-FFF2-40B4-BE49-F238E27FC236}">
                <a16:creationId xmlns:a16="http://schemas.microsoft.com/office/drawing/2014/main" id="{78715E32-90AB-969F-CE4B-B8B4CFC7339B}"/>
              </a:ext>
            </a:extLst>
          </p:cNvPr>
          <p:cNvSpPr>
            <a:spLocks noGrp="1"/>
          </p:cNvSpPr>
          <p:nvPr>
            <p:ph idx="1"/>
          </p:nvPr>
        </p:nvSpPr>
        <p:spPr>
          <a:xfrm>
            <a:off x="1385176" y="1698564"/>
            <a:ext cx="8915400" cy="3777622"/>
          </a:xfrm>
        </p:spPr>
        <p:txBody>
          <a:bodyPr/>
          <a:lstStyle/>
          <a:p>
            <a:r>
              <a:rPr lang="en-US" dirty="0"/>
              <a:t>2019 – Yolo Flyway Farms &amp; Decker Island</a:t>
            </a:r>
          </a:p>
        </p:txBody>
      </p:sp>
      <p:pic>
        <p:nvPicPr>
          <p:cNvPr id="5" name="Picture 4" descr="A yellow object in the water&#10;&#10;Description automatically generated">
            <a:extLst>
              <a:ext uri="{FF2B5EF4-FFF2-40B4-BE49-F238E27FC236}">
                <a16:creationId xmlns:a16="http://schemas.microsoft.com/office/drawing/2014/main" id="{25D61AA6-CDBA-E78B-157C-65E0B51AF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022644" y="630819"/>
            <a:ext cx="4555864" cy="3416898"/>
          </a:xfrm>
          <a:prstGeom prst="rect">
            <a:avLst/>
          </a:prstGeom>
        </p:spPr>
      </p:pic>
      <p:pic>
        <p:nvPicPr>
          <p:cNvPr id="7" name="Picture 6" descr="A zebra next to a body of water&#10;&#10;Description automatically generated">
            <a:extLst>
              <a:ext uri="{FF2B5EF4-FFF2-40B4-BE49-F238E27FC236}">
                <a16:creationId xmlns:a16="http://schemas.microsoft.com/office/drawing/2014/main" id="{28917BC8-B16D-D5A4-F4DD-50019960FE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56968" y="2871618"/>
            <a:ext cx="4555865" cy="3416899"/>
          </a:xfrm>
          <a:prstGeom prst="rect">
            <a:avLst/>
          </a:prstGeom>
        </p:spPr>
      </p:pic>
      <p:pic>
        <p:nvPicPr>
          <p:cNvPr id="8" name="Picture 7" descr="A map of different states&#10;&#10;Description automatically generated">
            <a:extLst>
              <a:ext uri="{FF2B5EF4-FFF2-40B4-BE49-F238E27FC236}">
                <a16:creationId xmlns:a16="http://schemas.microsoft.com/office/drawing/2014/main" id="{1CABF78C-416A-04DE-8179-1A650DF0BE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634" y="2842326"/>
            <a:ext cx="6084367" cy="3695252"/>
          </a:xfrm>
          <a:prstGeom prst="rect">
            <a:avLst/>
          </a:prstGeom>
        </p:spPr>
      </p:pic>
      <p:sp>
        <p:nvSpPr>
          <p:cNvPr id="9" name="Oval 8">
            <a:extLst>
              <a:ext uri="{FF2B5EF4-FFF2-40B4-BE49-F238E27FC236}">
                <a16:creationId xmlns:a16="http://schemas.microsoft.com/office/drawing/2014/main" id="{B4C7993F-8321-CA76-3F00-B174CFCEB3BD}"/>
              </a:ext>
            </a:extLst>
          </p:cNvPr>
          <p:cNvSpPr/>
          <p:nvPr/>
        </p:nvSpPr>
        <p:spPr>
          <a:xfrm>
            <a:off x="4593517" y="2936837"/>
            <a:ext cx="236667" cy="33348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57AE634-4159-A6DF-A314-A64EF0D797FB}"/>
              </a:ext>
            </a:extLst>
          </p:cNvPr>
          <p:cNvSpPr/>
          <p:nvPr/>
        </p:nvSpPr>
        <p:spPr>
          <a:xfrm>
            <a:off x="3853030" y="5669280"/>
            <a:ext cx="267147" cy="32452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60C7B028-5712-8BCB-52F7-41D9E16FFDE2}"/>
              </a:ext>
            </a:extLst>
          </p:cNvPr>
          <p:cNvSpPr/>
          <p:nvPr/>
        </p:nvSpPr>
        <p:spPr>
          <a:xfrm>
            <a:off x="4593517" y="3270324"/>
            <a:ext cx="96817" cy="94511"/>
          </a:xfrm>
          <a:prstGeom prst="star5">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F6F38E4A-02F2-B22D-AA8B-0A6CBE4E988F}"/>
              </a:ext>
            </a:extLst>
          </p:cNvPr>
          <p:cNvSpPr/>
          <p:nvPr/>
        </p:nvSpPr>
        <p:spPr>
          <a:xfrm>
            <a:off x="3569988" y="5831541"/>
            <a:ext cx="96817" cy="94511"/>
          </a:xfrm>
          <a:prstGeom prst="star5">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0988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34FC-029A-16B1-68EB-E0E15043762B}"/>
              </a:ext>
            </a:extLst>
          </p:cNvPr>
          <p:cNvSpPr>
            <a:spLocks noGrp="1"/>
          </p:cNvSpPr>
          <p:nvPr>
            <p:ph type="title"/>
          </p:nvPr>
        </p:nvSpPr>
        <p:spPr/>
        <p:txBody>
          <a:bodyPr/>
          <a:lstStyle/>
          <a:p>
            <a:endParaRPr lang="en-US"/>
          </a:p>
        </p:txBody>
      </p:sp>
      <p:pic>
        <p:nvPicPr>
          <p:cNvPr id="5" name="Content Placeholder 4" descr="A concrete cylinder with a chain attached to it&#10;&#10;Description automatically generated">
            <a:extLst>
              <a:ext uri="{FF2B5EF4-FFF2-40B4-BE49-F238E27FC236}">
                <a16:creationId xmlns:a16="http://schemas.microsoft.com/office/drawing/2014/main" id="{9E759697-1138-1FDA-05F8-FDA60CAA6BA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454608" y="378535"/>
            <a:ext cx="4405254" cy="3303940"/>
          </a:xfrm>
        </p:spPr>
      </p:pic>
      <p:pic>
        <p:nvPicPr>
          <p:cNvPr id="7" name="Picture 6" descr="A rusty chain on a concrete surface&#10;&#10;Description automatically generated">
            <a:extLst>
              <a:ext uri="{FF2B5EF4-FFF2-40B4-BE49-F238E27FC236}">
                <a16:creationId xmlns:a16="http://schemas.microsoft.com/office/drawing/2014/main" id="{E39FE5E1-68BD-B618-830B-524CDA39B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49668" y="3857625"/>
            <a:ext cx="3429000" cy="2571750"/>
          </a:xfrm>
          <a:prstGeom prst="rect">
            <a:avLst/>
          </a:prstGeom>
        </p:spPr>
      </p:pic>
      <p:pic>
        <p:nvPicPr>
          <p:cNvPr id="9" name="Picture 8" descr="A river with a log in it&#10;&#10;Description automatically generated">
            <a:extLst>
              <a:ext uri="{FF2B5EF4-FFF2-40B4-BE49-F238E27FC236}">
                <a16:creationId xmlns:a16="http://schemas.microsoft.com/office/drawing/2014/main" id="{3916EEB3-A796-97B7-4AC5-E650C8162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3175" y="96818"/>
            <a:ext cx="7422776" cy="5567082"/>
          </a:xfrm>
          <a:prstGeom prst="rect">
            <a:avLst/>
          </a:prstGeom>
        </p:spPr>
      </p:pic>
      <p:pic>
        <p:nvPicPr>
          <p:cNvPr id="11" name="Picture 10" descr="A rope tied to a rock in the water&#10;&#10;Description automatically generated">
            <a:extLst>
              <a:ext uri="{FF2B5EF4-FFF2-40B4-BE49-F238E27FC236}">
                <a16:creationId xmlns:a16="http://schemas.microsoft.com/office/drawing/2014/main" id="{B3F52B95-7C7B-8450-E276-DD6DF1B08D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190951" y="4114343"/>
            <a:ext cx="3108661" cy="2331496"/>
          </a:xfrm>
          <a:prstGeom prst="rect">
            <a:avLst/>
          </a:prstGeom>
        </p:spPr>
      </p:pic>
      <p:pic>
        <p:nvPicPr>
          <p:cNvPr id="13" name="Picture 12" descr="A boat with a metal body and a metal body of water&#10;&#10;Description automatically generated with medium confidence">
            <a:extLst>
              <a:ext uri="{FF2B5EF4-FFF2-40B4-BE49-F238E27FC236}">
                <a16:creationId xmlns:a16="http://schemas.microsoft.com/office/drawing/2014/main" id="{36752A99-2296-9AB5-81DF-83A9AE2A16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9012668" y="3857625"/>
            <a:ext cx="3429000" cy="2571750"/>
          </a:xfrm>
          <a:prstGeom prst="rect">
            <a:avLst/>
          </a:prstGeom>
        </p:spPr>
      </p:pic>
    </p:spTree>
    <p:extLst>
      <p:ext uri="{BB962C8B-B14F-4D97-AF65-F5344CB8AC3E}">
        <p14:creationId xmlns:p14="http://schemas.microsoft.com/office/powerpoint/2010/main" val="3235240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yellow barrel in water&#10;&#10;Description automatically generated">
            <a:extLst>
              <a:ext uri="{FF2B5EF4-FFF2-40B4-BE49-F238E27FC236}">
                <a16:creationId xmlns:a16="http://schemas.microsoft.com/office/drawing/2014/main" id="{A9FF5F00-439D-6411-B5DC-3C2FE0E109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314543" y="909241"/>
            <a:ext cx="4352925" cy="3264693"/>
          </a:xfrm>
        </p:spPr>
      </p:pic>
      <p:pic>
        <p:nvPicPr>
          <p:cNvPr id="7" name="Picture 6" descr="A close up of an object&#10;&#10;Description automatically generated">
            <a:extLst>
              <a:ext uri="{FF2B5EF4-FFF2-40B4-BE49-F238E27FC236}">
                <a16:creationId xmlns:a16="http://schemas.microsoft.com/office/drawing/2014/main" id="{DB90F21E-05CB-E1A6-0B09-2A42C107B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81462" y="543182"/>
            <a:ext cx="3691965" cy="2768974"/>
          </a:xfrm>
          <a:prstGeom prst="rect">
            <a:avLst/>
          </a:prstGeom>
        </p:spPr>
      </p:pic>
      <p:pic>
        <p:nvPicPr>
          <p:cNvPr id="9" name="Picture 8" descr="A hand holding a pair of small fish&#10;&#10;Description automatically generated">
            <a:extLst>
              <a:ext uri="{FF2B5EF4-FFF2-40B4-BE49-F238E27FC236}">
                <a16:creationId xmlns:a16="http://schemas.microsoft.com/office/drawing/2014/main" id="{C6A1A534-9A1B-6A8D-738F-BFD356659A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340917" y="4267768"/>
            <a:ext cx="2866910" cy="2150182"/>
          </a:xfrm>
          <a:prstGeom prst="rect">
            <a:avLst/>
          </a:prstGeom>
        </p:spPr>
      </p:pic>
      <p:pic>
        <p:nvPicPr>
          <p:cNvPr id="11" name="Picture 10" descr="A boat with a fishing pole&#10;&#10;Description automatically generated">
            <a:extLst>
              <a:ext uri="{FF2B5EF4-FFF2-40B4-BE49-F238E27FC236}">
                <a16:creationId xmlns:a16="http://schemas.microsoft.com/office/drawing/2014/main" id="{FFA9CCE1-8F90-4C59-5C84-F9238B78FE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874044" y="1092759"/>
            <a:ext cx="4352926" cy="3264695"/>
          </a:xfrm>
          <a:prstGeom prst="rect">
            <a:avLst/>
          </a:prstGeom>
        </p:spPr>
      </p:pic>
      <p:pic>
        <p:nvPicPr>
          <p:cNvPr id="13" name="Picture 12" descr="A rusty metal rod on a concrete surface&#10;&#10;Description automatically generated">
            <a:extLst>
              <a:ext uri="{FF2B5EF4-FFF2-40B4-BE49-F238E27FC236}">
                <a16:creationId xmlns:a16="http://schemas.microsoft.com/office/drawing/2014/main" id="{540E55F1-A2BA-0CA9-3CB8-EF6A49744F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9048505" y="3414876"/>
            <a:ext cx="3429000" cy="2571750"/>
          </a:xfrm>
          <a:prstGeom prst="rect">
            <a:avLst/>
          </a:prstGeom>
        </p:spPr>
      </p:pic>
    </p:spTree>
    <p:extLst>
      <p:ext uri="{BB962C8B-B14F-4D97-AF65-F5344CB8AC3E}">
        <p14:creationId xmlns:p14="http://schemas.microsoft.com/office/powerpoint/2010/main" val="1696132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6E7497-BA37-B518-A021-EC09DFB66ECC}"/>
              </a:ext>
            </a:extLst>
          </p:cNvPr>
          <p:cNvPicPr>
            <a:picLocks noChangeAspect="1"/>
          </p:cNvPicPr>
          <p:nvPr/>
        </p:nvPicPr>
        <p:blipFill>
          <a:blip r:embed="rId3"/>
          <a:stretch>
            <a:fillRect/>
          </a:stretch>
        </p:blipFill>
        <p:spPr>
          <a:xfrm>
            <a:off x="-1" y="1043064"/>
            <a:ext cx="7992051" cy="5293189"/>
          </a:xfrm>
          <a:prstGeom prst="rect">
            <a:avLst/>
          </a:prstGeom>
        </p:spPr>
      </p:pic>
      <p:pic>
        <p:nvPicPr>
          <p:cNvPr id="7" name="Picture 6">
            <a:extLst>
              <a:ext uri="{FF2B5EF4-FFF2-40B4-BE49-F238E27FC236}">
                <a16:creationId xmlns:a16="http://schemas.microsoft.com/office/drawing/2014/main" id="{9A772874-A756-A26A-964E-E2B628836A3A}"/>
              </a:ext>
            </a:extLst>
          </p:cNvPr>
          <p:cNvPicPr>
            <a:picLocks noChangeAspect="1"/>
          </p:cNvPicPr>
          <p:nvPr/>
        </p:nvPicPr>
        <p:blipFill>
          <a:blip r:embed="rId4"/>
          <a:stretch>
            <a:fillRect/>
          </a:stretch>
        </p:blipFill>
        <p:spPr>
          <a:xfrm>
            <a:off x="5096578" y="1043063"/>
            <a:ext cx="7958755" cy="5293189"/>
          </a:xfrm>
          <a:prstGeom prst="rect">
            <a:avLst/>
          </a:prstGeom>
        </p:spPr>
      </p:pic>
      <p:sp>
        <p:nvSpPr>
          <p:cNvPr id="8" name="Oval 7">
            <a:extLst>
              <a:ext uri="{FF2B5EF4-FFF2-40B4-BE49-F238E27FC236}">
                <a16:creationId xmlns:a16="http://schemas.microsoft.com/office/drawing/2014/main" id="{D36BB0B4-A985-F91F-DCA6-6B71874E4484}"/>
              </a:ext>
            </a:extLst>
          </p:cNvPr>
          <p:cNvSpPr/>
          <p:nvPr/>
        </p:nvSpPr>
        <p:spPr>
          <a:xfrm>
            <a:off x="2287051" y="6167125"/>
            <a:ext cx="96818" cy="96819"/>
          </a:xfrm>
          <a:prstGeom prst="ellipse">
            <a:avLst/>
          </a:prstGeom>
          <a:solidFill>
            <a:schemeClr val="accent2">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4CC7665-C721-453E-F2D0-E9682DE0EA9F}"/>
              </a:ext>
            </a:extLst>
          </p:cNvPr>
          <p:cNvSpPr/>
          <p:nvPr/>
        </p:nvSpPr>
        <p:spPr>
          <a:xfrm>
            <a:off x="3475229" y="6167124"/>
            <a:ext cx="96818" cy="96819"/>
          </a:xfrm>
          <a:prstGeom prst="ellipse">
            <a:avLst/>
          </a:prstGeom>
          <a:solidFill>
            <a:srgbClr val="92D05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54448DD-C2C5-955F-C1C7-D6F4186D3BCB}"/>
              </a:ext>
            </a:extLst>
          </p:cNvPr>
          <p:cNvSpPr/>
          <p:nvPr/>
        </p:nvSpPr>
        <p:spPr>
          <a:xfrm>
            <a:off x="4196432" y="6167124"/>
            <a:ext cx="96818" cy="96819"/>
          </a:xfrm>
          <a:prstGeom prst="ellipse">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CE21059-255B-5F68-3F19-E78F6745020F}"/>
              </a:ext>
            </a:extLst>
          </p:cNvPr>
          <p:cNvSpPr/>
          <p:nvPr/>
        </p:nvSpPr>
        <p:spPr>
          <a:xfrm>
            <a:off x="10306725" y="6123975"/>
            <a:ext cx="945773" cy="2122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14E89A7-36AB-8008-653B-C0AF1F1B683A}"/>
              </a:ext>
            </a:extLst>
          </p:cNvPr>
          <p:cNvSpPr/>
          <p:nvPr/>
        </p:nvSpPr>
        <p:spPr>
          <a:xfrm>
            <a:off x="7383630" y="6167124"/>
            <a:ext cx="96818" cy="96819"/>
          </a:xfrm>
          <a:prstGeom prst="ellipse">
            <a:avLst/>
          </a:prstGeom>
          <a:solidFill>
            <a:schemeClr val="accent2">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38CDE00-7785-C022-93FE-9BF73D0A32B1}"/>
              </a:ext>
            </a:extLst>
          </p:cNvPr>
          <p:cNvSpPr/>
          <p:nvPr/>
        </p:nvSpPr>
        <p:spPr>
          <a:xfrm>
            <a:off x="8571808" y="6167123"/>
            <a:ext cx="96818" cy="96819"/>
          </a:xfrm>
          <a:prstGeom prst="ellipse">
            <a:avLst/>
          </a:prstGeom>
          <a:solidFill>
            <a:srgbClr val="92D05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3120C66-87FB-CCDD-C5D0-0F02FDC6D852}"/>
              </a:ext>
            </a:extLst>
          </p:cNvPr>
          <p:cNvSpPr/>
          <p:nvPr/>
        </p:nvSpPr>
        <p:spPr>
          <a:xfrm>
            <a:off x="9293011" y="6167123"/>
            <a:ext cx="96818" cy="96819"/>
          </a:xfrm>
          <a:prstGeom prst="ellipse">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CBAD851-4ED7-B6C0-E126-A2390F33C275}"/>
              </a:ext>
            </a:extLst>
          </p:cNvPr>
          <p:cNvSpPr txBox="1"/>
          <p:nvPr/>
        </p:nvSpPr>
        <p:spPr>
          <a:xfrm>
            <a:off x="1011219" y="363223"/>
            <a:ext cx="2348592" cy="461665"/>
          </a:xfrm>
          <a:prstGeom prst="rect">
            <a:avLst/>
          </a:prstGeom>
          <a:noFill/>
        </p:spPr>
        <p:txBody>
          <a:bodyPr wrap="none" rtlCol="0">
            <a:spAutoFit/>
          </a:bodyPr>
          <a:lstStyle/>
          <a:p>
            <a:r>
              <a:rPr lang="en-US" sz="2400" dirty="0"/>
              <a:t>“Slough” of data</a:t>
            </a:r>
          </a:p>
        </p:txBody>
      </p:sp>
    </p:spTree>
    <p:extLst>
      <p:ext uri="{BB962C8B-B14F-4D97-AF65-F5344CB8AC3E}">
        <p14:creationId xmlns:p14="http://schemas.microsoft.com/office/powerpoint/2010/main" val="3730252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60124-7488-DC94-D390-6A6ED19B4256}"/>
              </a:ext>
            </a:extLst>
          </p:cNvPr>
          <p:cNvSpPr>
            <a:spLocks noGrp="1"/>
          </p:cNvSpPr>
          <p:nvPr>
            <p:ph type="title"/>
          </p:nvPr>
        </p:nvSpPr>
        <p:spPr/>
        <p:txBody>
          <a:bodyPr/>
          <a:lstStyle/>
          <a:p>
            <a:r>
              <a:rPr lang="en-US" dirty="0"/>
              <a:t>Thermal dynamics in tidal marshes</a:t>
            </a:r>
          </a:p>
        </p:txBody>
      </p:sp>
      <p:sp>
        <p:nvSpPr>
          <p:cNvPr id="3" name="Content Placeholder 2">
            <a:extLst>
              <a:ext uri="{FF2B5EF4-FFF2-40B4-BE49-F238E27FC236}">
                <a16:creationId xmlns:a16="http://schemas.microsoft.com/office/drawing/2014/main" id="{D1EB8B78-E72E-E6BF-8744-E32CCA81A4D6}"/>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FF9C4BA1-1F12-EF1C-5F20-8097BEF185C5}"/>
              </a:ext>
            </a:extLst>
          </p:cNvPr>
          <p:cNvPicPr>
            <a:picLocks noChangeAspect="1"/>
          </p:cNvPicPr>
          <p:nvPr/>
        </p:nvPicPr>
        <p:blipFill rotWithShape="1">
          <a:blip r:embed="rId3"/>
          <a:srcRect b="76389"/>
          <a:stretch/>
        </p:blipFill>
        <p:spPr>
          <a:xfrm>
            <a:off x="232201" y="2031506"/>
            <a:ext cx="11572874" cy="1821656"/>
          </a:xfrm>
          <a:prstGeom prst="rect">
            <a:avLst/>
          </a:prstGeom>
        </p:spPr>
      </p:pic>
      <p:pic>
        <p:nvPicPr>
          <p:cNvPr id="6" name="Picture 5">
            <a:extLst>
              <a:ext uri="{FF2B5EF4-FFF2-40B4-BE49-F238E27FC236}">
                <a16:creationId xmlns:a16="http://schemas.microsoft.com/office/drawing/2014/main" id="{CF52C8A2-3518-E2DA-06A4-80FB5B8AC3D1}"/>
              </a:ext>
            </a:extLst>
          </p:cNvPr>
          <p:cNvPicPr>
            <a:picLocks noChangeAspect="1"/>
          </p:cNvPicPr>
          <p:nvPr/>
        </p:nvPicPr>
        <p:blipFill rotWithShape="1">
          <a:blip r:embed="rId4"/>
          <a:srcRect r="92" b="76389"/>
          <a:stretch/>
        </p:blipFill>
        <p:spPr>
          <a:xfrm>
            <a:off x="232201" y="3848456"/>
            <a:ext cx="11562158" cy="1821656"/>
          </a:xfrm>
          <a:prstGeom prst="rect">
            <a:avLst/>
          </a:prstGeom>
        </p:spPr>
      </p:pic>
      <p:sp>
        <p:nvSpPr>
          <p:cNvPr id="7" name="TextBox 6">
            <a:extLst>
              <a:ext uri="{FF2B5EF4-FFF2-40B4-BE49-F238E27FC236}">
                <a16:creationId xmlns:a16="http://schemas.microsoft.com/office/drawing/2014/main" id="{9BEDB312-1383-38FF-57BD-107F5BAFBDF5}"/>
              </a:ext>
            </a:extLst>
          </p:cNvPr>
          <p:cNvSpPr txBox="1"/>
          <p:nvPr/>
        </p:nvSpPr>
        <p:spPr>
          <a:xfrm>
            <a:off x="5438775" y="3181252"/>
            <a:ext cx="2097369" cy="369332"/>
          </a:xfrm>
          <a:prstGeom prst="rect">
            <a:avLst/>
          </a:prstGeom>
          <a:noFill/>
        </p:spPr>
        <p:txBody>
          <a:bodyPr wrap="none" rtlCol="0">
            <a:spAutoFit/>
          </a:bodyPr>
          <a:lstStyle/>
          <a:p>
            <a:r>
              <a:rPr lang="en-US"/>
              <a:t>Yolo Flyway Farms</a:t>
            </a:r>
          </a:p>
        </p:txBody>
      </p:sp>
      <p:sp>
        <p:nvSpPr>
          <p:cNvPr id="8" name="TextBox 7">
            <a:extLst>
              <a:ext uri="{FF2B5EF4-FFF2-40B4-BE49-F238E27FC236}">
                <a16:creationId xmlns:a16="http://schemas.microsoft.com/office/drawing/2014/main" id="{31F32EBB-46BE-D694-CBB7-D46AE6DD4718}"/>
              </a:ext>
            </a:extLst>
          </p:cNvPr>
          <p:cNvSpPr txBox="1"/>
          <p:nvPr/>
        </p:nvSpPr>
        <p:spPr>
          <a:xfrm>
            <a:off x="5676900" y="4808815"/>
            <a:ext cx="1616789" cy="369332"/>
          </a:xfrm>
          <a:prstGeom prst="rect">
            <a:avLst/>
          </a:prstGeom>
          <a:noFill/>
        </p:spPr>
        <p:txBody>
          <a:bodyPr wrap="none" rtlCol="0">
            <a:spAutoFit/>
          </a:bodyPr>
          <a:lstStyle/>
          <a:p>
            <a:r>
              <a:rPr lang="en-US"/>
              <a:t>Decker Island</a:t>
            </a:r>
          </a:p>
        </p:txBody>
      </p:sp>
      <p:sp>
        <p:nvSpPr>
          <p:cNvPr id="9" name="Oval 8">
            <a:extLst>
              <a:ext uri="{FF2B5EF4-FFF2-40B4-BE49-F238E27FC236}">
                <a16:creationId xmlns:a16="http://schemas.microsoft.com/office/drawing/2014/main" id="{12169993-6E65-F4AE-C67B-917B09A2D443}"/>
              </a:ext>
            </a:extLst>
          </p:cNvPr>
          <p:cNvSpPr/>
          <p:nvPr/>
        </p:nvSpPr>
        <p:spPr>
          <a:xfrm>
            <a:off x="2529057" y="5913344"/>
            <a:ext cx="96818" cy="96819"/>
          </a:xfrm>
          <a:prstGeom prst="ellipse">
            <a:avLst/>
          </a:prstGeom>
          <a:solidFill>
            <a:schemeClr val="accent2">
              <a:lumMod val="75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2D30DC-2679-36D8-52D3-F237567BEAAF}"/>
              </a:ext>
            </a:extLst>
          </p:cNvPr>
          <p:cNvSpPr/>
          <p:nvPr/>
        </p:nvSpPr>
        <p:spPr>
          <a:xfrm>
            <a:off x="2528552" y="6263490"/>
            <a:ext cx="96818" cy="96819"/>
          </a:xfrm>
          <a:prstGeom prst="ellipse">
            <a:avLst/>
          </a:prstGeom>
          <a:solidFill>
            <a:srgbClr val="92D05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F5CEABF-50B0-6F08-B986-1605485EB216}"/>
              </a:ext>
            </a:extLst>
          </p:cNvPr>
          <p:cNvSpPr/>
          <p:nvPr/>
        </p:nvSpPr>
        <p:spPr>
          <a:xfrm>
            <a:off x="2528552" y="6603541"/>
            <a:ext cx="96818" cy="96819"/>
          </a:xfrm>
          <a:prstGeom prst="ellipse">
            <a:avLst/>
          </a:prstGeom>
          <a:solidFill>
            <a:srgbClr val="FFFF00"/>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017A2EB-F957-F300-6FDC-132D1DA00712}"/>
              </a:ext>
            </a:extLst>
          </p:cNvPr>
          <p:cNvSpPr txBox="1"/>
          <p:nvPr/>
        </p:nvSpPr>
        <p:spPr>
          <a:xfrm>
            <a:off x="2625370" y="5777087"/>
            <a:ext cx="1741439" cy="369332"/>
          </a:xfrm>
          <a:prstGeom prst="rect">
            <a:avLst/>
          </a:prstGeom>
          <a:noFill/>
        </p:spPr>
        <p:txBody>
          <a:bodyPr wrap="none" rtlCol="0">
            <a:spAutoFit/>
          </a:bodyPr>
          <a:lstStyle/>
          <a:p>
            <a:r>
              <a:rPr lang="en-US" dirty="0"/>
              <a:t>Restoration site</a:t>
            </a:r>
          </a:p>
        </p:txBody>
      </p:sp>
      <p:sp>
        <p:nvSpPr>
          <p:cNvPr id="17" name="TextBox 16">
            <a:extLst>
              <a:ext uri="{FF2B5EF4-FFF2-40B4-BE49-F238E27FC236}">
                <a16:creationId xmlns:a16="http://schemas.microsoft.com/office/drawing/2014/main" id="{445A67F0-28CA-0C84-5A68-43E97A64B023}"/>
              </a:ext>
            </a:extLst>
          </p:cNvPr>
          <p:cNvSpPr txBox="1"/>
          <p:nvPr/>
        </p:nvSpPr>
        <p:spPr>
          <a:xfrm>
            <a:off x="2625370" y="6123543"/>
            <a:ext cx="2171620" cy="369332"/>
          </a:xfrm>
          <a:prstGeom prst="rect">
            <a:avLst/>
          </a:prstGeom>
          <a:noFill/>
        </p:spPr>
        <p:txBody>
          <a:bodyPr wrap="none" rtlCol="0">
            <a:spAutoFit/>
          </a:bodyPr>
          <a:lstStyle/>
          <a:p>
            <a:r>
              <a:rPr lang="en-US" dirty="0"/>
              <a:t>Adjacent waterbody</a:t>
            </a:r>
          </a:p>
        </p:txBody>
      </p:sp>
      <p:sp>
        <p:nvSpPr>
          <p:cNvPr id="18" name="TextBox 17">
            <a:extLst>
              <a:ext uri="{FF2B5EF4-FFF2-40B4-BE49-F238E27FC236}">
                <a16:creationId xmlns:a16="http://schemas.microsoft.com/office/drawing/2014/main" id="{E90C1FB8-C28A-095F-876C-C45AAAF49802}"/>
              </a:ext>
            </a:extLst>
          </p:cNvPr>
          <p:cNvSpPr txBox="1"/>
          <p:nvPr/>
        </p:nvSpPr>
        <p:spPr>
          <a:xfrm>
            <a:off x="2646345" y="6469999"/>
            <a:ext cx="1608902" cy="369332"/>
          </a:xfrm>
          <a:prstGeom prst="rect">
            <a:avLst/>
          </a:prstGeom>
          <a:noFill/>
        </p:spPr>
        <p:txBody>
          <a:bodyPr wrap="none" rtlCol="0">
            <a:spAutoFit/>
          </a:bodyPr>
          <a:lstStyle/>
          <a:p>
            <a:r>
              <a:rPr lang="en-US" dirty="0"/>
              <a:t>Reference site</a:t>
            </a:r>
          </a:p>
        </p:txBody>
      </p:sp>
      <p:sp>
        <p:nvSpPr>
          <p:cNvPr id="19" name="TextBox 18">
            <a:extLst>
              <a:ext uri="{FF2B5EF4-FFF2-40B4-BE49-F238E27FC236}">
                <a16:creationId xmlns:a16="http://schemas.microsoft.com/office/drawing/2014/main" id="{BD6CDD2F-DB4D-09DE-1E50-A3462874CD0E}"/>
              </a:ext>
            </a:extLst>
          </p:cNvPr>
          <p:cNvSpPr txBox="1"/>
          <p:nvPr/>
        </p:nvSpPr>
        <p:spPr>
          <a:xfrm>
            <a:off x="6096000" y="6123543"/>
            <a:ext cx="4298549" cy="646331"/>
          </a:xfrm>
          <a:prstGeom prst="rect">
            <a:avLst/>
          </a:prstGeom>
          <a:noFill/>
        </p:spPr>
        <p:txBody>
          <a:bodyPr wrap="none" rtlCol="0">
            <a:spAutoFit/>
          </a:bodyPr>
          <a:lstStyle/>
          <a:p>
            <a:r>
              <a:rPr lang="en-US" dirty="0"/>
              <a:t>Juvenile Chinook salmon </a:t>
            </a:r>
            <a:r>
              <a:rPr lang="en-US" dirty="0" err="1"/>
              <a:t>CTmax</a:t>
            </a:r>
            <a:r>
              <a:rPr lang="en-US" dirty="0"/>
              <a:t> (dashed)</a:t>
            </a:r>
          </a:p>
          <a:p>
            <a:r>
              <a:rPr lang="en-US" dirty="0"/>
              <a:t>Delta Smelt </a:t>
            </a:r>
            <a:r>
              <a:rPr lang="en-US" dirty="0" err="1"/>
              <a:t>CTmax</a:t>
            </a:r>
            <a:r>
              <a:rPr lang="en-US" dirty="0"/>
              <a:t> (solid)</a:t>
            </a:r>
          </a:p>
        </p:txBody>
      </p:sp>
    </p:spTree>
    <p:extLst>
      <p:ext uri="{BB962C8B-B14F-4D97-AF65-F5344CB8AC3E}">
        <p14:creationId xmlns:p14="http://schemas.microsoft.com/office/powerpoint/2010/main" val="778483173"/>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Wisp</Template>
  <TotalTime>609</TotalTime>
  <Words>866</Words>
  <Application>Microsoft Office PowerPoint</Application>
  <PresentationFormat>Widescreen</PresentationFormat>
  <Paragraphs>143</Paragraphs>
  <Slides>24</Slides>
  <Notes>22</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Aptos</vt:lpstr>
      <vt:lpstr>Arial</vt:lpstr>
      <vt:lpstr>Century Gothic</vt:lpstr>
      <vt:lpstr>Segoe UI</vt:lpstr>
      <vt:lpstr>Times New Roman</vt:lpstr>
      <vt:lpstr>Wingdings 3</vt:lpstr>
      <vt:lpstr>Wisp</vt:lpstr>
      <vt:lpstr>Thermal refugia in restored tidal wetlands</vt:lpstr>
      <vt:lpstr>Background</vt:lpstr>
      <vt:lpstr>Background</vt:lpstr>
      <vt:lpstr>Tidal Wetland Restoration:  Capacity, Opportunity, and Realized Function</vt:lpstr>
      <vt:lpstr>High-frequency, long-term monitoring</vt:lpstr>
      <vt:lpstr>PowerPoint Presentation</vt:lpstr>
      <vt:lpstr>PowerPoint Presentation</vt:lpstr>
      <vt:lpstr>PowerPoint Presentation</vt:lpstr>
      <vt:lpstr>Thermal dynamics in tidal marshes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Thermal dynamics in tidal marshes</vt:lpstr>
      <vt:lpstr>2023 and beyond… </vt:lpstr>
      <vt:lpstr>2023 and beyond… </vt:lpstr>
      <vt:lpstr>Acknowledgements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Thermal refugia in restored tidal wetlands</dc:title>
  <dc:creator>Cox, Daniel@Wildlife</dc:creator>
  <cp:lastModifiedBy>Cox, Daniel@Wildlife</cp:lastModifiedBy>
  <cp:revision>1</cp:revision>
  <dcterms:created xsi:type="dcterms:W3CDTF">2024-07-08T18:41:18Z</dcterms:created>
  <dcterms:modified xsi:type="dcterms:W3CDTF">2024-07-09T17:57:21Z</dcterms:modified>
</cp:coreProperties>
</file>