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theme/themeOverride2.xml" ContentType="application/vnd.openxmlformats-officedocument.themeOverr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theme/themeOverride3.xml" ContentType="application/vnd.openxmlformats-officedocument.themeOverride+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notesSlides/notesSlide3.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1.xml" ContentType="application/vnd.openxmlformats-officedocument.drawingml.chart+xml"/>
  <Override PartName="/ppt/notesSlides/notesSlide6.xml" ContentType="application/vnd.openxmlformats-officedocument.presentationml.notesSlide+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6.xml" ContentType="application/vnd.openxmlformats-officedocument.drawingml.chart+xml"/>
  <Override PartName="/ppt/notesSlides/notesSlide10.xml" ContentType="application/vnd.openxmlformats-officedocument.presentationml.notesSlide+xml"/>
  <Override PartName="/ppt/charts/chart37.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30" r:id="rId2"/>
    <p:sldMasterId id="2147483927" r:id="rId3"/>
    <p:sldMasterId id="2147484011" r:id="rId4"/>
    <p:sldMasterId id="2147484191" r:id="rId5"/>
    <p:sldMasterId id="2147484203" r:id="rId6"/>
    <p:sldMasterId id="2147484215" r:id="rId7"/>
    <p:sldMasterId id="2147484227" r:id="rId8"/>
    <p:sldMasterId id="2147484239" r:id="rId9"/>
    <p:sldMasterId id="2147484251" r:id="rId10"/>
    <p:sldMasterId id="2147484263" r:id="rId11"/>
    <p:sldMasterId id="2147484275" r:id="rId12"/>
  </p:sldMasterIdLst>
  <p:notesMasterIdLst>
    <p:notesMasterId r:id="rId81"/>
  </p:notesMasterIdLst>
  <p:sldIdLst>
    <p:sldId id="327" r:id="rId13"/>
    <p:sldId id="328" r:id="rId14"/>
    <p:sldId id="456" r:id="rId15"/>
    <p:sldId id="424" r:id="rId16"/>
    <p:sldId id="354" r:id="rId17"/>
    <p:sldId id="375" r:id="rId18"/>
    <p:sldId id="376" r:id="rId19"/>
    <p:sldId id="457" r:id="rId20"/>
    <p:sldId id="373" r:id="rId21"/>
    <p:sldId id="398" r:id="rId22"/>
    <p:sldId id="374" r:id="rId23"/>
    <p:sldId id="377" r:id="rId24"/>
    <p:sldId id="458" r:id="rId25"/>
    <p:sldId id="459" r:id="rId26"/>
    <p:sldId id="460" r:id="rId27"/>
    <p:sldId id="462" r:id="rId28"/>
    <p:sldId id="472" r:id="rId29"/>
    <p:sldId id="471" r:id="rId30"/>
    <p:sldId id="463" r:id="rId31"/>
    <p:sldId id="464" r:id="rId32"/>
    <p:sldId id="465" r:id="rId33"/>
    <p:sldId id="466" r:id="rId34"/>
    <p:sldId id="467" r:id="rId35"/>
    <p:sldId id="469" r:id="rId36"/>
    <p:sldId id="470" r:id="rId37"/>
    <p:sldId id="473" r:id="rId38"/>
    <p:sldId id="474" r:id="rId39"/>
    <p:sldId id="475" r:id="rId40"/>
    <p:sldId id="476" r:id="rId41"/>
    <p:sldId id="477" r:id="rId42"/>
    <p:sldId id="479" r:id="rId43"/>
    <p:sldId id="480" r:id="rId44"/>
    <p:sldId id="478" r:id="rId45"/>
    <p:sldId id="481" r:id="rId46"/>
    <p:sldId id="482" r:id="rId47"/>
    <p:sldId id="483" r:id="rId48"/>
    <p:sldId id="484" r:id="rId49"/>
    <p:sldId id="485" r:id="rId50"/>
    <p:sldId id="468" r:id="rId51"/>
    <p:sldId id="396" r:id="rId52"/>
    <p:sldId id="426" r:id="rId53"/>
    <p:sldId id="486" r:id="rId54"/>
    <p:sldId id="487" r:id="rId55"/>
    <p:sldId id="488" r:id="rId56"/>
    <p:sldId id="497" r:id="rId57"/>
    <p:sldId id="397" r:id="rId58"/>
    <p:sldId id="490" r:id="rId59"/>
    <p:sldId id="491" r:id="rId60"/>
    <p:sldId id="492" r:id="rId61"/>
    <p:sldId id="493" r:id="rId62"/>
    <p:sldId id="494" r:id="rId63"/>
    <p:sldId id="495" r:id="rId64"/>
    <p:sldId id="496" r:id="rId65"/>
    <p:sldId id="498" r:id="rId66"/>
    <p:sldId id="499" r:id="rId67"/>
    <p:sldId id="500" r:id="rId68"/>
    <p:sldId id="501" r:id="rId69"/>
    <p:sldId id="502" r:id="rId70"/>
    <p:sldId id="503" r:id="rId71"/>
    <p:sldId id="504" r:id="rId72"/>
    <p:sldId id="505" r:id="rId73"/>
    <p:sldId id="506" r:id="rId74"/>
    <p:sldId id="507" r:id="rId75"/>
    <p:sldId id="508" r:id="rId76"/>
    <p:sldId id="509" r:id="rId77"/>
    <p:sldId id="510" r:id="rId78"/>
    <p:sldId id="511" r:id="rId79"/>
    <p:sldId id="513" r:id="rId80"/>
  </p:sldIdLst>
  <p:sldSz cx="6858000" cy="9144000" type="screen4x3"/>
  <p:notesSz cx="7077075" cy="9004300"/>
  <p:defaultTextStyle>
    <a:defPPr>
      <a:defRPr lang="en-US"/>
    </a:defPPr>
    <a:lvl1pPr marL="0" algn="l" defTabSz="909811" rtl="0" eaLnBrk="1" latinLnBrk="0" hangingPunct="1">
      <a:defRPr sz="1800" kern="1200">
        <a:solidFill>
          <a:schemeClr val="tx1"/>
        </a:solidFill>
        <a:latin typeface="+mn-lt"/>
        <a:ea typeface="+mn-ea"/>
        <a:cs typeface="+mn-cs"/>
      </a:defRPr>
    </a:lvl1pPr>
    <a:lvl2pPr marL="454911" algn="l" defTabSz="909811" rtl="0" eaLnBrk="1" latinLnBrk="0" hangingPunct="1">
      <a:defRPr sz="1800" kern="1200">
        <a:solidFill>
          <a:schemeClr val="tx1"/>
        </a:solidFill>
        <a:latin typeface="+mn-lt"/>
        <a:ea typeface="+mn-ea"/>
        <a:cs typeface="+mn-cs"/>
      </a:defRPr>
    </a:lvl2pPr>
    <a:lvl3pPr marL="909811" algn="l" defTabSz="909811" rtl="0" eaLnBrk="1" latinLnBrk="0" hangingPunct="1">
      <a:defRPr sz="1800" kern="1200">
        <a:solidFill>
          <a:schemeClr val="tx1"/>
        </a:solidFill>
        <a:latin typeface="+mn-lt"/>
        <a:ea typeface="+mn-ea"/>
        <a:cs typeface="+mn-cs"/>
      </a:defRPr>
    </a:lvl3pPr>
    <a:lvl4pPr marL="1364723" algn="l" defTabSz="909811" rtl="0" eaLnBrk="1" latinLnBrk="0" hangingPunct="1">
      <a:defRPr sz="1800" kern="1200">
        <a:solidFill>
          <a:schemeClr val="tx1"/>
        </a:solidFill>
        <a:latin typeface="+mn-lt"/>
        <a:ea typeface="+mn-ea"/>
        <a:cs typeface="+mn-cs"/>
      </a:defRPr>
    </a:lvl4pPr>
    <a:lvl5pPr marL="1819622" algn="l" defTabSz="909811" rtl="0" eaLnBrk="1" latinLnBrk="0" hangingPunct="1">
      <a:defRPr sz="1800" kern="1200">
        <a:solidFill>
          <a:schemeClr val="tx1"/>
        </a:solidFill>
        <a:latin typeface="+mn-lt"/>
        <a:ea typeface="+mn-ea"/>
        <a:cs typeface="+mn-cs"/>
      </a:defRPr>
    </a:lvl5pPr>
    <a:lvl6pPr marL="2274538" algn="l" defTabSz="909811" rtl="0" eaLnBrk="1" latinLnBrk="0" hangingPunct="1">
      <a:defRPr sz="1800" kern="1200">
        <a:solidFill>
          <a:schemeClr val="tx1"/>
        </a:solidFill>
        <a:latin typeface="+mn-lt"/>
        <a:ea typeface="+mn-ea"/>
        <a:cs typeface="+mn-cs"/>
      </a:defRPr>
    </a:lvl6pPr>
    <a:lvl7pPr marL="2729437" algn="l" defTabSz="909811" rtl="0" eaLnBrk="1" latinLnBrk="0" hangingPunct="1">
      <a:defRPr sz="1800" kern="1200">
        <a:solidFill>
          <a:schemeClr val="tx1"/>
        </a:solidFill>
        <a:latin typeface="+mn-lt"/>
        <a:ea typeface="+mn-ea"/>
        <a:cs typeface="+mn-cs"/>
      </a:defRPr>
    </a:lvl7pPr>
    <a:lvl8pPr marL="3184354" algn="l" defTabSz="909811" rtl="0" eaLnBrk="1" latinLnBrk="0" hangingPunct="1">
      <a:defRPr sz="1800" kern="1200">
        <a:solidFill>
          <a:schemeClr val="tx1"/>
        </a:solidFill>
        <a:latin typeface="+mn-lt"/>
        <a:ea typeface="+mn-ea"/>
        <a:cs typeface="+mn-cs"/>
      </a:defRPr>
    </a:lvl8pPr>
    <a:lvl9pPr marL="3639251" algn="l" defTabSz="909811"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31" autoAdjust="0"/>
    <p:restoredTop sz="85810" autoAdjust="0"/>
  </p:normalViewPr>
  <p:slideViewPr>
    <p:cSldViewPr>
      <p:cViewPr>
        <p:scale>
          <a:sx n="70" d="100"/>
          <a:sy n="70" d="100"/>
        </p:scale>
        <p:origin x="-510" y="-198"/>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theme" Target="theme/theme1.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61" Type="http://schemas.openxmlformats.org/officeDocument/2006/relationships/slide" Target="slides/slide49.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oleObject" Target="file:///D:\Data\Slater%20Data\2013%20MAST%20Report\Slater%20MAST%20Assignments\POD%20and%20FLaSH%20Diet%20Data%20for%20MAST%2011Jun2013.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D:\Data\Slater%20Data\2013%20MAST%20Report\Slater%20MAST%20Assignments\POD%20Diet%20Data%20for%20MAST%206Jun2013.xlsx" TargetMode="Externa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3.xml"/></Relationships>
</file>

<file path=ppt/charts/_rels/chart13.xml.rels><?xml version="1.0" encoding="UTF-8" standalone="yes"?>
<Relationships xmlns="http://schemas.openxmlformats.org/package/2006/relationships"><Relationship Id="rId1" Type="http://schemas.openxmlformats.org/officeDocument/2006/relationships/oleObject" Target="file:///D:\Data\Slater%20Data\2013%20MAST%20Report\Slater%20MAST%20Assignments\POD%20and%20FLaSH%20Diet%20Data%20for%20MAST%206Jun2013.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D:\Data\Slater%20Data\2013%20MAST%20Report\Slater%20MAST%20Assignments\POD%20and%20FLaSH%20Diet%20Data%20for%20MAST%206Jun2013.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D:\Data\Slater%20Data\2013%20MAST%20Report\Slater%20MAST%20Assignments\POD%20Diet%20Data%20for%20MAST%206Jun2013.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D:\Data\Slater%20Data\2013%20MAST%20Report\Slater%20MAST%20Assignments\POD%20Diet%20Data%20for%20MAST%206Jun2013.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D:\Data\Slater%20Data\2013%20MAST%20Report\Slater%20MAST%20Assignments\POD%20Diet%20Data%20for%20MAST%206Jun2013.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D:\Data\Slater%20Data\2013%20MAST%20Report\Slater%20MAST%20Assignments\POD%20and%20FLaSH%20Diet%20Data%20for%20MAST%206Jun2013.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D:\Data\Slater%20Data\2013%20MAST%20Report\Slater%20MAST%20Assignments\POD%20Diet%20Data%20for%20MAST%206Jun201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Data\IEP%20Mmgmt\G_8\2Mast2012\Synthesis\MastLarvaTables.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D:\Data\Slater%20Data\2013%20MAST%20Report\Slater%20MAST%20Assignments\POD%20Diet%20Data%20for%20MAST%206Jun2013.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D:\Data\Slater%20Data\2013%20MAST%20Report\Slater%20MAST%20Assignments\POD%20Diet%20Data%20for%20MAST%206Jun2013.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D:\Data\Slater%20Data\2013%20MAST%20Report\Slater%20MAST%20Assignments\POD%20and%20FLaSH%20Diet%20Data%20for%20MAST%2011Jun2013.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D:\Data\Slater%20Data\2013%20MAST%20Report\Slater%20MAST%20Assignments\POD%20Diet%20Data%20for%20MAST%206Jun2013.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D:\Data\Slater%20Data\2013%20MAST%20Report\Slater%20MAST%20Assignments\POD%20Diet%20Data%20for%20MAST%206Jun2013.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D:\Data\Slater%20Data\2013%20MAST%20Report\Slater%20MAST%20Assignments\POD%20Diet%20Data%20for%20MAST%206Jun2013.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D:\Data\Slater%20Data\2013%20MAST%20Report\Slater%20MAST%20Assignments\POD%20and%20FLaSH%20Diet%20Data%20for%20MAST%2011Jun2013.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D:\Data\Slater%20Data\2013%20MAST%20Report\Slater%20MAST%20Assignments\POD%20and%20FLaSH%20Diet%20Data%20for%20MAST%206Jun2013.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D:\Data\Slater%20Data\2013%20MAST%20Report\Slater%20MAST%20Assignments\POD%20and%20FLaSH%20Diet%20Data%20for%20MAST%206Jun2013.xlsx" TargetMode="External"/></Relationships>
</file>

<file path=ppt/charts/_rels/chart29.xml.rels><?xml version="1.0" encoding="UTF-8" standalone="yes"?>
<Relationships xmlns="http://schemas.openxmlformats.org/package/2006/relationships"><Relationship Id="rId1" Type="http://schemas.openxmlformats.org/officeDocument/2006/relationships/oleObject" Target="file:///D:\Data\Slater%20Data\2013%20MAST%20Report\Slater%20MAST%20Assignments\POD%20and%20FLaSH%20Diet%20Data%20for%20MAST%206Jun201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Data\IEP%20Mmgmt\G_8\2Mast2012\Synthesis\MastLarvaTables.xlsx" TargetMode="External"/></Relationships>
</file>

<file path=ppt/charts/_rels/chart30.xml.rels><?xml version="1.0" encoding="UTF-8" standalone="yes"?>
<Relationships xmlns="http://schemas.openxmlformats.org/package/2006/relationships"><Relationship Id="rId1" Type="http://schemas.openxmlformats.org/officeDocument/2006/relationships/oleObject" Target="file:///D:\Data\Slater%20Data\2013%20MAST%20Report\Slater%20MAST%20Assignments\POD%20and%20FLaSH%20Diet%20Data%20for%20MAST%206Jun2013.xlsx"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file:///D:\Data\IEP%20Mmgmt\G_8\2Mast2012\Synthesis\SKT_DS_SexStageLn2012.xls" TargetMode="External"/></Relationships>
</file>

<file path=ppt/charts/_rels/chart32.xml.rels><?xml version="1.0" encoding="UTF-8" standalone="yes"?>
<Relationships xmlns="http://schemas.openxmlformats.org/package/2006/relationships"><Relationship Id="rId1" Type="http://schemas.openxmlformats.org/officeDocument/2006/relationships/oleObject" Target="file:///D:\Data\IEP%20Mmgmt\G_8\2Mast2012\Synthesis\Temperature\Temperature.xlsx" TargetMode="External"/></Relationships>
</file>

<file path=ppt/charts/_rels/chart33.xml.rels><?xml version="1.0" encoding="UTF-8" standalone="yes"?>
<Relationships xmlns="http://schemas.openxmlformats.org/package/2006/relationships"><Relationship Id="rId1" Type="http://schemas.openxmlformats.org/officeDocument/2006/relationships/oleObject" Target="file:///D:\Data\IEP%20Mmgmt\G_8\2Mast2012\Synthesis\Temperature\Temperature.xlsx" TargetMode="External"/></Relationships>
</file>

<file path=ppt/charts/_rels/chart34.xml.rels><?xml version="1.0" encoding="UTF-8" standalone="yes"?>
<Relationships xmlns="http://schemas.openxmlformats.org/package/2006/relationships"><Relationship Id="rId1" Type="http://schemas.openxmlformats.org/officeDocument/2006/relationships/oleObject" Target="file:///D:\Data\IEP%20Mmgmt\G_8\2Mast2012\Synthesis\Temperature\Temperature.xlsx" TargetMode="External"/></Relationships>
</file>

<file path=ppt/charts/_rels/chart35.xml.rels><?xml version="1.0" encoding="UTF-8" standalone="yes"?>
<Relationships xmlns="http://schemas.openxmlformats.org/package/2006/relationships"><Relationship Id="rId1" Type="http://schemas.openxmlformats.org/officeDocument/2006/relationships/oleObject" Target="file:///D:\Data\IEP%20Mmgmt\G_8\2Mast2012\Synthesis\Temperature\Temperature.xlsx" TargetMode="External"/></Relationships>
</file>

<file path=ppt/charts/_rels/chart36.xml.rels><?xml version="1.0" encoding="UTF-8" standalone="yes"?>
<Relationships xmlns="http://schemas.openxmlformats.org/package/2006/relationships"><Relationship Id="rId1" Type="http://schemas.openxmlformats.org/officeDocument/2006/relationships/oleObject" Target="file:///D:\Data\IEP%20Mmgmt\G_8\2Mast2012\Synthesis\MastLarvaTables.xlsx" TargetMode="External"/></Relationships>
</file>

<file path=ppt/charts/_rels/chart37.xml.rels><?xml version="1.0" encoding="UTF-8" standalone="yes"?>
<Relationships xmlns="http://schemas.openxmlformats.org/package/2006/relationships"><Relationship Id="rId1" Type="http://schemas.openxmlformats.org/officeDocument/2006/relationships/oleObject" Target="file:///D:\Data\DeltaSmelt\SprKodiak\SKT%20Silverside%20Cat2007.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Data\IEP%20Mmgmt\G_8\2Mast2012\Synthesis\MastLarvaTable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Data\IEP%20Mmgmt\G_8\2Mast2012\Synthesis\MastLarvaTables.xlsx" TargetMode="External"/></Relationships>
</file>

<file path=ppt/charts/_rels/chart6.xml.rels><?xml version="1.0" encoding="UTF-8" standalone="yes"?>
<Relationships xmlns="http://schemas.openxmlformats.org/package/2006/relationships"><Relationship Id="rId2" Type="http://schemas.openxmlformats.org/officeDocument/2006/relationships/oleObject" Target="file:///C:\Documents%20and%20Settings\mnobriga\My%20Documents\IEP\PredPreyDynamics\AFS_2012\April2013Datasets.xlsx" TargetMode="External"/><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1" Type="http://schemas.openxmlformats.org/officeDocument/2006/relationships/oleObject" Target="file:///D:\Data\Slater%20Data\2013%20MAST%20Report\Slater%20MAST%20Assignments\POD%20and%20FLaSH%20Diet%20Data%20for%20MAST%2011Jun2013.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D:\Data\Slater%20Data\2013%20MAST%20Report\Slater%20MAST%20Assignments\POD%20and%20FLaSH%20Diet%20Data%20for%20MAST%2011Jun2013.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D:\Data\Slater%20Data\2013%20MAST%20Report\Slater%20MAST%20Assignments\POD%20and%20FLaSH%20Diet%20Data%20for%20MAST%2011Jun201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885066168530735"/>
          <c:y val="3.1766866051614794E-2"/>
          <c:w val="0.80409228125763499"/>
          <c:h val="0.81462539285593594"/>
        </c:manualLayout>
      </c:layout>
      <c:lineChart>
        <c:grouping val="standard"/>
        <c:varyColors val="0"/>
        <c:ser>
          <c:idx val="3"/>
          <c:order val="0"/>
          <c:tx>
            <c:strRef>
              <c:f>SecchiPeriodComps!$E$1</c:f>
              <c:strCache>
                <c:ptCount val="1"/>
                <c:pt idx="0">
                  <c:v>Mean 2003-2012</c:v>
                </c:pt>
              </c:strCache>
            </c:strRef>
          </c:tx>
          <c:spPr>
            <a:ln>
              <a:solidFill>
                <a:schemeClr val="accent2">
                  <a:lumMod val="50000"/>
                </a:schemeClr>
              </a:solidFill>
            </a:ln>
          </c:spPr>
          <c:marker>
            <c:symbol val="triangle"/>
            <c:size val="7"/>
            <c:spPr>
              <a:solidFill>
                <a:schemeClr val="accent2">
                  <a:lumMod val="75000"/>
                </a:schemeClr>
              </a:solidFill>
              <a:ln>
                <a:solidFill>
                  <a:srgbClr val="C0504D">
                    <a:lumMod val="50000"/>
                  </a:srgbClr>
                </a:solidFill>
              </a:ln>
            </c:spPr>
          </c:marker>
          <c:cat>
            <c:strRef>
              <c:f>SecchiPeriodComps!$A$2:$A$13</c:f>
              <c:strCache>
                <c:ptCount val="12"/>
                <c:pt idx="0">
                  <c:v>1 </c:v>
                </c:pt>
                <c:pt idx="1">
                  <c:v>2 </c:v>
                </c:pt>
                <c:pt idx="2">
                  <c:v>3 </c:v>
                </c:pt>
                <c:pt idx="3">
                  <c:v>4 </c:v>
                </c:pt>
                <c:pt idx="4">
                  <c:v>5 </c:v>
                </c:pt>
                <c:pt idx="5">
                  <c:v>6 </c:v>
                </c:pt>
                <c:pt idx="6">
                  <c:v>7 </c:v>
                </c:pt>
                <c:pt idx="7">
                  <c:v>8 </c:v>
                </c:pt>
                <c:pt idx="8">
                  <c:v>9 </c:v>
                </c:pt>
                <c:pt idx="9">
                  <c:v>10 </c:v>
                </c:pt>
                <c:pt idx="10">
                  <c:v>11 </c:v>
                </c:pt>
                <c:pt idx="11">
                  <c:v>12 </c:v>
                </c:pt>
              </c:strCache>
            </c:strRef>
          </c:cat>
          <c:val>
            <c:numRef>
              <c:f>SecchiPeriodComps!$E$2:$E$13</c:f>
              <c:numCache>
                <c:formatCode>0.00</c:formatCode>
                <c:ptCount val="12"/>
                <c:pt idx="0">
                  <c:v>58.618834080717491</c:v>
                </c:pt>
                <c:pt idx="1">
                  <c:v>57.723502304147466</c:v>
                </c:pt>
                <c:pt idx="2">
                  <c:v>59.129464285714285</c:v>
                </c:pt>
                <c:pt idx="3">
                  <c:v>61.102222222222224</c:v>
                </c:pt>
                <c:pt idx="4">
                  <c:v>58.169642857142854</c:v>
                </c:pt>
                <c:pt idx="5">
                  <c:v>60.403587443946186</c:v>
                </c:pt>
                <c:pt idx="6">
                  <c:v>63.628959276018101</c:v>
                </c:pt>
                <c:pt idx="7">
                  <c:v>71.201754385964918</c:v>
                </c:pt>
                <c:pt idx="8">
                  <c:v>84.276315789473685</c:v>
                </c:pt>
                <c:pt idx="9">
                  <c:v>93.609865470852014</c:v>
                </c:pt>
                <c:pt idx="10">
                  <c:v>90.099099099099092</c:v>
                </c:pt>
                <c:pt idx="11">
                  <c:v>78.00454545454545</c:v>
                </c:pt>
              </c:numCache>
            </c:numRef>
          </c:val>
          <c:smooth val="0"/>
        </c:ser>
        <c:ser>
          <c:idx val="2"/>
          <c:order val="1"/>
          <c:tx>
            <c:strRef>
              <c:f>SecchiPeriodComps!$D$1</c:f>
              <c:strCache>
                <c:ptCount val="1"/>
                <c:pt idx="0">
                  <c:v>Median 2003-2012</c:v>
                </c:pt>
              </c:strCache>
            </c:strRef>
          </c:tx>
          <c:spPr>
            <a:ln>
              <a:solidFill>
                <a:schemeClr val="accent2"/>
              </a:solidFill>
            </a:ln>
          </c:spPr>
          <c:marker>
            <c:symbol val="circle"/>
            <c:size val="7"/>
            <c:spPr>
              <a:solidFill>
                <a:schemeClr val="accent2">
                  <a:lumMod val="40000"/>
                  <a:lumOff val="60000"/>
                </a:schemeClr>
              </a:solidFill>
              <a:ln>
                <a:solidFill>
                  <a:srgbClr val="C0504D"/>
                </a:solidFill>
              </a:ln>
            </c:spPr>
          </c:marker>
          <c:cat>
            <c:strRef>
              <c:f>SecchiPeriodComps!$A$2:$A$13</c:f>
              <c:strCache>
                <c:ptCount val="12"/>
                <c:pt idx="0">
                  <c:v>1 </c:v>
                </c:pt>
                <c:pt idx="1">
                  <c:v>2 </c:v>
                </c:pt>
                <c:pt idx="2">
                  <c:v>3 </c:v>
                </c:pt>
                <c:pt idx="3">
                  <c:v>4 </c:v>
                </c:pt>
                <c:pt idx="4">
                  <c:v>5 </c:v>
                </c:pt>
                <c:pt idx="5">
                  <c:v>6 </c:v>
                </c:pt>
                <c:pt idx="6">
                  <c:v>7 </c:v>
                </c:pt>
                <c:pt idx="7">
                  <c:v>8 </c:v>
                </c:pt>
                <c:pt idx="8">
                  <c:v>9 </c:v>
                </c:pt>
                <c:pt idx="9">
                  <c:v>10 </c:v>
                </c:pt>
                <c:pt idx="10">
                  <c:v>11 </c:v>
                </c:pt>
                <c:pt idx="11">
                  <c:v>12 </c:v>
                </c:pt>
              </c:strCache>
            </c:strRef>
          </c:cat>
          <c:val>
            <c:numRef>
              <c:f>SecchiPeriodComps!$D$2:$D$13</c:f>
              <c:numCache>
                <c:formatCode>0.00</c:formatCode>
                <c:ptCount val="12"/>
                <c:pt idx="0">
                  <c:v>52</c:v>
                </c:pt>
                <c:pt idx="1">
                  <c:v>56</c:v>
                </c:pt>
                <c:pt idx="2">
                  <c:v>54</c:v>
                </c:pt>
                <c:pt idx="3">
                  <c:v>52</c:v>
                </c:pt>
                <c:pt idx="4">
                  <c:v>51</c:v>
                </c:pt>
                <c:pt idx="5">
                  <c:v>52</c:v>
                </c:pt>
                <c:pt idx="6">
                  <c:v>54</c:v>
                </c:pt>
                <c:pt idx="7">
                  <c:v>60</c:v>
                </c:pt>
                <c:pt idx="8">
                  <c:v>72</c:v>
                </c:pt>
                <c:pt idx="9">
                  <c:v>80</c:v>
                </c:pt>
                <c:pt idx="10">
                  <c:v>71</c:v>
                </c:pt>
                <c:pt idx="11">
                  <c:v>64</c:v>
                </c:pt>
              </c:numCache>
            </c:numRef>
          </c:val>
          <c:smooth val="0"/>
        </c:ser>
        <c:ser>
          <c:idx val="1"/>
          <c:order val="2"/>
          <c:tx>
            <c:strRef>
              <c:f>SecchiPeriodComps!$C$1</c:f>
              <c:strCache>
                <c:ptCount val="1"/>
                <c:pt idx="0">
                  <c:v>Mean 1975-2002</c:v>
                </c:pt>
              </c:strCache>
            </c:strRef>
          </c:tx>
          <c:spPr>
            <a:ln>
              <a:solidFill>
                <a:schemeClr val="accent1">
                  <a:lumMod val="50000"/>
                </a:schemeClr>
              </a:solidFill>
              <a:prstDash val="sysDot"/>
            </a:ln>
          </c:spPr>
          <c:marker>
            <c:spPr>
              <a:solidFill>
                <a:schemeClr val="accent1">
                  <a:lumMod val="20000"/>
                  <a:lumOff val="80000"/>
                </a:schemeClr>
              </a:solidFill>
              <a:ln w="15875">
                <a:solidFill>
                  <a:schemeClr val="accent1">
                    <a:lumMod val="50000"/>
                  </a:schemeClr>
                </a:solidFill>
              </a:ln>
            </c:spPr>
          </c:marker>
          <c:cat>
            <c:strRef>
              <c:f>SecchiPeriodComps!$A$2:$A$13</c:f>
              <c:strCache>
                <c:ptCount val="12"/>
                <c:pt idx="0">
                  <c:v>1 </c:v>
                </c:pt>
                <c:pt idx="1">
                  <c:v>2 </c:v>
                </c:pt>
                <c:pt idx="2">
                  <c:v>3 </c:v>
                </c:pt>
                <c:pt idx="3">
                  <c:v>4 </c:v>
                </c:pt>
                <c:pt idx="4">
                  <c:v>5 </c:v>
                </c:pt>
                <c:pt idx="5">
                  <c:v>6 </c:v>
                </c:pt>
                <c:pt idx="6">
                  <c:v>7 </c:v>
                </c:pt>
                <c:pt idx="7">
                  <c:v>8 </c:v>
                </c:pt>
                <c:pt idx="8">
                  <c:v>9 </c:v>
                </c:pt>
                <c:pt idx="9">
                  <c:v>10 </c:v>
                </c:pt>
                <c:pt idx="10">
                  <c:v>11 </c:v>
                </c:pt>
                <c:pt idx="11">
                  <c:v>12 </c:v>
                </c:pt>
              </c:strCache>
            </c:strRef>
          </c:cat>
          <c:val>
            <c:numRef>
              <c:f>SecchiPeriodComps!$C$2:$C$13</c:f>
              <c:numCache>
                <c:formatCode>0.00</c:formatCode>
                <c:ptCount val="12"/>
                <c:pt idx="0">
                  <c:v>53.082524271844662</c:v>
                </c:pt>
                <c:pt idx="1">
                  <c:v>47.465648854961835</c:v>
                </c:pt>
                <c:pt idx="2">
                  <c:v>46.880398671096344</c:v>
                </c:pt>
                <c:pt idx="3">
                  <c:v>50.51220472440945</c:v>
                </c:pt>
                <c:pt idx="4">
                  <c:v>47.565982404692079</c:v>
                </c:pt>
                <c:pt idx="5">
                  <c:v>45.220113851992409</c:v>
                </c:pt>
                <c:pt idx="6">
                  <c:v>46.67522123893805</c:v>
                </c:pt>
                <c:pt idx="7">
                  <c:v>49.929155313351501</c:v>
                </c:pt>
                <c:pt idx="8">
                  <c:v>55.789330922242314</c:v>
                </c:pt>
                <c:pt idx="9">
                  <c:v>63.663663663663662</c:v>
                </c:pt>
                <c:pt idx="10">
                  <c:v>68.22773722627737</c:v>
                </c:pt>
                <c:pt idx="11">
                  <c:v>64.707936507936509</c:v>
                </c:pt>
              </c:numCache>
            </c:numRef>
          </c:val>
          <c:smooth val="0"/>
        </c:ser>
        <c:ser>
          <c:idx val="0"/>
          <c:order val="3"/>
          <c:tx>
            <c:strRef>
              <c:f>SecchiPeriodComps!$B$1</c:f>
              <c:strCache>
                <c:ptCount val="1"/>
                <c:pt idx="0">
                  <c:v>Median 1975-2002</c:v>
                </c:pt>
              </c:strCache>
            </c:strRef>
          </c:tx>
          <c:spPr>
            <a:ln>
              <a:prstDash val="sysDot"/>
            </a:ln>
          </c:spPr>
          <c:marker>
            <c:symbol val="diamond"/>
            <c:size val="9"/>
            <c:spPr>
              <a:solidFill>
                <a:schemeClr val="accent5">
                  <a:lumMod val="20000"/>
                  <a:lumOff val="80000"/>
                </a:schemeClr>
              </a:solidFill>
              <a:ln w="15875">
                <a:solidFill>
                  <a:srgbClr val="335A89"/>
                </a:solidFill>
              </a:ln>
            </c:spPr>
          </c:marker>
          <c:cat>
            <c:strRef>
              <c:f>SecchiPeriodComps!$A$2:$A$13</c:f>
              <c:strCache>
                <c:ptCount val="12"/>
                <c:pt idx="0">
                  <c:v>1 </c:v>
                </c:pt>
                <c:pt idx="1">
                  <c:v>2 </c:v>
                </c:pt>
                <c:pt idx="2">
                  <c:v>3 </c:v>
                </c:pt>
                <c:pt idx="3">
                  <c:v>4 </c:v>
                </c:pt>
                <c:pt idx="4">
                  <c:v>5 </c:v>
                </c:pt>
                <c:pt idx="5">
                  <c:v>6 </c:v>
                </c:pt>
                <c:pt idx="6">
                  <c:v>7 </c:v>
                </c:pt>
                <c:pt idx="7">
                  <c:v>8 </c:v>
                </c:pt>
                <c:pt idx="8">
                  <c:v>9 </c:v>
                </c:pt>
                <c:pt idx="9">
                  <c:v>10 </c:v>
                </c:pt>
                <c:pt idx="10">
                  <c:v>11 </c:v>
                </c:pt>
                <c:pt idx="11">
                  <c:v>12 </c:v>
                </c:pt>
              </c:strCache>
            </c:strRef>
          </c:cat>
          <c:val>
            <c:numRef>
              <c:f>SecchiPeriodComps!$B$2:$B$13</c:f>
              <c:numCache>
                <c:formatCode>0.00</c:formatCode>
                <c:ptCount val="12"/>
                <c:pt idx="0">
                  <c:v>46</c:v>
                </c:pt>
                <c:pt idx="1">
                  <c:v>40</c:v>
                </c:pt>
                <c:pt idx="2">
                  <c:v>42</c:v>
                </c:pt>
                <c:pt idx="3">
                  <c:v>44</c:v>
                </c:pt>
                <c:pt idx="4">
                  <c:v>40</c:v>
                </c:pt>
                <c:pt idx="5">
                  <c:v>40</c:v>
                </c:pt>
                <c:pt idx="6">
                  <c:v>40</c:v>
                </c:pt>
                <c:pt idx="7">
                  <c:v>44</c:v>
                </c:pt>
                <c:pt idx="8">
                  <c:v>51.5</c:v>
                </c:pt>
                <c:pt idx="9">
                  <c:v>57.999999999999993</c:v>
                </c:pt>
                <c:pt idx="10">
                  <c:v>61</c:v>
                </c:pt>
                <c:pt idx="11">
                  <c:v>56.000000000000007</c:v>
                </c:pt>
              </c:numCache>
            </c:numRef>
          </c:val>
          <c:smooth val="0"/>
        </c:ser>
        <c:dLbls>
          <c:showLegendKey val="0"/>
          <c:showVal val="0"/>
          <c:showCatName val="0"/>
          <c:showSerName val="0"/>
          <c:showPercent val="0"/>
          <c:showBubbleSize val="0"/>
        </c:dLbls>
        <c:marker val="1"/>
        <c:smooth val="0"/>
        <c:axId val="37749760"/>
        <c:axId val="151709376"/>
      </c:lineChart>
      <c:catAx>
        <c:axId val="37749760"/>
        <c:scaling>
          <c:orientation val="minMax"/>
        </c:scaling>
        <c:delete val="0"/>
        <c:axPos val="b"/>
        <c:title>
          <c:tx>
            <c:rich>
              <a:bodyPr/>
              <a:lstStyle/>
              <a:p>
                <a:pPr>
                  <a:defRPr/>
                </a:pPr>
                <a:r>
                  <a:rPr lang="en-US"/>
                  <a:t>Month</a:t>
                </a:r>
              </a:p>
            </c:rich>
          </c:tx>
          <c:layout/>
          <c:overlay val="0"/>
        </c:title>
        <c:majorTickMark val="out"/>
        <c:minorTickMark val="none"/>
        <c:tickLblPos val="nextTo"/>
        <c:crossAx val="151709376"/>
        <c:crosses val="autoZero"/>
        <c:auto val="1"/>
        <c:lblAlgn val="ctr"/>
        <c:lblOffset val="100"/>
        <c:noMultiLvlLbl val="0"/>
      </c:catAx>
      <c:valAx>
        <c:axId val="151709376"/>
        <c:scaling>
          <c:orientation val="minMax"/>
          <c:min val="30"/>
        </c:scaling>
        <c:delete val="0"/>
        <c:axPos val="l"/>
        <c:majorGridlines/>
        <c:title>
          <c:tx>
            <c:rich>
              <a:bodyPr rot="-5400000" vert="horz"/>
              <a:lstStyle/>
              <a:p>
                <a:pPr>
                  <a:defRPr/>
                </a:pPr>
                <a:r>
                  <a:rPr lang="en-US"/>
                  <a:t>Secchi Depth (cm)</a:t>
                </a:r>
              </a:p>
            </c:rich>
          </c:tx>
          <c:layout/>
          <c:overlay val="0"/>
        </c:title>
        <c:numFmt formatCode="0.00" sourceLinked="1"/>
        <c:majorTickMark val="out"/>
        <c:minorTickMark val="none"/>
        <c:tickLblPos val="nextTo"/>
        <c:crossAx val="37749760"/>
        <c:crosses val="autoZero"/>
        <c:crossBetween val="between"/>
      </c:valAx>
    </c:plotArea>
    <c:legend>
      <c:legendPos val="r"/>
      <c:layout>
        <c:manualLayout>
          <c:xMode val="edge"/>
          <c:yMode val="edge"/>
          <c:x val="0.17817817817817819"/>
          <c:y val="8.3544044946189014E-2"/>
          <c:w val="0.29084091965981795"/>
          <c:h val="0.24545088490444733"/>
        </c:manualLayout>
      </c:layout>
      <c:overlay val="0"/>
      <c:spPr>
        <a:solidFill>
          <a:schemeClr val="bg1"/>
        </a:solidFill>
      </c:spPr>
    </c:legend>
    <c:plotVisOnly val="1"/>
    <c:dispBlanksAs val="gap"/>
    <c:showDLblsOverMax val="0"/>
  </c:chart>
  <c:spPr>
    <a:noFill/>
    <a:ln>
      <a:noFill/>
    </a:ln>
  </c:spPr>
  <c:txPr>
    <a:bodyPr/>
    <a:lstStyle/>
    <a:p>
      <a:pPr>
        <a:defRPr sz="14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'Summary MAST &lt;20mm'!$A$82</c:f>
              <c:strCache>
                <c:ptCount val="1"/>
                <c:pt idx="0">
                  <c:v>Pseudodiaptomus spp.</c:v>
                </c:pt>
              </c:strCache>
            </c:strRef>
          </c:tx>
          <c:spPr>
            <a:solidFill>
              <a:srgbClr val="660066"/>
            </a:solidFill>
          </c:spPr>
          <c:invertIfNegative val="0"/>
          <c:cat>
            <c:strRef>
              <c:f>'Summary MAST &lt;20mm'!$B$12:$D$12</c:f>
              <c:strCache>
                <c:ptCount val="3"/>
                <c:pt idx="0">
                  <c:v>1-6</c:v>
                </c:pt>
                <c:pt idx="1">
                  <c:v>&lt;1</c:v>
                </c:pt>
                <c:pt idx="2">
                  <c:v>CS-SRDWSC</c:v>
                </c:pt>
              </c:strCache>
            </c:strRef>
          </c:cat>
          <c:val>
            <c:numRef>
              <c:f>'Summary MAST &lt;20mm'!$B$82:$D$82</c:f>
              <c:numCache>
                <c:formatCode>0.00%</c:formatCode>
                <c:ptCount val="3"/>
                <c:pt idx="0">
                  <c:v>8.1164028989794412E-2</c:v>
                </c:pt>
                <c:pt idx="1">
                  <c:v>0.3958701325341023</c:v>
                </c:pt>
                <c:pt idx="2">
                  <c:v>0.37460464283582984</c:v>
                </c:pt>
              </c:numCache>
            </c:numRef>
          </c:val>
        </c:ser>
        <c:ser>
          <c:idx val="1"/>
          <c:order val="1"/>
          <c:tx>
            <c:strRef>
              <c:f>'Summary MAST &lt;20mm'!$A$83</c:f>
              <c:strCache>
                <c:ptCount val="1"/>
                <c:pt idx="0">
                  <c:v>Acartiella sinensis</c:v>
                </c:pt>
              </c:strCache>
            </c:strRef>
          </c:tx>
          <c:spPr>
            <a:solidFill>
              <a:srgbClr val="0000FF"/>
            </a:solidFill>
          </c:spPr>
          <c:invertIfNegative val="0"/>
          <c:cat>
            <c:strRef>
              <c:f>'Summary MAST &lt;20mm'!$B$12:$D$12</c:f>
              <c:strCache>
                <c:ptCount val="3"/>
                <c:pt idx="0">
                  <c:v>1-6</c:v>
                </c:pt>
                <c:pt idx="1">
                  <c:v>&lt;1</c:v>
                </c:pt>
                <c:pt idx="2">
                  <c:v>CS-SRDWSC</c:v>
                </c:pt>
              </c:strCache>
            </c:strRef>
          </c:cat>
          <c:val>
            <c:numRef>
              <c:f>'Summary MAST &lt;20mm'!$B$83:$D$83</c:f>
              <c:numCache>
                <c:formatCode>0.00%</c:formatCode>
                <c:ptCount val="3"/>
                <c:pt idx="0">
                  <c:v>0</c:v>
                </c:pt>
                <c:pt idx="1">
                  <c:v>0</c:v>
                </c:pt>
                <c:pt idx="2">
                  <c:v>0</c:v>
                </c:pt>
              </c:numCache>
            </c:numRef>
          </c:val>
        </c:ser>
        <c:ser>
          <c:idx val="2"/>
          <c:order val="2"/>
          <c:tx>
            <c:strRef>
              <c:f>'Summary MAST &lt;20mm'!$A$84</c:f>
              <c:strCache>
                <c:ptCount val="1"/>
                <c:pt idx="0">
                  <c:v>Sinocalanus doerrii</c:v>
                </c:pt>
              </c:strCache>
            </c:strRef>
          </c:tx>
          <c:spPr>
            <a:solidFill>
              <a:srgbClr val="008000"/>
            </a:solidFill>
          </c:spPr>
          <c:invertIfNegative val="0"/>
          <c:cat>
            <c:strRef>
              <c:f>'Summary MAST &lt;20mm'!$B$12:$D$12</c:f>
              <c:strCache>
                <c:ptCount val="3"/>
                <c:pt idx="0">
                  <c:v>1-6</c:v>
                </c:pt>
                <c:pt idx="1">
                  <c:v>&lt;1</c:v>
                </c:pt>
                <c:pt idx="2">
                  <c:v>CS-SRDWSC</c:v>
                </c:pt>
              </c:strCache>
            </c:strRef>
          </c:cat>
          <c:val>
            <c:numRef>
              <c:f>'Summary MAST &lt;20mm'!$B$84:$D$84</c:f>
              <c:numCache>
                <c:formatCode>0.00%</c:formatCode>
                <c:ptCount val="3"/>
                <c:pt idx="0">
                  <c:v>2.7140955479958585E-2</c:v>
                </c:pt>
                <c:pt idx="1">
                  <c:v>7.7890850246720836E-2</c:v>
                </c:pt>
                <c:pt idx="2">
                  <c:v>0.39149310735811904</c:v>
                </c:pt>
              </c:numCache>
            </c:numRef>
          </c:val>
        </c:ser>
        <c:ser>
          <c:idx val="3"/>
          <c:order val="3"/>
          <c:tx>
            <c:strRef>
              <c:f>'Summary MAST &lt;20mm'!$A$85</c:f>
              <c:strCache>
                <c:ptCount val="1"/>
                <c:pt idx="0">
                  <c:v>Tortanus spp.</c:v>
                </c:pt>
              </c:strCache>
            </c:strRef>
          </c:tx>
          <c:spPr>
            <a:solidFill>
              <a:srgbClr val="FF0000"/>
            </a:solidFill>
          </c:spPr>
          <c:invertIfNegative val="0"/>
          <c:cat>
            <c:strRef>
              <c:f>'Summary MAST &lt;20mm'!$B$12:$D$12</c:f>
              <c:strCache>
                <c:ptCount val="3"/>
                <c:pt idx="0">
                  <c:v>1-6</c:v>
                </c:pt>
                <c:pt idx="1">
                  <c:v>&lt;1</c:v>
                </c:pt>
                <c:pt idx="2">
                  <c:v>CS-SRDWSC</c:v>
                </c:pt>
              </c:strCache>
            </c:strRef>
          </c:cat>
          <c:val>
            <c:numRef>
              <c:f>'Summary MAST &lt;20mm'!$B$85:$D$85</c:f>
              <c:numCache>
                <c:formatCode>0.00%</c:formatCode>
                <c:ptCount val="3"/>
                <c:pt idx="0">
                  <c:v>0</c:v>
                </c:pt>
                <c:pt idx="1">
                  <c:v>0</c:v>
                </c:pt>
                <c:pt idx="2">
                  <c:v>0</c:v>
                </c:pt>
              </c:numCache>
            </c:numRef>
          </c:val>
        </c:ser>
        <c:ser>
          <c:idx val="4"/>
          <c:order val="4"/>
          <c:tx>
            <c:strRef>
              <c:f>'Summary MAST &lt;20mm'!$A$86</c:f>
              <c:strCache>
                <c:ptCount val="1"/>
                <c:pt idx="0">
                  <c:v>Eurytemora spp.</c:v>
                </c:pt>
              </c:strCache>
            </c:strRef>
          </c:tx>
          <c:spPr>
            <a:solidFill>
              <a:srgbClr val="FFC000"/>
            </a:solidFill>
          </c:spPr>
          <c:invertIfNegative val="0"/>
          <c:cat>
            <c:strRef>
              <c:f>'Summary MAST &lt;20mm'!$B$12:$D$12</c:f>
              <c:strCache>
                <c:ptCount val="3"/>
                <c:pt idx="0">
                  <c:v>1-6</c:v>
                </c:pt>
                <c:pt idx="1">
                  <c:v>&lt;1</c:v>
                </c:pt>
                <c:pt idx="2">
                  <c:v>CS-SRDWSC</c:v>
                </c:pt>
              </c:strCache>
            </c:strRef>
          </c:cat>
          <c:val>
            <c:numRef>
              <c:f>'Summary MAST &lt;20mm'!$B$86:$D$86</c:f>
              <c:numCache>
                <c:formatCode>0.00%</c:formatCode>
                <c:ptCount val="3"/>
                <c:pt idx="0">
                  <c:v>0.40241828131933144</c:v>
                </c:pt>
                <c:pt idx="1">
                  <c:v>0.38821210014700691</c:v>
                </c:pt>
                <c:pt idx="2">
                  <c:v>0.15338366055976607</c:v>
                </c:pt>
              </c:numCache>
            </c:numRef>
          </c:val>
        </c:ser>
        <c:ser>
          <c:idx val="5"/>
          <c:order val="5"/>
          <c:tx>
            <c:strRef>
              <c:f>'Summary MAST &lt;20mm'!$A$87</c:f>
              <c:strCache>
                <c:ptCount val="1"/>
                <c:pt idx="0">
                  <c:v>Calanoid</c:v>
                </c:pt>
              </c:strCache>
            </c:strRef>
          </c:tx>
          <c:spPr>
            <a:solidFill>
              <a:srgbClr val="C0C0C0"/>
            </a:solidFill>
          </c:spPr>
          <c:invertIfNegative val="0"/>
          <c:cat>
            <c:strRef>
              <c:f>'Summary MAST &lt;20mm'!$B$12:$D$12</c:f>
              <c:strCache>
                <c:ptCount val="3"/>
                <c:pt idx="0">
                  <c:v>1-6</c:v>
                </c:pt>
                <c:pt idx="1">
                  <c:v>&lt;1</c:v>
                </c:pt>
                <c:pt idx="2">
                  <c:v>CS-SRDWSC</c:v>
                </c:pt>
              </c:strCache>
            </c:strRef>
          </c:cat>
          <c:val>
            <c:numRef>
              <c:f>'Summary MAST &lt;20mm'!$B$87:$D$87</c:f>
              <c:numCache>
                <c:formatCode>0.00%</c:formatCode>
                <c:ptCount val="3"/>
                <c:pt idx="0">
                  <c:v>0.18148202928560864</c:v>
                </c:pt>
                <c:pt idx="1">
                  <c:v>8.3622978655513894E-2</c:v>
                </c:pt>
                <c:pt idx="2">
                  <c:v>3.8401861908456174E-2</c:v>
                </c:pt>
              </c:numCache>
            </c:numRef>
          </c:val>
        </c:ser>
        <c:ser>
          <c:idx val="6"/>
          <c:order val="6"/>
          <c:tx>
            <c:strRef>
              <c:f>'Summary MAST &lt;20mm'!$A$88</c:f>
              <c:strCache>
                <c:ptCount val="1"/>
                <c:pt idx="0">
                  <c:v>Cyclopoid</c:v>
                </c:pt>
              </c:strCache>
            </c:strRef>
          </c:tx>
          <c:spPr>
            <a:pattFill prst="wdDnDiag">
              <a:fgClr>
                <a:schemeClr val="bg1"/>
              </a:fgClr>
              <a:bgClr>
                <a:srgbClr val="FFC000"/>
              </a:bgClr>
            </a:pattFill>
          </c:spPr>
          <c:invertIfNegative val="0"/>
          <c:cat>
            <c:strRef>
              <c:f>'Summary MAST &lt;20mm'!$B$12:$D$12</c:f>
              <c:strCache>
                <c:ptCount val="3"/>
                <c:pt idx="0">
                  <c:v>1-6</c:v>
                </c:pt>
                <c:pt idx="1">
                  <c:v>&lt;1</c:v>
                </c:pt>
                <c:pt idx="2">
                  <c:v>CS-SRDWSC</c:v>
                </c:pt>
              </c:strCache>
            </c:strRef>
          </c:cat>
          <c:val>
            <c:numRef>
              <c:f>'Summary MAST &lt;20mm'!$B$88:$D$88</c:f>
              <c:numCache>
                <c:formatCode>0.00%</c:formatCode>
                <c:ptCount val="3"/>
                <c:pt idx="0">
                  <c:v>5.3616328945422266E-2</c:v>
                </c:pt>
                <c:pt idx="1">
                  <c:v>2.210801016512632E-2</c:v>
                </c:pt>
                <c:pt idx="2">
                  <c:v>2.4422629348928811E-2</c:v>
                </c:pt>
              </c:numCache>
            </c:numRef>
          </c:val>
        </c:ser>
        <c:ser>
          <c:idx val="7"/>
          <c:order val="7"/>
          <c:tx>
            <c:strRef>
              <c:f>'Summary MAST &lt;20mm'!$A$89</c:f>
              <c:strCache>
                <c:ptCount val="1"/>
                <c:pt idx="0">
                  <c:v>Limnoithona spp.</c:v>
                </c:pt>
              </c:strCache>
            </c:strRef>
          </c:tx>
          <c:spPr>
            <a:pattFill prst="wdUpDiag">
              <a:fgClr>
                <a:schemeClr val="bg1"/>
              </a:fgClr>
              <a:bgClr>
                <a:srgbClr val="008000"/>
              </a:bgClr>
            </a:pattFill>
          </c:spPr>
          <c:invertIfNegative val="0"/>
          <c:cat>
            <c:strRef>
              <c:f>'Summary MAST &lt;20mm'!$B$12:$D$12</c:f>
              <c:strCache>
                <c:ptCount val="3"/>
                <c:pt idx="0">
                  <c:v>1-6</c:v>
                </c:pt>
                <c:pt idx="1">
                  <c:v>&lt;1</c:v>
                </c:pt>
                <c:pt idx="2">
                  <c:v>CS-SRDWSC</c:v>
                </c:pt>
              </c:strCache>
            </c:strRef>
          </c:cat>
          <c:val>
            <c:numRef>
              <c:f>'Summary MAST &lt;20mm'!$B$89:$D$89</c:f>
              <c:numCache>
                <c:formatCode>0.00%</c:formatCode>
                <c:ptCount val="3"/>
                <c:pt idx="0">
                  <c:v>3.4943055760982097E-2</c:v>
                </c:pt>
                <c:pt idx="1">
                  <c:v>0</c:v>
                </c:pt>
                <c:pt idx="2">
                  <c:v>0</c:v>
                </c:pt>
              </c:numCache>
            </c:numRef>
          </c:val>
        </c:ser>
        <c:ser>
          <c:idx val="8"/>
          <c:order val="8"/>
          <c:tx>
            <c:strRef>
              <c:f>'Summary MAST &lt;20mm'!$A$90</c:f>
              <c:strCache>
                <c:ptCount val="1"/>
                <c:pt idx="0">
                  <c:v>Harpacticoid</c:v>
                </c:pt>
              </c:strCache>
            </c:strRef>
          </c:tx>
          <c:spPr>
            <a:solidFill>
              <a:srgbClr val="FF33CC"/>
            </a:solidFill>
          </c:spPr>
          <c:invertIfNegative val="0"/>
          <c:cat>
            <c:strRef>
              <c:f>'Summary MAST &lt;20mm'!$B$12:$D$12</c:f>
              <c:strCache>
                <c:ptCount val="3"/>
                <c:pt idx="0">
                  <c:v>1-6</c:v>
                </c:pt>
                <c:pt idx="1">
                  <c:v>&lt;1</c:v>
                </c:pt>
                <c:pt idx="2">
                  <c:v>CS-SRDWSC</c:v>
                </c:pt>
              </c:strCache>
            </c:strRef>
          </c:cat>
          <c:val>
            <c:numRef>
              <c:f>'Summary MAST &lt;20mm'!$B$90:$D$90</c:f>
              <c:numCache>
                <c:formatCode>0.00%</c:formatCode>
                <c:ptCount val="3"/>
                <c:pt idx="0">
                  <c:v>5.0362372430113891E-2</c:v>
                </c:pt>
                <c:pt idx="1">
                  <c:v>5.1737302139006954E-3</c:v>
                </c:pt>
                <c:pt idx="2">
                  <c:v>0</c:v>
                </c:pt>
              </c:numCache>
            </c:numRef>
          </c:val>
        </c:ser>
        <c:ser>
          <c:idx val="9"/>
          <c:order val="9"/>
          <c:tx>
            <c:strRef>
              <c:f>'Summary MAST &lt;20mm'!$A$91</c:f>
              <c:strCache>
                <c:ptCount val="1"/>
                <c:pt idx="0">
                  <c:v>Copepod nauplii</c:v>
                </c:pt>
              </c:strCache>
            </c:strRef>
          </c:tx>
          <c:spPr>
            <a:pattFill prst="lgCheck">
              <a:fgClr>
                <a:schemeClr val="tx1"/>
              </a:fgClr>
              <a:bgClr>
                <a:schemeClr val="bg1"/>
              </a:bgClr>
            </a:pattFill>
          </c:spPr>
          <c:invertIfNegative val="0"/>
          <c:cat>
            <c:strRef>
              <c:f>'Summary MAST &lt;20mm'!$B$12:$D$12</c:f>
              <c:strCache>
                <c:ptCount val="3"/>
                <c:pt idx="0">
                  <c:v>1-6</c:v>
                </c:pt>
                <c:pt idx="1">
                  <c:v>&lt;1</c:v>
                </c:pt>
                <c:pt idx="2">
                  <c:v>CS-SRDWSC</c:v>
                </c:pt>
              </c:strCache>
            </c:strRef>
          </c:cat>
          <c:val>
            <c:numRef>
              <c:f>'Summary MAST &lt;20mm'!$B$91:$D$91</c:f>
              <c:numCache>
                <c:formatCode>0.00%</c:formatCode>
                <c:ptCount val="3"/>
                <c:pt idx="0">
                  <c:v>0.1233545333530543</c:v>
                </c:pt>
                <c:pt idx="1">
                  <c:v>3.8290161935476521E-3</c:v>
                </c:pt>
                <c:pt idx="2">
                  <c:v>0</c:v>
                </c:pt>
              </c:numCache>
            </c:numRef>
          </c:val>
        </c:ser>
        <c:ser>
          <c:idx val="10"/>
          <c:order val="10"/>
          <c:tx>
            <c:strRef>
              <c:f>'Summary MAST &lt;20mm'!$A$92</c:f>
              <c:strCache>
                <c:ptCount val="1"/>
                <c:pt idx="0">
                  <c:v>Cladocerans</c:v>
                </c:pt>
              </c:strCache>
            </c:strRef>
          </c:tx>
          <c:spPr>
            <a:pattFill prst="zigZag">
              <a:fgClr>
                <a:schemeClr val="tx1"/>
              </a:fgClr>
              <a:bgClr>
                <a:srgbClr val="FFFF00"/>
              </a:bgClr>
            </a:pattFill>
          </c:spPr>
          <c:invertIfNegative val="0"/>
          <c:cat>
            <c:strRef>
              <c:f>'Summary MAST &lt;20mm'!$B$12:$D$12</c:f>
              <c:strCache>
                <c:ptCount val="3"/>
                <c:pt idx="0">
                  <c:v>1-6</c:v>
                </c:pt>
                <c:pt idx="1">
                  <c:v>&lt;1</c:v>
                </c:pt>
                <c:pt idx="2">
                  <c:v>CS-SRDWSC</c:v>
                </c:pt>
              </c:strCache>
            </c:strRef>
          </c:cat>
          <c:val>
            <c:numRef>
              <c:f>'Summary MAST &lt;20mm'!$B$92:$D$92</c:f>
              <c:numCache>
                <c:formatCode>0.00%</c:formatCode>
                <c:ptCount val="3"/>
                <c:pt idx="0">
                  <c:v>0</c:v>
                </c:pt>
                <c:pt idx="1">
                  <c:v>0</c:v>
                </c:pt>
                <c:pt idx="2">
                  <c:v>8.9813212388852436E-3</c:v>
                </c:pt>
              </c:numCache>
            </c:numRef>
          </c:val>
        </c:ser>
        <c:ser>
          <c:idx val="11"/>
          <c:order val="11"/>
          <c:tx>
            <c:strRef>
              <c:f>'Summary MAST &lt;20mm'!$A$93</c:f>
              <c:strCache>
                <c:ptCount val="1"/>
                <c:pt idx="0">
                  <c:v>Mysids</c:v>
                </c:pt>
              </c:strCache>
            </c:strRef>
          </c:tx>
          <c:spPr>
            <a:pattFill prst="zigZag">
              <a:fgClr>
                <a:schemeClr val="tx1"/>
              </a:fgClr>
              <a:bgClr>
                <a:srgbClr val="00FFFF"/>
              </a:bgClr>
            </a:pattFill>
          </c:spPr>
          <c:invertIfNegative val="0"/>
          <c:cat>
            <c:strRef>
              <c:f>'Summary MAST &lt;20mm'!$B$12:$D$12</c:f>
              <c:strCache>
                <c:ptCount val="3"/>
                <c:pt idx="0">
                  <c:v>1-6</c:v>
                </c:pt>
                <c:pt idx="1">
                  <c:v>&lt;1</c:v>
                </c:pt>
                <c:pt idx="2">
                  <c:v>CS-SRDWSC</c:v>
                </c:pt>
              </c:strCache>
            </c:strRef>
          </c:cat>
          <c:val>
            <c:numRef>
              <c:f>'Summary MAST &lt;20mm'!$B$93:$D$93</c:f>
              <c:numCache>
                <c:formatCode>0.00%</c:formatCode>
                <c:ptCount val="3"/>
                <c:pt idx="0">
                  <c:v>0</c:v>
                </c:pt>
                <c:pt idx="1">
                  <c:v>0</c:v>
                </c:pt>
                <c:pt idx="2">
                  <c:v>0</c:v>
                </c:pt>
              </c:numCache>
            </c:numRef>
          </c:val>
        </c:ser>
        <c:ser>
          <c:idx val="12"/>
          <c:order val="12"/>
          <c:tx>
            <c:strRef>
              <c:f>'Summary MAST &lt;20mm'!$A$94</c:f>
              <c:strCache>
                <c:ptCount val="1"/>
                <c:pt idx="0">
                  <c:v>Amphipods</c:v>
                </c:pt>
              </c:strCache>
            </c:strRef>
          </c:tx>
          <c:spPr>
            <a:pattFill prst="zigZag">
              <a:fgClr>
                <a:schemeClr val="tx1"/>
              </a:fgClr>
              <a:bgClr>
                <a:srgbClr val="00FF00"/>
              </a:bgClr>
            </a:pattFill>
          </c:spPr>
          <c:invertIfNegative val="0"/>
          <c:cat>
            <c:strRef>
              <c:f>'Summary MAST &lt;20mm'!$B$12:$D$12</c:f>
              <c:strCache>
                <c:ptCount val="3"/>
                <c:pt idx="0">
                  <c:v>1-6</c:v>
                </c:pt>
                <c:pt idx="1">
                  <c:v>&lt;1</c:v>
                </c:pt>
                <c:pt idx="2">
                  <c:v>CS-SRDWSC</c:v>
                </c:pt>
              </c:strCache>
            </c:strRef>
          </c:cat>
          <c:val>
            <c:numRef>
              <c:f>'Summary MAST &lt;20mm'!$B$94:$D$94</c:f>
              <c:numCache>
                <c:formatCode>0.00%</c:formatCode>
                <c:ptCount val="3"/>
                <c:pt idx="0">
                  <c:v>0</c:v>
                </c:pt>
                <c:pt idx="1">
                  <c:v>0</c:v>
                </c:pt>
                <c:pt idx="2">
                  <c:v>0</c:v>
                </c:pt>
              </c:numCache>
            </c:numRef>
          </c:val>
        </c:ser>
        <c:ser>
          <c:idx val="13"/>
          <c:order val="13"/>
          <c:tx>
            <c:strRef>
              <c:f>'Summary MAST &lt;20mm'!$A$95</c:f>
              <c:strCache>
                <c:ptCount val="1"/>
                <c:pt idx="0">
                  <c:v>Cumaceans</c:v>
                </c:pt>
              </c:strCache>
            </c:strRef>
          </c:tx>
          <c:spPr>
            <a:pattFill prst="dkVert">
              <a:fgClr>
                <a:schemeClr val="bg1"/>
              </a:fgClr>
              <a:bgClr>
                <a:schemeClr val="bg1">
                  <a:lumMod val="65000"/>
                </a:schemeClr>
              </a:bgClr>
            </a:pattFill>
          </c:spPr>
          <c:invertIfNegative val="0"/>
          <c:cat>
            <c:strRef>
              <c:f>'Summary MAST &lt;20mm'!$B$12:$D$12</c:f>
              <c:strCache>
                <c:ptCount val="3"/>
                <c:pt idx="0">
                  <c:v>1-6</c:v>
                </c:pt>
                <c:pt idx="1">
                  <c:v>&lt;1</c:v>
                </c:pt>
                <c:pt idx="2">
                  <c:v>CS-SRDWSC</c:v>
                </c:pt>
              </c:strCache>
            </c:strRef>
          </c:cat>
          <c:val>
            <c:numRef>
              <c:f>'Summary MAST &lt;20mm'!$B$95:$D$95</c:f>
              <c:numCache>
                <c:formatCode>0.00%</c:formatCode>
                <c:ptCount val="3"/>
                <c:pt idx="0">
                  <c:v>0</c:v>
                </c:pt>
                <c:pt idx="1">
                  <c:v>0</c:v>
                </c:pt>
                <c:pt idx="2">
                  <c:v>0</c:v>
                </c:pt>
              </c:numCache>
            </c:numRef>
          </c:val>
        </c:ser>
        <c:ser>
          <c:idx val="14"/>
          <c:order val="14"/>
          <c:tx>
            <c:strRef>
              <c:f>'Summary MAST &lt;20mm'!$A$96</c:f>
              <c:strCache>
                <c:ptCount val="1"/>
                <c:pt idx="0">
                  <c:v>Fish</c:v>
                </c:pt>
              </c:strCache>
            </c:strRef>
          </c:tx>
          <c:spPr>
            <a:pattFill prst="solidDmnd">
              <a:fgClr>
                <a:schemeClr val="bg1"/>
              </a:fgClr>
              <a:bgClr>
                <a:srgbClr val="3333FF"/>
              </a:bgClr>
            </a:pattFill>
          </c:spPr>
          <c:invertIfNegative val="0"/>
          <c:cat>
            <c:strRef>
              <c:f>'Summary MAST &lt;20mm'!$B$12:$D$12</c:f>
              <c:strCache>
                <c:ptCount val="3"/>
                <c:pt idx="0">
                  <c:v>1-6</c:v>
                </c:pt>
                <c:pt idx="1">
                  <c:v>&lt;1</c:v>
                </c:pt>
                <c:pt idx="2">
                  <c:v>CS-SRDWSC</c:v>
                </c:pt>
              </c:strCache>
            </c:strRef>
          </c:cat>
          <c:val>
            <c:numRef>
              <c:f>'Summary MAST &lt;20mm'!$B$96:$D$96</c:f>
              <c:numCache>
                <c:formatCode>0.00%</c:formatCode>
                <c:ptCount val="3"/>
                <c:pt idx="0">
                  <c:v>0</c:v>
                </c:pt>
                <c:pt idx="1">
                  <c:v>0</c:v>
                </c:pt>
                <c:pt idx="2">
                  <c:v>0</c:v>
                </c:pt>
              </c:numCache>
            </c:numRef>
          </c:val>
        </c:ser>
        <c:ser>
          <c:idx val="15"/>
          <c:order val="15"/>
          <c:tx>
            <c:strRef>
              <c:f>'Summary MAST &lt;20mm'!$A$97</c:f>
              <c:strCache>
                <c:ptCount val="1"/>
                <c:pt idx="0">
                  <c:v>Other</c:v>
                </c:pt>
              </c:strCache>
            </c:strRef>
          </c:tx>
          <c:spPr>
            <a:solidFill>
              <a:schemeClr val="tx1"/>
            </a:solidFill>
          </c:spPr>
          <c:invertIfNegative val="0"/>
          <c:cat>
            <c:strRef>
              <c:f>'Summary MAST &lt;20mm'!$B$12:$D$12</c:f>
              <c:strCache>
                <c:ptCount val="3"/>
                <c:pt idx="0">
                  <c:v>1-6</c:v>
                </c:pt>
                <c:pt idx="1">
                  <c:v>&lt;1</c:v>
                </c:pt>
                <c:pt idx="2">
                  <c:v>CS-SRDWSC</c:v>
                </c:pt>
              </c:strCache>
            </c:strRef>
          </c:cat>
          <c:val>
            <c:numRef>
              <c:f>'Summary MAST &lt;20mm'!$B$97:$D$97</c:f>
              <c:numCache>
                <c:formatCode>0.00%</c:formatCode>
                <c:ptCount val="3"/>
                <c:pt idx="0">
                  <c:v>4.5518414435734365E-2</c:v>
                </c:pt>
                <c:pt idx="1">
                  <c:v>2.3293181844081547E-2</c:v>
                </c:pt>
                <c:pt idx="2">
                  <c:v>8.7127767500149202E-3</c:v>
                </c:pt>
              </c:numCache>
            </c:numRef>
          </c:val>
        </c:ser>
        <c:dLbls>
          <c:showLegendKey val="0"/>
          <c:showVal val="0"/>
          <c:showCatName val="0"/>
          <c:showSerName val="0"/>
          <c:showPercent val="0"/>
          <c:showBubbleSize val="0"/>
        </c:dLbls>
        <c:gapWidth val="40"/>
        <c:overlap val="100"/>
        <c:axId val="145937408"/>
        <c:axId val="146186240"/>
      </c:barChart>
      <c:catAx>
        <c:axId val="145937408"/>
        <c:scaling>
          <c:orientation val="minMax"/>
        </c:scaling>
        <c:delete val="0"/>
        <c:axPos val="b"/>
        <c:numFmt formatCode="General" sourceLinked="1"/>
        <c:majorTickMark val="out"/>
        <c:minorTickMark val="none"/>
        <c:tickLblPos val="nextTo"/>
        <c:txPr>
          <a:bodyPr/>
          <a:lstStyle/>
          <a:p>
            <a:pPr>
              <a:defRPr sz="1200"/>
            </a:pPr>
            <a:endParaRPr lang="en-US"/>
          </a:p>
        </c:txPr>
        <c:crossAx val="146186240"/>
        <c:crosses val="autoZero"/>
        <c:auto val="1"/>
        <c:lblAlgn val="ctr"/>
        <c:lblOffset val="100"/>
        <c:noMultiLvlLbl val="0"/>
      </c:catAx>
      <c:valAx>
        <c:axId val="146186240"/>
        <c:scaling>
          <c:orientation val="minMax"/>
          <c:max val="1"/>
        </c:scaling>
        <c:delete val="0"/>
        <c:axPos val="l"/>
        <c:numFmt formatCode="0%" sourceLinked="0"/>
        <c:majorTickMark val="out"/>
        <c:minorTickMark val="none"/>
        <c:tickLblPos val="nextTo"/>
        <c:crossAx val="145937408"/>
        <c:crosses val="autoZero"/>
        <c:crossBetween val="between"/>
      </c:valAx>
      <c:spPr>
        <a:ln>
          <a:solidFill>
            <a:sysClr val="windowText" lastClr="000000"/>
          </a:solidFill>
        </a:ln>
      </c:spPr>
    </c:plotArea>
    <c:plotVisOnly val="1"/>
    <c:dispBlanksAs val="gap"/>
    <c:showDLblsOverMax val="0"/>
  </c:chart>
  <c:spPr>
    <a:solidFill>
      <a:schemeClr val="bg1"/>
    </a:solidFill>
  </c:spPr>
  <c:txPr>
    <a:bodyPr/>
    <a:lstStyle/>
    <a:p>
      <a:pPr>
        <a:defRPr sz="1000">
          <a:latin typeface="Arial" pitchFamily="34" charset="0"/>
          <a:cs typeface="Arial" pitchFamily="34" charset="0"/>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'Summary MAST &gt;6'!$A$13</c:f>
              <c:strCache>
                <c:ptCount val="1"/>
                <c:pt idx="0">
                  <c:v>Pseudodiaptomus spp.</c:v>
                </c:pt>
              </c:strCache>
            </c:strRef>
          </c:tx>
          <c:spPr>
            <a:solidFill>
              <a:srgbClr val="660066"/>
            </a:solidFill>
          </c:spPr>
          <c:invertIfNegative val="0"/>
          <c:cat>
            <c:strRef>
              <c:f>'Summary MAST &gt;6'!$B$12:$J$12</c:f>
              <c:strCache>
                <c:ptCount val="9"/>
                <c:pt idx="0">
                  <c:v>Apr</c:v>
                </c:pt>
                <c:pt idx="1">
                  <c:v>May</c:v>
                </c:pt>
                <c:pt idx="2">
                  <c:v>Jun</c:v>
                </c:pt>
                <c:pt idx="3">
                  <c:v>Jul</c:v>
                </c:pt>
                <c:pt idx="4">
                  <c:v>Aug</c:v>
                </c:pt>
                <c:pt idx="5">
                  <c:v>Sep</c:v>
                </c:pt>
                <c:pt idx="6">
                  <c:v>Oct</c:v>
                </c:pt>
                <c:pt idx="7">
                  <c:v>Nov</c:v>
                </c:pt>
                <c:pt idx="8">
                  <c:v>Dec</c:v>
                </c:pt>
              </c:strCache>
            </c:strRef>
          </c:cat>
          <c:val>
            <c:numRef>
              <c:f>'Summary MAST &gt;6'!$B$13:$J$13</c:f>
              <c:numCache>
                <c:formatCode>General</c:formatCode>
                <c:ptCount val="9"/>
                <c:pt idx="3" formatCode="0.00%">
                  <c:v>0</c:v>
                </c:pt>
                <c:pt idx="4" formatCode="0.00%">
                  <c:v>0</c:v>
                </c:pt>
                <c:pt idx="5" formatCode="0.00%">
                  <c:v>2.183545216755779E-3</c:v>
                </c:pt>
                <c:pt idx="8" formatCode="0.00%">
                  <c:v>8.8665258629713681E-3</c:v>
                </c:pt>
              </c:numCache>
            </c:numRef>
          </c:val>
        </c:ser>
        <c:ser>
          <c:idx val="1"/>
          <c:order val="1"/>
          <c:tx>
            <c:strRef>
              <c:f>'Summary MAST &gt;6'!$A$14</c:f>
              <c:strCache>
                <c:ptCount val="1"/>
                <c:pt idx="0">
                  <c:v>Acartiella sinensis</c:v>
                </c:pt>
              </c:strCache>
            </c:strRef>
          </c:tx>
          <c:spPr>
            <a:solidFill>
              <a:srgbClr val="0000FF"/>
            </a:solidFill>
          </c:spPr>
          <c:invertIfNegative val="0"/>
          <c:cat>
            <c:strRef>
              <c:f>'Summary MAST &gt;6'!$B$12:$J$12</c:f>
              <c:strCache>
                <c:ptCount val="9"/>
                <c:pt idx="0">
                  <c:v>Apr</c:v>
                </c:pt>
                <c:pt idx="1">
                  <c:v>May</c:v>
                </c:pt>
                <c:pt idx="2">
                  <c:v>Jun</c:v>
                </c:pt>
                <c:pt idx="3">
                  <c:v>Jul</c:v>
                </c:pt>
                <c:pt idx="4">
                  <c:v>Aug</c:v>
                </c:pt>
                <c:pt idx="5">
                  <c:v>Sep</c:v>
                </c:pt>
                <c:pt idx="6">
                  <c:v>Oct</c:v>
                </c:pt>
                <c:pt idx="7">
                  <c:v>Nov</c:v>
                </c:pt>
                <c:pt idx="8">
                  <c:v>Dec</c:v>
                </c:pt>
              </c:strCache>
            </c:strRef>
          </c:cat>
          <c:val>
            <c:numRef>
              <c:f>'Summary MAST &gt;6'!$B$14:$J$14</c:f>
              <c:numCache>
                <c:formatCode>General</c:formatCode>
                <c:ptCount val="9"/>
                <c:pt idx="3" formatCode="0.00%">
                  <c:v>0.58137218633505028</c:v>
                </c:pt>
                <c:pt idx="4" formatCode="0.00%">
                  <c:v>0</c:v>
                </c:pt>
                <c:pt idx="5" formatCode="0.00%">
                  <c:v>8.8929657147940128E-2</c:v>
                </c:pt>
                <c:pt idx="8" formatCode="0.00%">
                  <c:v>0.10301244319872617</c:v>
                </c:pt>
              </c:numCache>
            </c:numRef>
          </c:val>
        </c:ser>
        <c:ser>
          <c:idx val="2"/>
          <c:order val="2"/>
          <c:tx>
            <c:strRef>
              <c:f>'Summary MAST &gt;6'!$A$15</c:f>
              <c:strCache>
                <c:ptCount val="1"/>
                <c:pt idx="0">
                  <c:v>Sinocalanus doerrii</c:v>
                </c:pt>
              </c:strCache>
            </c:strRef>
          </c:tx>
          <c:spPr>
            <a:solidFill>
              <a:srgbClr val="008000"/>
            </a:solidFill>
          </c:spPr>
          <c:invertIfNegative val="0"/>
          <c:cat>
            <c:strRef>
              <c:f>'Summary MAST &gt;6'!$B$12:$J$12</c:f>
              <c:strCache>
                <c:ptCount val="9"/>
                <c:pt idx="0">
                  <c:v>Apr</c:v>
                </c:pt>
                <c:pt idx="1">
                  <c:v>May</c:v>
                </c:pt>
                <c:pt idx="2">
                  <c:v>Jun</c:v>
                </c:pt>
                <c:pt idx="3">
                  <c:v>Jul</c:v>
                </c:pt>
                <c:pt idx="4">
                  <c:v>Aug</c:v>
                </c:pt>
                <c:pt idx="5">
                  <c:v>Sep</c:v>
                </c:pt>
                <c:pt idx="6">
                  <c:v>Oct</c:v>
                </c:pt>
                <c:pt idx="7">
                  <c:v>Nov</c:v>
                </c:pt>
                <c:pt idx="8">
                  <c:v>Dec</c:v>
                </c:pt>
              </c:strCache>
            </c:strRef>
          </c:cat>
          <c:val>
            <c:numRef>
              <c:f>'Summary MAST &gt;6'!$B$15:$J$15</c:f>
              <c:numCache>
                <c:formatCode>General</c:formatCode>
                <c:ptCount val="9"/>
                <c:pt idx="3" formatCode="0.00%">
                  <c:v>0</c:v>
                </c:pt>
                <c:pt idx="4" formatCode="0.00%">
                  <c:v>0</c:v>
                </c:pt>
                <c:pt idx="5" formatCode="0.00%">
                  <c:v>0</c:v>
                </c:pt>
                <c:pt idx="8" formatCode="0.00%">
                  <c:v>0</c:v>
                </c:pt>
              </c:numCache>
            </c:numRef>
          </c:val>
        </c:ser>
        <c:ser>
          <c:idx val="3"/>
          <c:order val="3"/>
          <c:tx>
            <c:strRef>
              <c:f>'Summary MAST &gt;6'!$A$16</c:f>
              <c:strCache>
                <c:ptCount val="1"/>
                <c:pt idx="0">
                  <c:v>Tortanus spp.</c:v>
                </c:pt>
              </c:strCache>
            </c:strRef>
          </c:tx>
          <c:spPr>
            <a:solidFill>
              <a:srgbClr val="FF0000"/>
            </a:solidFill>
          </c:spPr>
          <c:invertIfNegative val="0"/>
          <c:cat>
            <c:strRef>
              <c:f>'Summary MAST &gt;6'!$B$12:$J$12</c:f>
              <c:strCache>
                <c:ptCount val="9"/>
                <c:pt idx="0">
                  <c:v>Apr</c:v>
                </c:pt>
                <c:pt idx="1">
                  <c:v>May</c:v>
                </c:pt>
                <c:pt idx="2">
                  <c:v>Jun</c:v>
                </c:pt>
                <c:pt idx="3">
                  <c:v>Jul</c:v>
                </c:pt>
                <c:pt idx="4">
                  <c:v>Aug</c:v>
                </c:pt>
                <c:pt idx="5">
                  <c:v>Sep</c:v>
                </c:pt>
                <c:pt idx="6">
                  <c:v>Oct</c:v>
                </c:pt>
                <c:pt idx="7">
                  <c:v>Nov</c:v>
                </c:pt>
                <c:pt idx="8">
                  <c:v>Dec</c:v>
                </c:pt>
              </c:strCache>
            </c:strRef>
          </c:cat>
          <c:val>
            <c:numRef>
              <c:f>'Summary MAST &gt;6'!$B$16:$J$16</c:f>
              <c:numCache>
                <c:formatCode>General</c:formatCode>
                <c:ptCount val="9"/>
                <c:pt idx="3" formatCode="0.00%">
                  <c:v>0.38928886485871211</c:v>
                </c:pt>
                <c:pt idx="4" formatCode="0.00%">
                  <c:v>0.47926968429060485</c:v>
                </c:pt>
                <c:pt idx="5" formatCode="0.00%">
                  <c:v>0.28286658526705005</c:v>
                </c:pt>
                <c:pt idx="8" formatCode="0.00%">
                  <c:v>0</c:v>
                </c:pt>
              </c:numCache>
            </c:numRef>
          </c:val>
        </c:ser>
        <c:ser>
          <c:idx val="4"/>
          <c:order val="4"/>
          <c:tx>
            <c:strRef>
              <c:f>'Summary MAST &gt;6'!$A$17</c:f>
              <c:strCache>
                <c:ptCount val="1"/>
                <c:pt idx="0">
                  <c:v>Eurytemora spp.</c:v>
                </c:pt>
              </c:strCache>
            </c:strRef>
          </c:tx>
          <c:spPr>
            <a:solidFill>
              <a:srgbClr val="FFC000"/>
            </a:solidFill>
          </c:spPr>
          <c:invertIfNegative val="0"/>
          <c:cat>
            <c:strRef>
              <c:f>'Summary MAST &gt;6'!$B$12:$J$12</c:f>
              <c:strCache>
                <c:ptCount val="9"/>
                <c:pt idx="0">
                  <c:v>Apr</c:v>
                </c:pt>
                <c:pt idx="1">
                  <c:v>May</c:v>
                </c:pt>
                <c:pt idx="2">
                  <c:v>Jun</c:v>
                </c:pt>
                <c:pt idx="3">
                  <c:v>Jul</c:v>
                </c:pt>
                <c:pt idx="4">
                  <c:v>Aug</c:v>
                </c:pt>
                <c:pt idx="5">
                  <c:v>Sep</c:v>
                </c:pt>
                <c:pt idx="6">
                  <c:v>Oct</c:v>
                </c:pt>
                <c:pt idx="7">
                  <c:v>Nov</c:v>
                </c:pt>
                <c:pt idx="8">
                  <c:v>Dec</c:v>
                </c:pt>
              </c:strCache>
            </c:strRef>
          </c:cat>
          <c:val>
            <c:numRef>
              <c:f>'Summary MAST &gt;6'!$B$17:$J$17</c:f>
              <c:numCache>
                <c:formatCode>General</c:formatCode>
                <c:ptCount val="9"/>
                <c:pt idx="3" formatCode="0.00%">
                  <c:v>0</c:v>
                </c:pt>
                <c:pt idx="4" formatCode="0.00%">
                  <c:v>0</c:v>
                </c:pt>
                <c:pt idx="5" formatCode="0.00%">
                  <c:v>0</c:v>
                </c:pt>
                <c:pt idx="8" formatCode="0.00%">
                  <c:v>1.8860724092743014E-2</c:v>
                </c:pt>
              </c:numCache>
            </c:numRef>
          </c:val>
        </c:ser>
        <c:ser>
          <c:idx val="5"/>
          <c:order val="5"/>
          <c:tx>
            <c:strRef>
              <c:f>'Summary MAST &gt;6'!$A$18</c:f>
              <c:strCache>
                <c:ptCount val="1"/>
                <c:pt idx="0">
                  <c:v>Calanoid</c:v>
                </c:pt>
              </c:strCache>
            </c:strRef>
          </c:tx>
          <c:spPr>
            <a:solidFill>
              <a:srgbClr val="C0C0C0"/>
            </a:solidFill>
          </c:spPr>
          <c:invertIfNegative val="0"/>
          <c:cat>
            <c:strRef>
              <c:f>'Summary MAST &gt;6'!$B$12:$J$12</c:f>
              <c:strCache>
                <c:ptCount val="9"/>
                <c:pt idx="0">
                  <c:v>Apr</c:v>
                </c:pt>
                <c:pt idx="1">
                  <c:v>May</c:v>
                </c:pt>
                <c:pt idx="2">
                  <c:v>Jun</c:v>
                </c:pt>
                <c:pt idx="3">
                  <c:v>Jul</c:v>
                </c:pt>
                <c:pt idx="4">
                  <c:v>Aug</c:v>
                </c:pt>
                <c:pt idx="5">
                  <c:v>Sep</c:v>
                </c:pt>
                <c:pt idx="6">
                  <c:v>Oct</c:v>
                </c:pt>
                <c:pt idx="7">
                  <c:v>Nov</c:v>
                </c:pt>
                <c:pt idx="8">
                  <c:v>Dec</c:v>
                </c:pt>
              </c:strCache>
            </c:strRef>
          </c:cat>
          <c:val>
            <c:numRef>
              <c:f>'Summary MAST &gt;6'!$B$18:$J$18</c:f>
              <c:numCache>
                <c:formatCode>General</c:formatCode>
                <c:ptCount val="9"/>
                <c:pt idx="3" formatCode="0.00%">
                  <c:v>0</c:v>
                </c:pt>
                <c:pt idx="4" formatCode="0.00%">
                  <c:v>1.6736401673640169E-2</c:v>
                </c:pt>
                <c:pt idx="5" formatCode="0.00%">
                  <c:v>1.4605050582759548E-3</c:v>
                </c:pt>
                <c:pt idx="8" formatCode="0.00%">
                  <c:v>2.2211440552477291E-3</c:v>
                </c:pt>
              </c:numCache>
            </c:numRef>
          </c:val>
        </c:ser>
        <c:ser>
          <c:idx val="6"/>
          <c:order val="6"/>
          <c:tx>
            <c:strRef>
              <c:f>'Summary MAST &gt;6'!$A$19</c:f>
              <c:strCache>
                <c:ptCount val="1"/>
                <c:pt idx="0">
                  <c:v>Cyclopoid</c:v>
                </c:pt>
              </c:strCache>
            </c:strRef>
          </c:tx>
          <c:spPr>
            <a:pattFill prst="wdDnDiag">
              <a:fgClr>
                <a:schemeClr val="bg1"/>
              </a:fgClr>
              <a:bgClr>
                <a:srgbClr val="FFC000"/>
              </a:bgClr>
            </a:pattFill>
          </c:spPr>
          <c:invertIfNegative val="0"/>
          <c:cat>
            <c:strRef>
              <c:f>'Summary MAST &gt;6'!$B$12:$J$12</c:f>
              <c:strCache>
                <c:ptCount val="9"/>
                <c:pt idx="0">
                  <c:v>Apr</c:v>
                </c:pt>
                <c:pt idx="1">
                  <c:v>May</c:v>
                </c:pt>
                <c:pt idx="2">
                  <c:v>Jun</c:v>
                </c:pt>
                <c:pt idx="3">
                  <c:v>Jul</c:v>
                </c:pt>
                <c:pt idx="4">
                  <c:v>Aug</c:v>
                </c:pt>
                <c:pt idx="5">
                  <c:v>Sep</c:v>
                </c:pt>
                <c:pt idx="6">
                  <c:v>Oct</c:v>
                </c:pt>
                <c:pt idx="7">
                  <c:v>Nov</c:v>
                </c:pt>
                <c:pt idx="8">
                  <c:v>Dec</c:v>
                </c:pt>
              </c:strCache>
            </c:strRef>
          </c:cat>
          <c:val>
            <c:numRef>
              <c:f>'Summary MAST &gt;6'!$B$19:$J$19</c:f>
              <c:numCache>
                <c:formatCode>General</c:formatCode>
                <c:ptCount val="9"/>
                <c:pt idx="3" formatCode="0.00%">
                  <c:v>1.2805554765089214E-2</c:v>
                </c:pt>
                <c:pt idx="4" formatCode="0.00%">
                  <c:v>0</c:v>
                </c:pt>
                <c:pt idx="5" formatCode="0.00%">
                  <c:v>2.2783878909104893E-2</c:v>
                </c:pt>
                <c:pt idx="8" formatCode="0.00%">
                  <c:v>0.72133315727145475</c:v>
                </c:pt>
              </c:numCache>
            </c:numRef>
          </c:val>
        </c:ser>
        <c:ser>
          <c:idx val="7"/>
          <c:order val="7"/>
          <c:tx>
            <c:strRef>
              <c:f>'Summary MAST &gt;6'!$A$20</c:f>
              <c:strCache>
                <c:ptCount val="1"/>
                <c:pt idx="0">
                  <c:v>Limnoithona spp.</c:v>
                </c:pt>
              </c:strCache>
            </c:strRef>
          </c:tx>
          <c:spPr>
            <a:pattFill prst="wdUpDiag">
              <a:fgClr>
                <a:schemeClr val="bg1"/>
              </a:fgClr>
              <a:bgClr>
                <a:srgbClr val="008000"/>
              </a:bgClr>
            </a:pattFill>
          </c:spPr>
          <c:invertIfNegative val="0"/>
          <c:cat>
            <c:strRef>
              <c:f>'Summary MAST &gt;6'!$B$12:$J$12</c:f>
              <c:strCache>
                <c:ptCount val="9"/>
                <c:pt idx="0">
                  <c:v>Apr</c:v>
                </c:pt>
                <c:pt idx="1">
                  <c:v>May</c:v>
                </c:pt>
                <c:pt idx="2">
                  <c:v>Jun</c:v>
                </c:pt>
                <c:pt idx="3">
                  <c:v>Jul</c:v>
                </c:pt>
                <c:pt idx="4">
                  <c:v>Aug</c:v>
                </c:pt>
                <c:pt idx="5">
                  <c:v>Sep</c:v>
                </c:pt>
                <c:pt idx="6">
                  <c:v>Oct</c:v>
                </c:pt>
                <c:pt idx="7">
                  <c:v>Nov</c:v>
                </c:pt>
                <c:pt idx="8">
                  <c:v>Dec</c:v>
                </c:pt>
              </c:strCache>
            </c:strRef>
          </c:cat>
          <c:val>
            <c:numRef>
              <c:f>'Summary MAST &gt;6'!$B$20:$J$20</c:f>
              <c:numCache>
                <c:formatCode>General</c:formatCode>
                <c:ptCount val="9"/>
                <c:pt idx="3" formatCode="0.00%">
                  <c:v>1.2805554765089214E-2</c:v>
                </c:pt>
                <c:pt idx="4" formatCode="0.00%">
                  <c:v>0.13389121338912136</c:v>
                </c:pt>
                <c:pt idx="5" formatCode="0.00%">
                  <c:v>0.56469455159489557</c:v>
                </c:pt>
                <c:pt idx="8" formatCode="0.00%">
                  <c:v>3.3820670815577059E-4</c:v>
                </c:pt>
              </c:numCache>
            </c:numRef>
          </c:val>
        </c:ser>
        <c:ser>
          <c:idx val="8"/>
          <c:order val="8"/>
          <c:tx>
            <c:strRef>
              <c:f>'Summary MAST &gt;6'!$A$21</c:f>
              <c:strCache>
                <c:ptCount val="1"/>
                <c:pt idx="0">
                  <c:v>Harpacticoid</c:v>
                </c:pt>
              </c:strCache>
            </c:strRef>
          </c:tx>
          <c:spPr>
            <a:solidFill>
              <a:srgbClr val="FF33CC"/>
            </a:solidFill>
          </c:spPr>
          <c:invertIfNegative val="0"/>
          <c:cat>
            <c:strRef>
              <c:f>'Summary MAST &gt;6'!$B$12:$J$12</c:f>
              <c:strCache>
                <c:ptCount val="9"/>
                <c:pt idx="0">
                  <c:v>Apr</c:v>
                </c:pt>
                <c:pt idx="1">
                  <c:v>May</c:v>
                </c:pt>
                <c:pt idx="2">
                  <c:v>Jun</c:v>
                </c:pt>
                <c:pt idx="3">
                  <c:v>Jul</c:v>
                </c:pt>
                <c:pt idx="4">
                  <c:v>Aug</c:v>
                </c:pt>
                <c:pt idx="5">
                  <c:v>Sep</c:v>
                </c:pt>
                <c:pt idx="6">
                  <c:v>Oct</c:v>
                </c:pt>
                <c:pt idx="7">
                  <c:v>Nov</c:v>
                </c:pt>
                <c:pt idx="8">
                  <c:v>Dec</c:v>
                </c:pt>
              </c:strCache>
            </c:strRef>
          </c:cat>
          <c:val>
            <c:numRef>
              <c:f>'Summary MAST &gt;6'!$B$21:$J$21</c:f>
              <c:numCache>
                <c:formatCode>General</c:formatCode>
                <c:ptCount val="9"/>
                <c:pt idx="3" formatCode="0.00%">
                  <c:v>0</c:v>
                </c:pt>
                <c:pt idx="4" formatCode="0.00%">
                  <c:v>5.7055914796500587E-2</c:v>
                </c:pt>
                <c:pt idx="5" formatCode="0.00%">
                  <c:v>3.5970008258164404E-2</c:v>
                </c:pt>
                <c:pt idx="8" formatCode="0.00%">
                  <c:v>2.4153279067843567E-2</c:v>
                </c:pt>
              </c:numCache>
            </c:numRef>
          </c:val>
        </c:ser>
        <c:ser>
          <c:idx val="9"/>
          <c:order val="9"/>
          <c:tx>
            <c:strRef>
              <c:f>'Summary MAST &gt;6'!$A$22</c:f>
              <c:strCache>
                <c:ptCount val="1"/>
                <c:pt idx="0">
                  <c:v>Copepod nauplii</c:v>
                </c:pt>
              </c:strCache>
            </c:strRef>
          </c:tx>
          <c:spPr>
            <a:pattFill prst="lgCheck">
              <a:fgClr>
                <a:schemeClr val="tx1"/>
              </a:fgClr>
              <a:bgClr>
                <a:schemeClr val="bg1"/>
              </a:bgClr>
            </a:pattFill>
          </c:spPr>
          <c:invertIfNegative val="0"/>
          <c:cat>
            <c:strRef>
              <c:f>'Summary MAST &gt;6'!$B$12:$J$12</c:f>
              <c:strCache>
                <c:ptCount val="9"/>
                <c:pt idx="0">
                  <c:v>Apr</c:v>
                </c:pt>
                <c:pt idx="1">
                  <c:v>May</c:v>
                </c:pt>
                <c:pt idx="2">
                  <c:v>Jun</c:v>
                </c:pt>
                <c:pt idx="3">
                  <c:v>Jul</c:v>
                </c:pt>
                <c:pt idx="4">
                  <c:v>Aug</c:v>
                </c:pt>
                <c:pt idx="5">
                  <c:v>Sep</c:v>
                </c:pt>
                <c:pt idx="6">
                  <c:v>Oct</c:v>
                </c:pt>
                <c:pt idx="7">
                  <c:v>Nov</c:v>
                </c:pt>
                <c:pt idx="8">
                  <c:v>Dec</c:v>
                </c:pt>
              </c:strCache>
            </c:strRef>
          </c:cat>
          <c:val>
            <c:numRef>
              <c:f>'Summary MAST &gt;6'!$B$22:$J$22</c:f>
              <c:numCache>
                <c:formatCode>General</c:formatCode>
                <c:ptCount val="9"/>
                <c:pt idx="3" formatCode="0.00%">
                  <c:v>0</c:v>
                </c:pt>
                <c:pt idx="4" formatCode="0.00%">
                  <c:v>4.5264359071890463E-2</c:v>
                </c:pt>
                <c:pt idx="5" formatCode="0.00%">
                  <c:v>0</c:v>
                </c:pt>
                <c:pt idx="8" formatCode="0.00%">
                  <c:v>0</c:v>
                </c:pt>
              </c:numCache>
            </c:numRef>
          </c:val>
        </c:ser>
        <c:ser>
          <c:idx val="10"/>
          <c:order val="10"/>
          <c:tx>
            <c:strRef>
              <c:f>'Summary MAST &gt;6'!$A$23</c:f>
              <c:strCache>
                <c:ptCount val="1"/>
                <c:pt idx="0">
                  <c:v>Cladocerans</c:v>
                </c:pt>
              </c:strCache>
            </c:strRef>
          </c:tx>
          <c:spPr>
            <a:pattFill prst="zigZag">
              <a:fgClr>
                <a:schemeClr val="tx1"/>
              </a:fgClr>
              <a:bgClr>
                <a:srgbClr val="FFFF00"/>
              </a:bgClr>
            </a:pattFill>
          </c:spPr>
          <c:invertIfNegative val="0"/>
          <c:cat>
            <c:strRef>
              <c:f>'Summary MAST &gt;6'!$B$12:$J$12</c:f>
              <c:strCache>
                <c:ptCount val="9"/>
                <c:pt idx="0">
                  <c:v>Apr</c:v>
                </c:pt>
                <c:pt idx="1">
                  <c:v>May</c:v>
                </c:pt>
                <c:pt idx="2">
                  <c:v>Jun</c:v>
                </c:pt>
                <c:pt idx="3">
                  <c:v>Jul</c:v>
                </c:pt>
                <c:pt idx="4">
                  <c:v>Aug</c:v>
                </c:pt>
                <c:pt idx="5">
                  <c:v>Sep</c:v>
                </c:pt>
                <c:pt idx="6">
                  <c:v>Oct</c:v>
                </c:pt>
                <c:pt idx="7">
                  <c:v>Nov</c:v>
                </c:pt>
                <c:pt idx="8">
                  <c:v>Dec</c:v>
                </c:pt>
              </c:strCache>
            </c:strRef>
          </c:cat>
          <c:val>
            <c:numRef>
              <c:f>'Summary MAST &gt;6'!$B$23:$J$23</c:f>
              <c:numCache>
                <c:formatCode>General</c:formatCode>
                <c:ptCount val="9"/>
                <c:pt idx="3" formatCode="0.00%">
                  <c:v>0</c:v>
                </c:pt>
                <c:pt idx="4" formatCode="0.00%">
                  <c:v>0</c:v>
                </c:pt>
                <c:pt idx="5" formatCode="0.00%">
                  <c:v>0</c:v>
                </c:pt>
                <c:pt idx="8" formatCode="0.00%">
                  <c:v>7.8667260324569471E-2</c:v>
                </c:pt>
              </c:numCache>
            </c:numRef>
          </c:val>
        </c:ser>
        <c:ser>
          <c:idx val="11"/>
          <c:order val="11"/>
          <c:tx>
            <c:strRef>
              <c:f>'Summary MAST &gt;6'!$A$24</c:f>
              <c:strCache>
                <c:ptCount val="1"/>
                <c:pt idx="0">
                  <c:v>Mysids</c:v>
                </c:pt>
              </c:strCache>
            </c:strRef>
          </c:tx>
          <c:spPr>
            <a:pattFill prst="zigZag">
              <a:fgClr>
                <a:schemeClr val="tx1"/>
              </a:fgClr>
              <a:bgClr>
                <a:srgbClr val="00FFFF"/>
              </a:bgClr>
            </a:pattFill>
          </c:spPr>
          <c:invertIfNegative val="0"/>
          <c:cat>
            <c:strRef>
              <c:f>'Summary MAST &gt;6'!$B$12:$J$12</c:f>
              <c:strCache>
                <c:ptCount val="9"/>
                <c:pt idx="0">
                  <c:v>Apr</c:v>
                </c:pt>
                <c:pt idx="1">
                  <c:v>May</c:v>
                </c:pt>
                <c:pt idx="2">
                  <c:v>Jun</c:v>
                </c:pt>
                <c:pt idx="3">
                  <c:v>Jul</c:v>
                </c:pt>
                <c:pt idx="4">
                  <c:v>Aug</c:v>
                </c:pt>
                <c:pt idx="5">
                  <c:v>Sep</c:v>
                </c:pt>
                <c:pt idx="6">
                  <c:v>Oct</c:v>
                </c:pt>
                <c:pt idx="7">
                  <c:v>Nov</c:v>
                </c:pt>
                <c:pt idx="8">
                  <c:v>Dec</c:v>
                </c:pt>
              </c:strCache>
            </c:strRef>
          </c:cat>
          <c:val>
            <c:numRef>
              <c:f>'Summary MAST &gt;6'!$B$24:$J$24</c:f>
              <c:numCache>
                <c:formatCode>General</c:formatCode>
                <c:ptCount val="9"/>
                <c:pt idx="3" formatCode="0.00%">
                  <c:v>0</c:v>
                </c:pt>
                <c:pt idx="4" formatCode="0.00%">
                  <c:v>0</c:v>
                </c:pt>
                <c:pt idx="5" formatCode="0.00%">
                  <c:v>0</c:v>
                </c:pt>
                <c:pt idx="8" formatCode="0.00%">
                  <c:v>9.4323951498436389E-3</c:v>
                </c:pt>
              </c:numCache>
            </c:numRef>
          </c:val>
        </c:ser>
        <c:ser>
          <c:idx val="12"/>
          <c:order val="12"/>
          <c:tx>
            <c:strRef>
              <c:f>'Summary MAST &gt;6'!$A$25</c:f>
              <c:strCache>
                <c:ptCount val="1"/>
                <c:pt idx="0">
                  <c:v>Amphipods</c:v>
                </c:pt>
              </c:strCache>
            </c:strRef>
          </c:tx>
          <c:spPr>
            <a:pattFill prst="zigZag">
              <a:fgClr>
                <a:schemeClr val="tx1"/>
              </a:fgClr>
              <a:bgClr>
                <a:srgbClr val="00FF00"/>
              </a:bgClr>
            </a:pattFill>
          </c:spPr>
          <c:invertIfNegative val="0"/>
          <c:cat>
            <c:strRef>
              <c:f>'Summary MAST &gt;6'!$B$12:$J$12</c:f>
              <c:strCache>
                <c:ptCount val="9"/>
                <c:pt idx="0">
                  <c:v>Apr</c:v>
                </c:pt>
                <c:pt idx="1">
                  <c:v>May</c:v>
                </c:pt>
                <c:pt idx="2">
                  <c:v>Jun</c:v>
                </c:pt>
                <c:pt idx="3">
                  <c:v>Jul</c:v>
                </c:pt>
                <c:pt idx="4">
                  <c:v>Aug</c:v>
                </c:pt>
                <c:pt idx="5">
                  <c:v>Sep</c:v>
                </c:pt>
                <c:pt idx="6">
                  <c:v>Oct</c:v>
                </c:pt>
                <c:pt idx="7">
                  <c:v>Nov</c:v>
                </c:pt>
                <c:pt idx="8">
                  <c:v>Dec</c:v>
                </c:pt>
              </c:strCache>
            </c:strRef>
          </c:cat>
          <c:val>
            <c:numRef>
              <c:f>'Summary MAST &gt;6'!$B$25:$J$25</c:f>
              <c:numCache>
                <c:formatCode>General</c:formatCode>
                <c:ptCount val="9"/>
                <c:pt idx="3" formatCode="0.00%">
                  <c:v>3.7278392760593049E-3</c:v>
                </c:pt>
                <c:pt idx="4" formatCode="0.00%">
                  <c:v>0</c:v>
                </c:pt>
                <c:pt idx="5" formatCode="0.00%">
                  <c:v>0</c:v>
                </c:pt>
                <c:pt idx="8" formatCode="0.00%">
                  <c:v>7.7569613075069302E-3</c:v>
                </c:pt>
              </c:numCache>
            </c:numRef>
          </c:val>
        </c:ser>
        <c:ser>
          <c:idx val="13"/>
          <c:order val="13"/>
          <c:tx>
            <c:strRef>
              <c:f>'Summary MAST &gt;6'!$A$26</c:f>
              <c:strCache>
                <c:ptCount val="1"/>
                <c:pt idx="0">
                  <c:v>Cumaceans</c:v>
                </c:pt>
              </c:strCache>
            </c:strRef>
          </c:tx>
          <c:spPr>
            <a:pattFill prst="dkVert">
              <a:fgClr>
                <a:schemeClr val="bg1"/>
              </a:fgClr>
              <a:bgClr>
                <a:schemeClr val="bg1">
                  <a:lumMod val="65000"/>
                </a:schemeClr>
              </a:bgClr>
            </a:pattFill>
          </c:spPr>
          <c:invertIfNegative val="0"/>
          <c:cat>
            <c:strRef>
              <c:f>'Summary MAST &gt;6'!$B$12:$J$12</c:f>
              <c:strCache>
                <c:ptCount val="9"/>
                <c:pt idx="0">
                  <c:v>Apr</c:v>
                </c:pt>
                <c:pt idx="1">
                  <c:v>May</c:v>
                </c:pt>
                <c:pt idx="2">
                  <c:v>Jun</c:v>
                </c:pt>
                <c:pt idx="3">
                  <c:v>Jul</c:v>
                </c:pt>
                <c:pt idx="4">
                  <c:v>Aug</c:v>
                </c:pt>
                <c:pt idx="5">
                  <c:v>Sep</c:v>
                </c:pt>
                <c:pt idx="6">
                  <c:v>Oct</c:v>
                </c:pt>
                <c:pt idx="7">
                  <c:v>Nov</c:v>
                </c:pt>
                <c:pt idx="8">
                  <c:v>Dec</c:v>
                </c:pt>
              </c:strCache>
            </c:strRef>
          </c:cat>
          <c:val>
            <c:numRef>
              <c:f>'Summary MAST &gt;6'!$B$26:$J$26</c:f>
              <c:numCache>
                <c:formatCode>General</c:formatCode>
                <c:ptCount val="9"/>
                <c:pt idx="3" formatCode="0.00%">
                  <c:v>0</c:v>
                </c:pt>
                <c:pt idx="4" formatCode="0.00%">
                  <c:v>0</c:v>
                </c:pt>
                <c:pt idx="5" formatCode="0.00%">
                  <c:v>0</c:v>
                </c:pt>
                <c:pt idx="8" formatCode="0.00%">
                  <c:v>9.4251369427342697E-3</c:v>
                </c:pt>
              </c:numCache>
            </c:numRef>
          </c:val>
        </c:ser>
        <c:ser>
          <c:idx val="14"/>
          <c:order val="14"/>
          <c:tx>
            <c:strRef>
              <c:f>'Summary MAST &gt;6'!$A$27</c:f>
              <c:strCache>
                <c:ptCount val="1"/>
                <c:pt idx="0">
                  <c:v>Fish</c:v>
                </c:pt>
              </c:strCache>
            </c:strRef>
          </c:tx>
          <c:spPr>
            <a:pattFill prst="solidDmnd">
              <a:fgClr>
                <a:schemeClr val="bg1"/>
              </a:fgClr>
              <a:bgClr>
                <a:srgbClr val="3333FF"/>
              </a:bgClr>
            </a:pattFill>
          </c:spPr>
          <c:invertIfNegative val="0"/>
          <c:cat>
            <c:strRef>
              <c:f>'Summary MAST &gt;6'!$B$12:$J$12</c:f>
              <c:strCache>
                <c:ptCount val="9"/>
                <c:pt idx="0">
                  <c:v>Apr</c:v>
                </c:pt>
                <c:pt idx="1">
                  <c:v>May</c:v>
                </c:pt>
                <c:pt idx="2">
                  <c:v>Jun</c:v>
                </c:pt>
                <c:pt idx="3">
                  <c:v>Jul</c:v>
                </c:pt>
                <c:pt idx="4">
                  <c:v>Aug</c:v>
                </c:pt>
                <c:pt idx="5">
                  <c:v>Sep</c:v>
                </c:pt>
                <c:pt idx="6">
                  <c:v>Oct</c:v>
                </c:pt>
                <c:pt idx="7">
                  <c:v>Nov</c:v>
                </c:pt>
                <c:pt idx="8">
                  <c:v>Dec</c:v>
                </c:pt>
              </c:strCache>
            </c:strRef>
          </c:cat>
          <c:val>
            <c:numRef>
              <c:f>'Summary MAST &gt;6'!$B$27:$J$27</c:f>
              <c:numCache>
                <c:formatCode>General</c:formatCode>
                <c:ptCount val="9"/>
                <c:pt idx="3" formatCode="0.00%">
                  <c:v>0</c:v>
                </c:pt>
                <c:pt idx="4" formatCode="0.00%">
                  <c:v>0</c:v>
                </c:pt>
                <c:pt idx="5" formatCode="0.00%">
                  <c:v>0</c:v>
                </c:pt>
                <c:pt idx="8" formatCode="0.00%">
                  <c:v>0</c:v>
                </c:pt>
              </c:numCache>
            </c:numRef>
          </c:val>
        </c:ser>
        <c:ser>
          <c:idx val="15"/>
          <c:order val="15"/>
          <c:tx>
            <c:strRef>
              <c:f>'Summary MAST &gt;6'!$A$28</c:f>
              <c:strCache>
                <c:ptCount val="1"/>
                <c:pt idx="0">
                  <c:v>Other</c:v>
                </c:pt>
              </c:strCache>
            </c:strRef>
          </c:tx>
          <c:spPr>
            <a:solidFill>
              <a:schemeClr val="tx1"/>
            </a:solidFill>
          </c:spPr>
          <c:invertIfNegative val="0"/>
          <c:cat>
            <c:strRef>
              <c:f>'Summary MAST &gt;6'!$B$12:$J$12</c:f>
              <c:strCache>
                <c:ptCount val="9"/>
                <c:pt idx="0">
                  <c:v>Apr</c:v>
                </c:pt>
                <c:pt idx="1">
                  <c:v>May</c:v>
                </c:pt>
                <c:pt idx="2">
                  <c:v>Jun</c:v>
                </c:pt>
                <c:pt idx="3">
                  <c:v>Jul</c:v>
                </c:pt>
                <c:pt idx="4">
                  <c:v>Aug</c:v>
                </c:pt>
                <c:pt idx="5">
                  <c:v>Sep</c:v>
                </c:pt>
                <c:pt idx="6">
                  <c:v>Oct</c:v>
                </c:pt>
                <c:pt idx="7">
                  <c:v>Nov</c:v>
                </c:pt>
                <c:pt idx="8">
                  <c:v>Dec</c:v>
                </c:pt>
              </c:strCache>
            </c:strRef>
          </c:cat>
          <c:val>
            <c:numRef>
              <c:f>'Summary MAST &gt;6'!$B$28:$J$28</c:f>
              <c:numCache>
                <c:formatCode>General</c:formatCode>
                <c:ptCount val="9"/>
                <c:pt idx="3" formatCode="0.00%">
                  <c:v>0</c:v>
                </c:pt>
                <c:pt idx="4" formatCode="0.00%">
                  <c:v>0.26778242677824271</c:v>
                </c:pt>
                <c:pt idx="5" formatCode="0.00%">
                  <c:v>1.111268547813209E-3</c:v>
                </c:pt>
                <c:pt idx="8" formatCode="0.00%">
                  <c:v>1.5932766018203447E-2</c:v>
                </c:pt>
              </c:numCache>
            </c:numRef>
          </c:val>
        </c:ser>
        <c:dLbls>
          <c:showLegendKey val="0"/>
          <c:showVal val="0"/>
          <c:showCatName val="0"/>
          <c:showSerName val="0"/>
          <c:showPercent val="0"/>
          <c:showBubbleSize val="0"/>
        </c:dLbls>
        <c:gapWidth val="40"/>
        <c:overlap val="100"/>
        <c:axId val="145180672"/>
        <c:axId val="146187392"/>
      </c:barChart>
      <c:catAx>
        <c:axId val="145180672"/>
        <c:scaling>
          <c:orientation val="minMax"/>
        </c:scaling>
        <c:delete val="0"/>
        <c:axPos val="b"/>
        <c:numFmt formatCode="General" sourceLinked="1"/>
        <c:majorTickMark val="out"/>
        <c:minorTickMark val="none"/>
        <c:tickLblPos val="nextTo"/>
        <c:txPr>
          <a:bodyPr/>
          <a:lstStyle/>
          <a:p>
            <a:pPr>
              <a:defRPr sz="1200"/>
            </a:pPr>
            <a:endParaRPr lang="en-US"/>
          </a:p>
        </c:txPr>
        <c:crossAx val="146187392"/>
        <c:crosses val="autoZero"/>
        <c:auto val="1"/>
        <c:lblAlgn val="ctr"/>
        <c:lblOffset val="100"/>
        <c:noMultiLvlLbl val="0"/>
      </c:catAx>
      <c:valAx>
        <c:axId val="146187392"/>
        <c:scaling>
          <c:orientation val="minMax"/>
          <c:max val="1"/>
        </c:scaling>
        <c:delete val="0"/>
        <c:axPos val="l"/>
        <c:numFmt formatCode="0%" sourceLinked="0"/>
        <c:majorTickMark val="out"/>
        <c:minorTickMark val="none"/>
        <c:tickLblPos val="nextTo"/>
        <c:crossAx val="145180672"/>
        <c:crosses val="autoZero"/>
        <c:crossBetween val="between"/>
      </c:valAx>
      <c:spPr>
        <a:ln>
          <a:solidFill>
            <a:sysClr val="windowText" lastClr="000000"/>
          </a:solidFill>
        </a:ln>
      </c:spPr>
    </c:plotArea>
    <c:plotVisOnly val="1"/>
    <c:dispBlanksAs val="gap"/>
    <c:showDLblsOverMax val="0"/>
  </c:chart>
  <c:txPr>
    <a:bodyPr/>
    <a:lstStyle/>
    <a:p>
      <a:pPr>
        <a:defRPr sz="1000">
          <a:latin typeface="Arial" pitchFamily="34" charset="0"/>
          <a:cs typeface="Arial" pitchFamily="34" charset="0"/>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'Summary MAST &gt;6'!$A$13</c:f>
              <c:strCache>
                <c:ptCount val="1"/>
                <c:pt idx="0">
                  <c:v>Pseudodiaptomus spp.</c:v>
                </c:pt>
              </c:strCache>
            </c:strRef>
          </c:tx>
          <c:spPr>
            <a:solidFill>
              <a:srgbClr val="660066"/>
            </a:solidFill>
          </c:spPr>
          <c:invertIfNegative val="0"/>
          <c:cat>
            <c:strRef>
              <c:f>'Summary MAST &gt;6'!$B$12:$J$12</c:f>
              <c:strCache>
                <c:ptCount val="9"/>
                <c:pt idx="0">
                  <c:v>Apr</c:v>
                </c:pt>
                <c:pt idx="1">
                  <c:v>May</c:v>
                </c:pt>
                <c:pt idx="2">
                  <c:v>Jun</c:v>
                </c:pt>
                <c:pt idx="3">
                  <c:v>Jul</c:v>
                </c:pt>
                <c:pt idx="4">
                  <c:v>Aug</c:v>
                </c:pt>
                <c:pt idx="5">
                  <c:v>Sep</c:v>
                </c:pt>
                <c:pt idx="6">
                  <c:v>Oct</c:v>
                </c:pt>
                <c:pt idx="7">
                  <c:v>Nov</c:v>
                </c:pt>
                <c:pt idx="8">
                  <c:v>Dec</c:v>
                </c:pt>
              </c:strCache>
            </c:strRef>
          </c:cat>
          <c:val>
            <c:numRef>
              <c:f>'Summary MAST &gt;6'!$B$13:$J$13</c:f>
              <c:numCache>
                <c:formatCode>General</c:formatCode>
                <c:ptCount val="9"/>
              </c:numCache>
            </c:numRef>
          </c:val>
        </c:ser>
        <c:ser>
          <c:idx val="1"/>
          <c:order val="1"/>
          <c:tx>
            <c:strRef>
              <c:f>'Summary MAST &gt;6'!$A$14</c:f>
              <c:strCache>
                <c:ptCount val="1"/>
                <c:pt idx="0">
                  <c:v>Acartiella sinensis</c:v>
                </c:pt>
              </c:strCache>
            </c:strRef>
          </c:tx>
          <c:spPr>
            <a:solidFill>
              <a:srgbClr val="0000FF"/>
            </a:solidFill>
          </c:spPr>
          <c:invertIfNegative val="0"/>
          <c:cat>
            <c:strRef>
              <c:f>'Summary MAST &gt;6'!$B$12:$J$12</c:f>
              <c:strCache>
                <c:ptCount val="9"/>
                <c:pt idx="0">
                  <c:v>Apr</c:v>
                </c:pt>
                <c:pt idx="1">
                  <c:v>May</c:v>
                </c:pt>
                <c:pt idx="2">
                  <c:v>Jun</c:v>
                </c:pt>
                <c:pt idx="3">
                  <c:v>Jul</c:v>
                </c:pt>
                <c:pt idx="4">
                  <c:v>Aug</c:v>
                </c:pt>
                <c:pt idx="5">
                  <c:v>Sep</c:v>
                </c:pt>
                <c:pt idx="6">
                  <c:v>Oct</c:v>
                </c:pt>
                <c:pt idx="7">
                  <c:v>Nov</c:v>
                </c:pt>
                <c:pt idx="8">
                  <c:v>Dec</c:v>
                </c:pt>
              </c:strCache>
            </c:strRef>
          </c:cat>
          <c:val>
            <c:numRef>
              <c:f>'Summary MAST &gt;6'!$B$14:$J$14</c:f>
              <c:numCache>
                <c:formatCode>General</c:formatCode>
                <c:ptCount val="9"/>
              </c:numCache>
            </c:numRef>
          </c:val>
        </c:ser>
        <c:ser>
          <c:idx val="2"/>
          <c:order val="2"/>
          <c:tx>
            <c:strRef>
              <c:f>'Summary MAST &gt;6'!$A$15</c:f>
              <c:strCache>
                <c:ptCount val="1"/>
                <c:pt idx="0">
                  <c:v>Sinocalanus doerrii</c:v>
                </c:pt>
              </c:strCache>
            </c:strRef>
          </c:tx>
          <c:spPr>
            <a:solidFill>
              <a:srgbClr val="008000"/>
            </a:solidFill>
          </c:spPr>
          <c:invertIfNegative val="0"/>
          <c:cat>
            <c:strRef>
              <c:f>'Summary MAST &gt;6'!$B$12:$J$12</c:f>
              <c:strCache>
                <c:ptCount val="9"/>
                <c:pt idx="0">
                  <c:v>Apr</c:v>
                </c:pt>
                <c:pt idx="1">
                  <c:v>May</c:v>
                </c:pt>
                <c:pt idx="2">
                  <c:v>Jun</c:v>
                </c:pt>
                <c:pt idx="3">
                  <c:v>Jul</c:v>
                </c:pt>
                <c:pt idx="4">
                  <c:v>Aug</c:v>
                </c:pt>
                <c:pt idx="5">
                  <c:v>Sep</c:v>
                </c:pt>
                <c:pt idx="6">
                  <c:v>Oct</c:v>
                </c:pt>
                <c:pt idx="7">
                  <c:v>Nov</c:v>
                </c:pt>
                <c:pt idx="8">
                  <c:v>Dec</c:v>
                </c:pt>
              </c:strCache>
            </c:strRef>
          </c:cat>
          <c:val>
            <c:numRef>
              <c:f>'Summary MAST &gt;6'!$B$15:$J$15</c:f>
              <c:numCache>
                <c:formatCode>General</c:formatCode>
                <c:ptCount val="9"/>
              </c:numCache>
            </c:numRef>
          </c:val>
        </c:ser>
        <c:ser>
          <c:idx val="3"/>
          <c:order val="3"/>
          <c:tx>
            <c:strRef>
              <c:f>'Summary MAST &gt;6'!$A$16</c:f>
              <c:strCache>
                <c:ptCount val="1"/>
                <c:pt idx="0">
                  <c:v>Tortanus spp.</c:v>
                </c:pt>
              </c:strCache>
            </c:strRef>
          </c:tx>
          <c:spPr>
            <a:solidFill>
              <a:srgbClr val="FF0000"/>
            </a:solidFill>
          </c:spPr>
          <c:invertIfNegative val="0"/>
          <c:cat>
            <c:strRef>
              <c:f>'Summary MAST &gt;6'!$B$12:$J$12</c:f>
              <c:strCache>
                <c:ptCount val="9"/>
                <c:pt idx="0">
                  <c:v>Apr</c:v>
                </c:pt>
                <c:pt idx="1">
                  <c:v>May</c:v>
                </c:pt>
                <c:pt idx="2">
                  <c:v>Jun</c:v>
                </c:pt>
                <c:pt idx="3">
                  <c:v>Jul</c:v>
                </c:pt>
                <c:pt idx="4">
                  <c:v>Aug</c:v>
                </c:pt>
                <c:pt idx="5">
                  <c:v>Sep</c:v>
                </c:pt>
                <c:pt idx="6">
                  <c:v>Oct</c:v>
                </c:pt>
                <c:pt idx="7">
                  <c:v>Nov</c:v>
                </c:pt>
                <c:pt idx="8">
                  <c:v>Dec</c:v>
                </c:pt>
              </c:strCache>
            </c:strRef>
          </c:cat>
          <c:val>
            <c:numRef>
              <c:f>'Summary MAST &gt;6'!$B$16:$J$16</c:f>
              <c:numCache>
                <c:formatCode>General</c:formatCode>
                <c:ptCount val="9"/>
              </c:numCache>
            </c:numRef>
          </c:val>
        </c:ser>
        <c:ser>
          <c:idx val="4"/>
          <c:order val="4"/>
          <c:tx>
            <c:strRef>
              <c:f>'Summary MAST &gt;6'!$A$17</c:f>
              <c:strCache>
                <c:ptCount val="1"/>
                <c:pt idx="0">
                  <c:v>Eurytemora spp.</c:v>
                </c:pt>
              </c:strCache>
            </c:strRef>
          </c:tx>
          <c:spPr>
            <a:solidFill>
              <a:srgbClr val="FFC000"/>
            </a:solidFill>
          </c:spPr>
          <c:invertIfNegative val="0"/>
          <c:cat>
            <c:strRef>
              <c:f>'Summary MAST &gt;6'!$B$12:$J$12</c:f>
              <c:strCache>
                <c:ptCount val="9"/>
                <c:pt idx="0">
                  <c:v>Apr</c:v>
                </c:pt>
                <c:pt idx="1">
                  <c:v>May</c:v>
                </c:pt>
                <c:pt idx="2">
                  <c:v>Jun</c:v>
                </c:pt>
                <c:pt idx="3">
                  <c:v>Jul</c:v>
                </c:pt>
                <c:pt idx="4">
                  <c:v>Aug</c:v>
                </c:pt>
                <c:pt idx="5">
                  <c:v>Sep</c:v>
                </c:pt>
                <c:pt idx="6">
                  <c:v>Oct</c:v>
                </c:pt>
                <c:pt idx="7">
                  <c:v>Nov</c:v>
                </c:pt>
                <c:pt idx="8">
                  <c:v>Dec</c:v>
                </c:pt>
              </c:strCache>
            </c:strRef>
          </c:cat>
          <c:val>
            <c:numRef>
              <c:f>'Summary MAST &gt;6'!$B$17:$J$17</c:f>
              <c:numCache>
                <c:formatCode>General</c:formatCode>
                <c:ptCount val="9"/>
              </c:numCache>
            </c:numRef>
          </c:val>
        </c:ser>
        <c:ser>
          <c:idx val="5"/>
          <c:order val="5"/>
          <c:tx>
            <c:strRef>
              <c:f>'Summary MAST &gt;6'!$A$18</c:f>
              <c:strCache>
                <c:ptCount val="1"/>
                <c:pt idx="0">
                  <c:v>Calanoid</c:v>
                </c:pt>
              </c:strCache>
            </c:strRef>
          </c:tx>
          <c:spPr>
            <a:solidFill>
              <a:srgbClr val="C0C0C0"/>
            </a:solidFill>
          </c:spPr>
          <c:invertIfNegative val="0"/>
          <c:cat>
            <c:strRef>
              <c:f>'Summary MAST &gt;6'!$B$12:$J$12</c:f>
              <c:strCache>
                <c:ptCount val="9"/>
                <c:pt idx="0">
                  <c:v>Apr</c:v>
                </c:pt>
                <c:pt idx="1">
                  <c:v>May</c:v>
                </c:pt>
                <c:pt idx="2">
                  <c:v>Jun</c:v>
                </c:pt>
                <c:pt idx="3">
                  <c:v>Jul</c:v>
                </c:pt>
                <c:pt idx="4">
                  <c:v>Aug</c:v>
                </c:pt>
                <c:pt idx="5">
                  <c:v>Sep</c:v>
                </c:pt>
                <c:pt idx="6">
                  <c:v>Oct</c:v>
                </c:pt>
                <c:pt idx="7">
                  <c:v>Nov</c:v>
                </c:pt>
                <c:pt idx="8">
                  <c:v>Dec</c:v>
                </c:pt>
              </c:strCache>
            </c:strRef>
          </c:cat>
          <c:val>
            <c:numRef>
              <c:f>'Summary MAST &gt;6'!$B$18:$J$18</c:f>
              <c:numCache>
                <c:formatCode>General</c:formatCode>
                <c:ptCount val="9"/>
              </c:numCache>
            </c:numRef>
          </c:val>
        </c:ser>
        <c:ser>
          <c:idx val="6"/>
          <c:order val="6"/>
          <c:tx>
            <c:strRef>
              <c:f>'Summary MAST &gt;6'!$A$19</c:f>
              <c:strCache>
                <c:ptCount val="1"/>
                <c:pt idx="0">
                  <c:v>Cyclopoid</c:v>
                </c:pt>
              </c:strCache>
            </c:strRef>
          </c:tx>
          <c:spPr>
            <a:pattFill prst="wdDnDiag">
              <a:fgClr>
                <a:schemeClr val="bg1"/>
              </a:fgClr>
              <a:bgClr>
                <a:srgbClr val="FFC000"/>
              </a:bgClr>
            </a:pattFill>
          </c:spPr>
          <c:invertIfNegative val="0"/>
          <c:cat>
            <c:strRef>
              <c:f>'Summary MAST &gt;6'!$B$12:$J$12</c:f>
              <c:strCache>
                <c:ptCount val="9"/>
                <c:pt idx="0">
                  <c:v>Apr</c:v>
                </c:pt>
                <c:pt idx="1">
                  <c:v>May</c:v>
                </c:pt>
                <c:pt idx="2">
                  <c:v>Jun</c:v>
                </c:pt>
                <c:pt idx="3">
                  <c:v>Jul</c:v>
                </c:pt>
                <c:pt idx="4">
                  <c:v>Aug</c:v>
                </c:pt>
                <c:pt idx="5">
                  <c:v>Sep</c:v>
                </c:pt>
                <c:pt idx="6">
                  <c:v>Oct</c:v>
                </c:pt>
                <c:pt idx="7">
                  <c:v>Nov</c:v>
                </c:pt>
                <c:pt idx="8">
                  <c:v>Dec</c:v>
                </c:pt>
              </c:strCache>
            </c:strRef>
          </c:cat>
          <c:val>
            <c:numRef>
              <c:f>'Summary MAST &gt;6'!$B$19:$J$19</c:f>
              <c:numCache>
                <c:formatCode>General</c:formatCode>
                <c:ptCount val="9"/>
              </c:numCache>
            </c:numRef>
          </c:val>
        </c:ser>
        <c:ser>
          <c:idx val="7"/>
          <c:order val="7"/>
          <c:tx>
            <c:strRef>
              <c:f>'Summary MAST &gt;6'!$A$20</c:f>
              <c:strCache>
                <c:ptCount val="1"/>
                <c:pt idx="0">
                  <c:v>Limnoithona spp.</c:v>
                </c:pt>
              </c:strCache>
            </c:strRef>
          </c:tx>
          <c:spPr>
            <a:pattFill prst="wdUpDiag">
              <a:fgClr>
                <a:schemeClr val="bg1"/>
              </a:fgClr>
              <a:bgClr>
                <a:srgbClr val="008000"/>
              </a:bgClr>
            </a:pattFill>
          </c:spPr>
          <c:invertIfNegative val="0"/>
          <c:cat>
            <c:strRef>
              <c:f>'Summary MAST &gt;6'!$B$12:$J$12</c:f>
              <c:strCache>
                <c:ptCount val="9"/>
                <c:pt idx="0">
                  <c:v>Apr</c:v>
                </c:pt>
                <c:pt idx="1">
                  <c:v>May</c:v>
                </c:pt>
                <c:pt idx="2">
                  <c:v>Jun</c:v>
                </c:pt>
                <c:pt idx="3">
                  <c:v>Jul</c:v>
                </c:pt>
                <c:pt idx="4">
                  <c:v>Aug</c:v>
                </c:pt>
                <c:pt idx="5">
                  <c:v>Sep</c:v>
                </c:pt>
                <c:pt idx="6">
                  <c:v>Oct</c:v>
                </c:pt>
                <c:pt idx="7">
                  <c:v>Nov</c:v>
                </c:pt>
                <c:pt idx="8">
                  <c:v>Dec</c:v>
                </c:pt>
              </c:strCache>
            </c:strRef>
          </c:cat>
          <c:val>
            <c:numRef>
              <c:f>'Summary MAST &gt;6'!$B$20:$J$20</c:f>
              <c:numCache>
                <c:formatCode>General</c:formatCode>
                <c:ptCount val="9"/>
              </c:numCache>
            </c:numRef>
          </c:val>
        </c:ser>
        <c:ser>
          <c:idx val="8"/>
          <c:order val="8"/>
          <c:tx>
            <c:strRef>
              <c:f>'Summary MAST &gt;6'!$A$21</c:f>
              <c:strCache>
                <c:ptCount val="1"/>
                <c:pt idx="0">
                  <c:v>Harpacticoid</c:v>
                </c:pt>
              </c:strCache>
            </c:strRef>
          </c:tx>
          <c:spPr>
            <a:solidFill>
              <a:srgbClr val="FF33CC"/>
            </a:solidFill>
          </c:spPr>
          <c:invertIfNegative val="0"/>
          <c:cat>
            <c:strRef>
              <c:f>'Summary MAST &gt;6'!$B$12:$J$12</c:f>
              <c:strCache>
                <c:ptCount val="9"/>
                <c:pt idx="0">
                  <c:v>Apr</c:v>
                </c:pt>
                <c:pt idx="1">
                  <c:v>May</c:v>
                </c:pt>
                <c:pt idx="2">
                  <c:v>Jun</c:v>
                </c:pt>
                <c:pt idx="3">
                  <c:v>Jul</c:v>
                </c:pt>
                <c:pt idx="4">
                  <c:v>Aug</c:v>
                </c:pt>
                <c:pt idx="5">
                  <c:v>Sep</c:v>
                </c:pt>
                <c:pt idx="6">
                  <c:v>Oct</c:v>
                </c:pt>
                <c:pt idx="7">
                  <c:v>Nov</c:v>
                </c:pt>
                <c:pt idx="8">
                  <c:v>Dec</c:v>
                </c:pt>
              </c:strCache>
            </c:strRef>
          </c:cat>
          <c:val>
            <c:numRef>
              <c:f>'Summary MAST &gt;6'!$B$21:$J$21</c:f>
              <c:numCache>
                <c:formatCode>General</c:formatCode>
                <c:ptCount val="9"/>
              </c:numCache>
            </c:numRef>
          </c:val>
        </c:ser>
        <c:ser>
          <c:idx val="9"/>
          <c:order val="9"/>
          <c:tx>
            <c:strRef>
              <c:f>'Summary MAST &gt;6'!$A$22</c:f>
              <c:strCache>
                <c:ptCount val="1"/>
                <c:pt idx="0">
                  <c:v>Copepod nauplii</c:v>
                </c:pt>
              </c:strCache>
            </c:strRef>
          </c:tx>
          <c:spPr>
            <a:pattFill prst="lgCheck">
              <a:fgClr>
                <a:schemeClr val="tx1"/>
              </a:fgClr>
              <a:bgClr>
                <a:schemeClr val="bg1"/>
              </a:bgClr>
            </a:pattFill>
          </c:spPr>
          <c:invertIfNegative val="0"/>
          <c:cat>
            <c:strRef>
              <c:f>'Summary MAST &gt;6'!$B$12:$J$12</c:f>
              <c:strCache>
                <c:ptCount val="9"/>
                <c:pt idx="0">
                  <c:v>Apr</c:v>
                </c:pt>
                <c:pt idx="1">
                  <c:v>May</c:v>
                </c:pt>
                <c:pt idx="2">
                  <c:v>Jun</c:v>
                </c:pt>
                <c:pt idx="3">
                  <c:v>Jul</c:v>
                </c:pt>
                <c:pt idx="4">
                  <c:v>Aug</c:v>
                </c:pt>
                <c:pt idx="5">
                  <c:v>Sep</c:v>
                </c:pt>
                <c:pt idx="6">
                  <c:v>Oct</c:v>
                </c:pt>
                <c:pt idx="7">
                  <c:v>Nov</c:v>
                </c:pt>
                <c:pt idx="8">
                  <c:v>Dec</c:v>
                </c:pt>
              </c:strCache>
            </c:strRef>
          </c:cat>
          <c:val>
            <c:numRef>
              <c:f>'Summary MAST &gt;6'!$B$22:$J$22</c:f>
              <c:numCache>
                <c:formatCode>General</c:formatCode>
                <c:ptCount val="9"/>
              </c:numCache>
            </c:numRef>
          </c:val>
        </c:ser>
        <c:ser>
          <c:idx val="10"/>
          <c:order val="10"/>
          <c:tx>
            <c:strRef>
              <c:f>'Summary MAST &gt;6'!$A$23</c:f>
              <c:strCache>
                <c:ptCount val="1"/>
                <c:pt idx="0">
                  <c:v>Cladocerans</c:v>
                </c:pt>
              </c:strCache>
            </c:strRef>
          </c:tx>
          <c:spPr>
            <a:pattFill prst="zigZag">
              <a:fgClr>
                <a:schemeClr val="tx1"/>
              </a:fgClr>
              <a:bgClr>
                <a:srgbClr val="FFFF00"/>
              </a:bgClr>
            </a:pattFill>
          </c:spPr>
          <c:invertIfNegative val="0"/>
          <c:cat>
            <c:strRef>
              <c:f>'Summary MAST &gt;6'!$B$12:$J$12</c:f>
              <c:strCache>
                <c:ptCount val="9"/>
                <c:pt idx="0">
                  <c:v>Apr</c:v>
                </c:pt>
                <c:pt idx="1">
                  <c:v>May</c:v>
                </c:pt>
                <c:pt idx="2">
                  <c:v>Jun</c:v>
                </c:pt>
                <c:pt idx="3">
                  <c:v>Jul</c:v>
                </c:pt>
                <c:pt idx="4">
                  <c:v>Aug</c:v>
                </c:pt>
                <c:pt idx="5">
                  <c:v>Sep</c:v>
                </c:pt>
                <c:pt idx="6">
                  <c:v>Oct</c:v>
                </c:pt>
                <c:pt idx="7">
                  <c:v>Nov</c:v>
                </c:pt>
                <c:pt idx="8">
                  <c:v>Dec</c:v>
                </c:pt>
              </c:strCache>
            </c:strRef>
          </c:cat>
          <c:val>
            <c:numRef>
              <c:f>'Summary MAST &gt;6'!$B$23:$J$23</c:f>
              <c:numCache>
                <c:formatCode>General</c:formatCode>
                <c:ptCount val="9"/>
              </c:numCache>
            </c:numRef>
          </c:val>
        </c:ser>
        <c:ser>
          <c:idx val="11"/>
          <c:order val="11"/>
          <c:tx>
            <c:strRef>
              <c:f>'Summary MAST &gt;6'!$A$24</c:f>
              <c:strCache>
                <c:ptCount val="1"/>
                <c:pt idx="0">
                  <c:v>Mysids</c:v>
                </c:pt>
              </c:strCache>
            </c:strRef>
          </c:tx>
          <c:spPr>
            <a:pattFill prst="zigZag">
              <a:fgClr>
                <a:schemeClr val="tx1"/>
              </a:fgClr>
              <a:bgClr>
                <a:srgbClr val="00FFFF"/>
              </a:bgClr>
            </a:pattFill>
          </c:spPr>
          <c:invertIfNegative val="0"/>
          <c:cat>
            <c:strRef>
              <c:f>'Summary MAST &gt;6'!$B$12:$J$12</c:f>
              <c:strCache>
                <c:ptCount val="9"/>
                <c:pt idx="0">
                  <c:v>Apr</c:v>
                </c:pt>
                <c:pt idx="1">
                  <c:v>May</c:v>
                </c:pt>
                <c:pt idx="2">
                  <c:v>Jun</c:v>
                </c:pt>
                <c:pt idx="3">
                  <c:v>Jul</c:v>
                </c:pt>
                <c:pt idx="4">
                  <c:v>Aug</c:v>
                </c:pt>
                <c:pt idx="5">
                  <c:v>Sep</c:v>
                </c:pt>
                <c:pt idx="6">
                  <c:v>Oct</c:v>
                </c:pt>
                <c:pt idx="7">
                  <c:v>Nov</c:v>
                </c:pt>
                <c:pt idx="8">
                  <c:v>Dec</c:v>
                </c:pt>
              </c:strCache>
            </c:strRef>
          </c:cat>
          <c:val>
            <c:numRef>
              <c:f>'Summary MAST &gt;6'!$B$24:$J$24</c:f>
              <c:numCache>
                <c:formatCode>General</c:formatCode>
                <c:ptCount val="9"/>
              </c:numCache>
            </c:numRef>
          </c:val>
        </c:ser>
        <c:ser>
          <c:idx val="12"/>
          <c:order val="12"/>
          <c:tx>
            <c:strRef>
              <c:f>'Summary MAST &gt;6'!$A$25</c:f>
              <c:strCache>
                <c:ptCount val="1"/>
                <c:pt idx="0">
                  <c:v>Amphipods</c:v>
                </c:pt>
              </c:strCache>
            </c:strRef>
          </c:tx>
          <c:spPr>
            <a:pattFill prst="zigZag">
              <a:fgClr>
                <a:schemeClr val="tx1"/>
              </a:fgClr>
              <a:bgClr>
                <a:srgbClr val="00FF00"/>
              </a:bgClr>
            </a:pattFill>
          </c:spPr>
          <c:invertIfNegative val="0"/>
          <c:cat>
            <c:strRef>
              <c:f>'Summary MAST &gt;6'!$B$12:$J$12</c:f>
              <c:strCache>
                <c:ptCount val="9"/>
                <c:pt idx="0">
                  <c:v>Apr</c:v>
                </c:pt>
                <c:pt idx="1">
                  <c:v>May</c:v>
                </c:pt>
                <c:pt idx="2">
                  <c:v>Jun</c:v>
                </c:pt>
                <c:pt idx="3">
                  <c:v>Jul</c:v>
                </c:pt>
                <c:pt idx="4">
                  <c:v>Aug</c:v>
                </c:pt>
                <c:pt idx="5">
                  <c:v>Sep</c:v>
                </c:pt>
                <c:pt idx="6">
                  <c:v>Oct</c:v>
                </c:pt>
                <c:pt idx="7">
                  <c:v>Nov</c:v>
                </c:pt>
                <c:pt idx="8">
                  <c:v>Dec</c:v>
                </c:pt>
              </c:strCache>
            </c:strRef>
          </c:cat>
          <c:val>
            <c:numRef>
              <c:f>'Summary MAST &gt;6'!$B$25:$J$25</c:f>
              <c:numCache>
                <c:formatCode>General</c:formatCode>
                <c:ptCount val="9"/>
              </c:numCache>
            </c:numRef>
          </c:val>
        </c:ser>
        <c:ser>
          <c:idx val="13"/>
          <c:order val="13"/>
          <c:tx>
            <c:strRef>
              <c:f>'Summary MAST &gt;6'!$A$26</c:f>
              <c:strCache>
                <c:ptCount val="1"/>
                <c:pt idx="0">
                  <c:v>Cumaceans</c:v>
                </c:pt>
              </c:strCache>
            </c:strRef>
          </c:tx>
          <c:spPr>
            <a:pattFill prst="dkVert">
              <a:fgClr>
                <a:schemeClr val="bg1"/>
              </a:fgClr>
              <a:bgClr>
                <a:schemeClr val="bg1">
                  <a:lumMod val="65000"/>
                </a:schemeClr>
              </a:bgClr>
            </a:pattFill>
          </c:spPr>
          <c:invertIfNegative val="0"/>
          <c:cat>
            <c:strRef>
              <c:f>'Summary MAST &gt;6'!$B$12:$J$12</c:f>
              <c:strCache>
                <c:ptCount val="9"/>
                <c:pt idx="0">
                  <c:v>Apr</c:v>
                </c:pt>
                <c:pt idx="1">
                  <c:v>May</c:v>
                </c:pt>
                <c:pt idx="2">
                  <c:v>Jun</c:v>
                </c:pt>
                <c:pt idx="3">
                  <c:v>Jul</c:v>
                </c:pt>
                <c:pt idx="4">
                  <c:v>Aug</c:v>
                </c:pt>
                <c:pt idx="5">
                  <c:v>Sep</c:v>
                </c:pt>
                <c:pt idx="6">
                  <c:v>Oct</c:v>
                </c:pt>
                <c:pt idx="7">
                  <c:v>Nov</c:v>
                </c:pt>
                <c:pt idx="8">
                  <c:v>Dec</c:v>
                </c:pt>
              </c:strCache>
            </c:strRef>
          </c:cat>
          <c:val>
            <c:numRef>
              <c:f>'Summary MAST &gt;6'!$B$26:$J$26</c:f>
              <c:numCache>
                <c:formatCode>General</c:formatCode>
                <c:ptCount val="9"/>
              </c:numCache>
            </c:numRef>
          </c:val>
        </c:ser>
        <c:ser>
          <c:idx val="14"/>
          <c:order val="14"/>
          <c:tx>
            <c:strRef>
              <c:f>'Summary MAST &gt;6'!$A$27</c:f>
              <c:strCache>
                <c:ptCount val="1"/>
                <c:pt idx="0">
                  <c:v>Other</c:v>
                </c:pt>
              </c:strCache>
            </c:strRef>
          </c:tx>
          <c:spPr>
            <a:solidFill>
              <a:schemeClr val="tx1"/>
            </a:solidFill>
          </c:spPr>
          <c:invertIfNegative val="0"/>
          <c:cat>
            <c:strRef>
              <c:f>'Summary MAST &gt;6'!$B$12:$J$12</c:f>
              <c:strCache>
                <c:ptCount val="9"/>
                <c:pt idx="0">
                  <c:v>Apr</c:v>
                </c:pt>
                <c:pt idx="1">
                  <c:v>May</c:v>
                </c:pt>
                <c:pt idx="2">
                  <c:v>Jun</c:v>
                </c:pt>
                <c:pt idx="3">
                  <c:v>Jul</c:v>
                </c:pt>
                <c:pt idx="4">
                  <c:v>Aug</c:v>
                </c:pt>
                <c:pt idx="5">
                  <c:v>Sep</c:v>
                </c:pt>
                <c:pt idx="6">
                  <c:v>Oct</c:v>
                </c:pt>
                <c:pt idx="7">
                  <c:v>Nov</c:v>
                </c:pt>
                <c:pt idx="8">
                  <c:v>Dec</c:v>
                </c:pt>
              </c:strCache>
            </c:strRef>
          </c:cat>
          <c:val>
            <c:numRef>
              <c:f>'Summary MAST &gt;6'!$B$27:$J$27</c:f>
              <c:numCache>
                <c:formatCode>General</c:formatCode>
                <c:ptCount val="9"/>
              </c:numCache>
            </c:numRef>
          </c:val>
        </c:ser>
        <c:dLbls>
          <c:showLegendKey val="0"/>
          <c:showVal val="0"/>
          <c:showCatName val="0"/>
          <c:showSerName val="0"/>
          <c:showPercent val="0"/>
          <c:showBubbleSize val="0"/>
        </c:dLbls>
        <c:gapWidth val="40"/>
        <c:overlap val="100"/>
        <c:axId val="145379328"/>
        <c:axId val="145144576"/>
      </c:barChart>
      <c:catAx>
        <c:axId val="145379328"/>
        <c:scaling>
          <c:orientation val="minMax"/>
        </c:scaling>
        <c:delete val="0"/>
        <c:axPos val="b"/>
        <c:numFmt formatCode="General" sourceLinked="1"/>
        <c:majorTickMark val="out"/>
        <c:minorTickMark val="none"/>
        <c:tickLblPos val="nextTo"/>
        <c:txPr>
          <a:bodyPr/>
          <a:lstStyle/>
          <a:p>
            <a:pPr>
              <a:defRPr sz="1200"/>
            </a:pPr>
            <a:endParaRPr lang="en-US"/>
          </a:p>
        </c:txPr>
        <c:crossAx val="145144576"/>
        <c:crosses val="autoZero"/>
        <c:auto val="1"/>
        <c:lblAlgn val="ctr"/>
        <c:lblOffset val="100"/>
        <c:noMultiLvlLbl val="0"/>
      </c:catAx>
      <c:valAx>
        <c:axId val="145144576"/>
        <c:scaling>
          <c:orientation val="minMax"/>
          <c:max val="1"/>
        </c:scaling>
        <c:delete val="0"/>
        <c:axPos val="l"/>
        <c:numFmt formatCode="0%" sourceLinked="0"/>
        <c:majorTickMark val="out"/>
        <c:minorTickMark val="none"/>
        <c:tickLblPos val="nextTo"/>
        <c:crossAx val="145379328"/>
        <c:crosses val="autoZero"/>
        <c:crossBetween val="between"/>
      </c:valAx>
      <c:spPr>
        <a:solidFill>
          <a:srgbClr val="FFFFFF"/>
        </a:solidFill>
        <a:ln>
          <a:solidFill>
            <a:sysClr val="windowText" lastClr="000000"/>
          </a:solidFill>
        </a:ln>
      </c:spPr>
    </c:plotArea>
    <c:plotVisOnly val="1"/>
    <c:dispBlanksAs val="gap"/>
    <c:showDLblsOverMax val="0"/>
  </c:chart>
  <c:spPr>
    <a:solidFill>
      <a:srgbClr val="FFFFFF"/>
    </a:solidFill>
  </c:spPr>
  <c:txPr>
    <a:bodyPr/>
    <a:lstStyle/>
    <a:p>
      <a:pPr>
        <a:defRPr sz="1000">
          <a:latin typeface="Arial" pitchFamily="34" charset="0"/>
          <a:cs typeface="Arial" pitchFamily="34" charset="0"/>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'Summary MAST &gt;6 ppt'!$A$59</c:f>
              <c:strCache>
                <c:ptCount val="1"/>
                <c:pt idx="0">
                  <c:v>Pseudodiaptomus spp.</c:v>
                </c:pt>
              </c:strCache>
            </c:strRef>
          </c:tx>
          <c:spPr>
            <a:solidFill>
              <a:srgbClr val="660066"/>
            </a:solidFill>
          </c:spPr>
          <c:invertIfNegative val="0"/>
          <c:cat>
            <c:strRef>
              <c:f>'Summary MAST &gt;6 ppt'!$B$12:$J$12</c:f>
              <c:strCache>
                <c:ptCount val="9"/>
                <c:pt idx="0">
                  <c:v>Apr</c:v>
                </c:pt>
                <c:pt idx="1">
                  <c:v>May</c:v>
                </c:pt>
                <c:pt idx="2">
                  <c:v>Jun</c:v>
                </c:pt>
                <c:pt idx="3">
                  <c:v>Jul</c:v>
                </c:pt>
                <c:pt idx="4">
                  <c:v>Aug</c:v>
                </c:pt>
                <c:pt idx="5">
                  <c:v>Sep</c:v>
                </c:pt>
                <c:pt idx="6">
                  <c:v>Oct</c:v>
                </c:pt>
                <c:pt idx="7">
                  <c:v>Nov</c:v>
                </c:pt>
                <c:pt idx="8">
                  <c:v>Dec</c:v>
                </c:pt>
              </c:strCache>
            </c:strRef>
          </c:cat>
          <c:val>
            <c:numRef>
              <c:f>'Summary MAST &gt;6 ppt'!$B$59:$J$59</c:f>
              <c:numCache>
                <c:formatCode>General</c:formatCode>
                <c:ptCount val="9"/>
                <c:pt idx="3" formatCode="0.00%">
                  <c:v>1.8013646518073696E-2</c:v>
                </c:pt>
                <c:pt idx="8" formatCode="0.00%">
                  <c:v>5.5002676798922784E-3</c:v>
                </c:pt>
              </c:numCache>
            </c:numRef>
          </c:val>
        </c:ser>
        <c:ser>
          <c:idx val="1"/>
          <c:order val="1"/>
          <c:tx>
            <c:strRef>
              <c:f>'Summary MAST &gt;6 ppt'!$A$60</c:f>
              <c:strCache>
                <c:ptCount val="1"/>
                <c:pt idx="0">
                  <c:v>Acartiella sinensis</c:v>
                </c:pt>
              </c:strCache>
            </c:strRef>
          </c:tx>
          <c:spPr>
            <a:solidFill>
              <a:srgbClr val="0000FF"/>
            </a:solidFill>
          </c:spPr>
          <c:invertIfNegative val="0"/>
          <c:cat>
            <c:strRef>
              <c:f>'Summary MAST &gt;6 ppt'!$B$12:$J$12</c:f>
              <c:strCache>
                <c:ptCount val="9"/>
                <c:pt idx="0">
                  <c:v>Apr</c:v>
                </c:pt>
                <c:pt idx="1">
                  <c:v>May</c:v>
                </c:pt>
                <c:pt idx="2">
                  <c:v>Jun</c:v>
                </c:pt>
                <c:pt idx="3">
                  <c:v>Jul</c:v>
                </c:pt>
                <c:pt idx="4">
                  <c:v>Aug</c:v>
                </c:pt>
                <c:pt idx="5">
                  <c:v>Sep</c:v>
                </c:pt>
                <c:pt idx="6">
                  <c:v>Oct</c:v>
                </c:pt>
                <c:pt idx="7">
                  <c:v>Nov</c:v>
                </c:pt>
                <c:pt idx="8">
                  <c:v>Dec</c:v>
                </c:pt>
              </c:strCache>
            </c:strRef>
          </c:cat>
          <c:val>
            <c:numRef>
              <c:f>'Summary MAST &gt;6 ppt'!$B$60:$J$60</c:f>
              <c:numCache>
                <c:formatCode>General</c:formatCode>
                <c:ptCount val="9"/>
                <c:pt idx="3" formatCode="0.00%">
                  <c:v>0</c:v>
                </c:pt>
                <c:pt idx="8" formatCode="0.00%">
                  <c:v>2.8809451083847828E-2</c:v>
                </c:pt>
              </c:numCache>
            </c:numRef>
          </c:val>
        </c:ser>
        <c:ser>
          <c:idx val="2"/>
          <c:order val="2"/>
          <c:tx>
            <c:strRef>
              <c:f>'Summary MAST &gt;6 ppt'!$A$61</c:f>
              <c:strCache>
                <c:ptCount val="1"/>
                <c:pt idx="0">
                  <c:v>Sinocalanus doerrii</c:v>
                </c:pt>
              </c:strCache>
            </c:strRef>
          </c:tx>
          <c:spPr>
            <a:solidFill>
              <a:srgbClr val="008000"/>
            </a:solidFill>
          </c:spPr>
          <c:invertIfNegative val="0"/>
          <c:cat>
            <c:strRef>
              <c:f>'Summary MAST &gt;6 ppt'!$B$12:$J$12</c:f>
              <c:strCache>
                <c:ptCount val="9"/>
                <c:pt idx="0">
                  <c:v>Apr</c:v>
                </c:pt>
                <c:pt idx="1">
                  <c:v>May</c:v>
                </c:pt>
                <c:pt idx="2">
                  <c:v>Jun</c:v>
                </c:pt>
                <c:pt idx="3">
                  <c:v>Jul</c:v>
                </c:pt>
                <c:pt idx="4">
                  <c:v>Aug</c:v>
                </c:pt>
                <c:pt idx="5">
                  <c:v>Sep</c:v>
                </c:pt>
                <c:pt idx="6">
                  <c:v>Oct</c:v>
                </c:pt>
                <c:pt idx="7">
                  <c:v>Nov</c:v>
                </c:pt>
                <c:pt idx="8">
                  <c:v>Dec</c:v>
                </c:pt>
              </c:strCache>
            </c:strRef>
          </c:cat>
          <c:val>
            <c:numRef>
              <c:f>'Summary MAST &gt;6 ppt'!$B$61:$J$61</c:f>
              <c:numCache>
                <c:formatCode>General</c:formatCode>
                <c:ptCount val="9"/>
                <c:pt idx="3" formatCode="0.00%">
                  <c:v>0</c:v>
                </c:pt>
                <c:pt idx="8" formatCode="0.00%">
                  <c:v>0</c:v>
                </c:pt>
              </c:numCache>
            </c:numRef>
          </c:val>
        </c:ser>
        <c:ser>
          <c:idx val="3"/>
          <c:order val="3"/>
          <c:tx>
            <c:strRef>
              <c:f>'Summary MAST &gt;6 ppt'!$A$62</c:f>
              <c:strCache>
                <c:ptCount val="1"/>
                <c:pt idx="0">
                  <c:v>Tortanus spp.</c:v>
                </c:pt>
              </c:strCache>
            </c:strRef>
          </c:tx>
          <c:spPr>
            <a:solidFill>
              <a:srgbClr val="FF0000"/>
            </a:solidFill>
          </c:spPr>
          <c:invertIfNegative val="0"/>
          <c:cat>
            <c:strRef>
              <c:f>'Summary MAST &gt;6 ppt'!$B$12:$J$12</c:f>
              <c:strCache>
                <c:ptCount val="9"/>
                <c:pt idx="0">
                  <c:v>Apr</c:v>
                </c:pt>
                <c:pt idx="1">
                  <c:v>May</c:v>
                </c:pt>
                <c:pt idx="2">
                  <c:v>Jun</c:v>
                </c:pt>
                <c:pt idx="3">
                  <c:v>Jul</c:v>
                </c:pt>
                <c:pt idx="4">
                  <c:v>Aug</c:v>
                </c:pt>
                <c:pt idx="5">
                  <c:v>Sep</c:v>
                </c:pt>
                <c:pt idx="6">
                  <c:v>Oct</c:v>
                </c:pt>
                <c:pt idx="7">
                  <c:v>Nov</c:v>
                </c:pt>
                <c:pt idx="8">
                  <c:v>Dec</c:v>
                </c:pt>
              </c:strCache>
            </c:strRef>
          </c:cat>
          <c:val>
            <c:numRef>
              <c:f>'Summary MAST &gt;6 ppt'!$B$62:$J$62</c:f>
              <c:numCache>
                <c:formatCode>General</c:formatCode>
                <c:ptCount val="9"/>
                <c:pt idx="3" formatCode="0.00%">
                  <c:v>0</c:v>
                </c:pt>
                <c:pt idx="8" formatCode="0.00%">
                  <c:v>4.4009428974984388E-2</c:v>
                </c:pt>
              </c:numCache>
            </c:numRef>
          </c:val>
        </c:ser>
        <c:ser>
          <c:idx val="4"/>
          <c:order val="4"/>
          <c:tx>
            <c:strRef>
              <c:f>'Summary MAST &gt;6 ppt'!$A$63</c:f>
              <c:strCache>
                <c:ptCount val="1"/>
                <c:pt idx="0">
                  <c:v>Eurytemora spp.</c:v>
                </c:pt>
              </c:strCache>
            </c:strRef>
          </c:tx>
          <c:spPr>
            <a:solidFill>
              <a:srgbClr val="FFC000"/>
            </a:solidFill>
          </c:spPr>
          <c:invertIfNegative val="0"/>
          <c:cat>
            <c:strRef>
              <c:f>'Summary MAST &gt;6 ppt'!$B$12:$J$12</c:f>
              <c:strCache>
                <c:ptCount val="9"/>
                <c:pt idx="0">
                  <c:v>Apr</c:v>
                </c:pt>
                <c:pt idx="1">
                  <c:v>May</c:v>
                </c:pt>
                <c:pt idx="2">
                  <c:v>Jun</c:v>
                </c:pt>
                <c:pt idx="3">
                  <c:v>Jul</c:v>
                </c:pt>
                <c:pt idx="4">
                  <c:v>Aug</c:v>
                </c:pt>
                <c:pt idx="5">
                  <c:v>Sep</c:v>
                </c:pt>
                <c:pt idx="6">
                  <c:v>Oct</c:v>
                </c:pt>
                <c:pt idx="7">
                  <c:v>Nov</c:v>
                </c:pt>
                <c:pt idx="8">
                  <c:v>Dec</c:v>
                </c:pt>
              </c:strCache>
            </c:strRef>
          </c:cat>
          <c:val>
            <c:numRef>
              <c:f>'Summary MAST &gt;6 ppt'!$B$63:$J$63</c:f>
              <c:numCache>
                <c:formatCode>General</c:formatCode>
                <c:ptCount val="9"/>
                <c:pt idx="3" formatCode="0.00%">
                  <c:v>0</c:v>
                </c:pt>
                <c:pt idx="8" formatCode="0.00%">
                  <c:v>9.0888325189395838E-2</c:v>
                </c:pt>
              </c:numCache>
            </c:numRef>
          </c:val>
        </c:ser>
        <c:ser>
          <c:idx val="5"/>
          <c:order val="5"/>
          <c:tx>
            <c:strRef>
              <c:f>'Summary MAST &gt;6 ppt'!$A$64</c:f>
              <c:strCache>
                <c:ptCount val="1"/>
                <c:pt idx="0">
                  <c:v>Calanoid</c:v>
                </c:pt>
              </c:strCache>
            </c:strRef>
          </c:tx>
          <c:spPr>
            <a:solidFill>
              <a:srgbClr val="C0C0C0"/>
            </a:solidFill>
          </c:spPr>
          <c:invertIfNegative val="0"/>
          <c:cat>
            <c:strRef>
              <c:f>'Summary MAST &gt;6 ppt'!$B$12:$J$12</c:f>
              <c:strCache>
                <c:ptCount val="9"/>
                <c:pt idx="0">
                  <c:v>Apr</c:v>
                </c:pt>
                <c:pt idx="1">
                  <c:v>May</c:v>
                </c:pt>
                <c:pt idx="2">
                  <c:v>Jun</c:v>
                </c:pt>
                <c:pt idx="3">
                  <c:v>Jul</c:v>
                </c:pt>
                <c:pt idx="4">
                  <c:v>Aug</c:v>
                </c:pt>
                <c:pt idx="5">
                  <c:v>Sep</c:v>
                </c:pt>
                <c:pt idx="6">
                  <c:v>Oct</c:v>
                </c:pt>
                <c:pt idx="7">
                  <c:v>Nov</c:v>
                </c:pt>
                <c:pt idx="8">
                  <c:v>Dec</c:v>
                </c:pt>
              </c:strCache>
            </c:strRef>
          </c:cat>
          <c:val>
            <c:numRef>
              <c:f>'Summary MAST &gt;6 ppt'!$B$64:$J$64</c:f>
              <c:numCache>
                <c:formatCode>General</c:formatCode>
                <c:ptCount val="9"/>
                <c:pt idx="3" formatCode="0.00%">
                  <c:v>0</c:v>
                </c:pt>
                <c:pt idx="8" formatCode="0.00%">
                  <c:v>1.4254420115096781E-2</c:v>
                </c:pt>
              </c:numCache>
            </c:numRef>
          </c:val>
        </c:ser>
        <c:ser>
          <c:idx val="6"/>
          <c:order val="6"/>
          <c:tx>
            <c:strRef>
              <c:f>'Summary MAST &gt;6 ppt'!$A$65</c:f>
              <c:strCache>
                <c:ptCount val="1"/>
                <c:pt idx="0">
                  <c:v>Cyclopoid</c:v>
                </c:pt>
              </c:strCache>
            </c:strRef>
          </c:tx>
          <c:spPr>
            <a:pattFill prst="wdDnDiag">
              <a:fgClr>
                <a:schemeClr val="bg1"/>
              </a:fgClr>
              <a:bgClr>
                <a:srgbClr val="FFC000"/>
              </a:bgClr>
            </a:pattFill>
          </c:spPr>
          <c:invertIfNegative val="0"/>
          <c:cat>
            <c:strRef>
              <c:f>'Summary MAST &gt;6 ppt'!$B$12:$J$12</c:f>
              <c:strCache>
                <c:ptCount val="9"/>
                <c:pt idx="0">
                  <c:v>Apr</c:v>
                </c:pt>
                <c:pt idx="1">
                  <c:v>May</c:v>
                </c:pt>
                <c:pt idx="2">
                  <c:v>Jun</c:v>
                </c:pt>
                <c:pt idx="3">
                  <c:v>Jul</c:v>
                </c:pt>
                <c:pt idx="4">
                  <c:v>Aug</c:v>
                </c:pt>
                <c:pt idx="5">
                  <c:v>Sep</c:v>
                </c:pt>
                <c:pt idx="6">
                  <c:v>Oct</c:v>
                </c:pt>
                <c:pt idx="7">
                  <c:v>Nov</c:v>
                </c:pt>
                <c:pt idx="8">
                  <c:v>Dec</c:v>
                </c:pt>
              </c:strCache>
            </c:strRef>
          </c:cat>
          <c:val>
            <c:numRef>
              <c:f>'Summary MAST &gt;6 ppt'!$B$65:$J$65</c:f>
              <c:numCache>
                <c:formatCode>General</c:formatCode>
                <c:ptCount val="9"/>
                <c:pt idx="3" formatCode="0.00%">
                  <c:v>0</c:v>
                </c:pt>
                <c:pt idx="8" formatCode="0.00%">
                  <c:v>0.14999024090178589</c:v>
                </c:pt>
              </c:numCache>
            </c:numRef>
          </c:val>
        </c:ser>
        <c:ser>
          <c:idx val="7"/>
          <c:order val="7"/>
          <c:tx>
            <c:strRef>
              <c:f>'Summary MAST &gt;6 ppt'!$A$66</c:f>
              <c:strCache>
                <c:ptCount val="1"/>
                <c:pt idx="0">
                  <c:v>Limnoithona spp.</c:v>
                </c:pt>
              </c:strCache>
            </c:strRef>
          </c:tx>
          <c:spPr>
            <a:pattFill prst="wdUpDiag">
              <a:fgClr>
                <a:schemeClr val="bg1"/>
              </a:fgClr>
              <a:bgClr>
                <a:srgbClr val="008000"/>
              </a:bgClr>
            </a:pattFill>
          </c:spPr>
          <c:invertIfNegative val="0"/>
          <c:cat>
            <c:strRef>
              <c:f>'Summary MAST &gt;6 ppt'!$B$12:$J$12</c:f>
              <c:strCache>
                <c:ptCount val="9"/>
                <c:pt idx="0">
                  <c:v>Apr</c:v>
                </c:pt>
                <c:pt idx="1">
                  <c:v>May</c:v>
                </c:pt>
                <c:pt idx="2">
                  <c:v>Jun</c:v>
                </c:pt>
                <c:pt idx="3">
                  <c:v>Jul</c:v>
                </c:pt>
                <c:pt idx="4">
                  <c:v>Aug</c:v>
                </c:pt>
                <c:pt idx="5">
                  <c:v>Sep</c:v>
                </c:pt>
                <c:pt idx="6">
                  <c:v>Oct</c:v>
                </c:pt>
                <c:pt idx="7">
                  <c:v>Nov</c:v>
                </c:pt>
                <c:pt idx="8">
                  <c:v>Dec</c:v>
                </c:pt>
              </c:strCache>
            </c:strRef>
          </c:cat>
          <c:val>
            <c:numRef>
              <c:f>'Summary MAST &gt;6 ppt'!$B$66:$J$66</c:f>
              <c:numCache>
                <c:formatCode>General</c:formatCode>
                <c:ptCount val="9"/>
                <c:pt idx="3" formatCode="0.00%">
                  <c:v>0</c:v>
                </c:pt>
                <c:pt idx="8" formatCode="0.00%">
                  <c:v>8.1620401477036772E-4</c:v>
                </c:pt>
              </c:numCache>
            </c:numRef>
          </c:val>
        </c:ser>
        <c:ser>
          <c:idx val="8"/>
          <c:order val="8"/>
          <c:tx>
            <c:strRef>
              <c:f>'Summary MAST &gt;6 ppt'!$A$67</c:f>
              <c:strCache>
                <c:ptCount val="1"/>
                <c:pt idx="0">
                  <c:v>Harpacticoid</c:v>
                </c:pt>
              </c:strCache>
            </c:strRef>
          </c:tx>
          <c:spPr>
            <a:solidFill>
              <a:srgbClr val="FF33CC"/>
            </a:solidFill>
          </c:spPr>
          <c:invertIfNegative val="0"/>
          <c:cat>
            <c:strRef>
              <c:f>'Summary MAST &gt;6 ppt'!$B$12:$J$12</c:f>
              <c:strCache>
                <c:ptCount val="9"/>
                <c:pt idx="0">
                  <c:v>Apr</c:v>
                </c:pt>
                <c:pt idx="1">
                  <c:v>May</c:v>
                </c:pt>
                <c:pt idx="2">
                  <c:v>Jun</c:v>
                </c:pt>
                <c:pt idx="3">
                  <c:v>Jul</c:v>
                </c:pt>
                <c:pt idx="4">
                  <c:v>Aug</c:v>
                </c:pt>
                <c:pt idx="5">
                  <c:v>Sep</c:v>
                </c:pt>
                <c:pt idx="6">
                  <c:v>Oct</c:v>
                </c:pt>
                <c:pt idx="7">
                  <c:v>Nov</c:v>
                </c:pt>
                <c:pt idx="8">
                  <c:v>Dec</c:v>
                </c:pt>
              </c:strCache>
            </c:strRef>
          </c:cat>
          <c:val>
            <c:numRef>
              <c:f>'Summary MAST &gt;6 ppt'!$B$67:$J$67</c:f>
              <c:numCache>
                <c:formatCode>General</c:formatCode>
                <c:ptCount val="9"/>
                <c:pt idx="3" formatCode="0.00%">
                  <c:v>0</c:v>
                </c:pt>
                <c:pt idx="8" formatCode="0.00%">
                  <c:v>0</c:v>
                </c:pt>
              </c:numCache>
            </c:numRef>
          </c:val>
        </c:ser>
        <c:ser>
          <c:idx val="9"/>
          <c:order val="9"/>
          <c:tx>
            <c:strRef>
              <c:f>'Summary MAST &gt;6 ppt'!$A$68</c:f>
              <c:strCache>
                <c:ptCount val="1"/>
                <c:pt idx="0">
                  <c:v>Copepod nauplii</c:v>
                </c:pt>
              </c:strCache>
            </c:strRef>
          </c:tx>
          <c:spPr>
            <a:pattFill prst="lgCheck">
              <a:fgClr>
                <a:schemeClr val="tx1"/>
              </a:fgClr>
              <a:bgClr>
                <a:schemeClr val="bg1"/>
              </a:bgClr>
            </a:pattFill>
          </c:spPr>
          <c:invertIfNegative val="0"/>
          <c:cat>
            <c:strRef>
              <c:f>'Summary MAST &gt;6 ppt'!$B$12:$J$12</c:f>
              <c:strCache>
                <c:ptCount val="9"/>
                <c:pt idx="0">
                  <c:v>Apr</c:v>
                </c:pt>
                <c:pt idx="1">
                  <c:v>May</c:v>
                </c:pt>
                <c:pt idx="2">
                  <c:v>Jun</c:v>
                </c:pt>
                <c:pt idx="3">
                  <c:v>Jul</c:v>
                </c:pt>
                <c:pt idx="4">
                  <c:v>Aug</c:v>
                </c:pt>
                <c:pt idx="5">
                  <c:v>Sep</c:v>
                </c:pt>
                <c:pt idx="6">
                  <c:v>Oct</c:v>
                </c:pt>
                <c:pt idx="7">
                  <c:v>Nov</c:v>
                </c:pt>
                <c:pt idx="8">
                  <c:v>Dec</c:v>
                </c:pt>
              </c:strCache>
            </c:strRef>
          </c:cat>
          <c:val>
            <c:numRef>
              <c:f>'Summary MAST &gt;6 ppt'!$B$68:$J$68</c:f>
              <c:numCache>
                <c:formatCode>General</c:formatCode>
                <c:ptCount val="9"/>
                <c:pt idx="3" formatCode="0.00%">
                  <c:v>0</c:v>
                </c:pt>
                <c:pt idx="8" formatCode="0.00%">
                  <c:v>4.3725215076983986E-5</c:v>
                </c:pt>
              </c:numCache>
            </c:numRef>
          </c:val>
        </c:ser>
        <c:ser>
          <c:idx val="10"/>
          <c:order val="10"/>
          <c:tx>
            <c:strRef>
              <c:f>'Summary MAST &gt;6 ppt'!$A$69</c:f>
              <c:strCache>
                <c:ptCount val="1"/>
                <c:pt idx="0">
                  <c:v>Cladocerans</c:v>
                </c:pt>
              </c:strCache>
            </c:strRef>
          </c:tx>
          <c:spPr>
            <a:pattFill prst="zigZag">
              <a:fgClr>
                <a:schemeClr val="tx1"/>
              </a:fgClr>
              <a:bgClr>
                <a:srgbClr val="FFFF00"/>
              </a:bgClr>
            </a:pattFill>
          </c:spPr>
          <c:invertIfNegative val="0"/>
          <c:cat>
            <c:strRef>
              <c:f>'Summary MAST &gt;6 ppt'!$B$12:$J$12</c:f>
              <c:strCache>
                <c:ptCount val="9"/>
                <c:pt idx="0">
                  <c:v>Apr</c:v>
                </c:pt>
                <c:pt idx="1">
                  <c:v>May</c:v>
                </c:pt>
                <c:pt idx="2">
                  <c:v>Jun</c:v>
                </c:pt>
                <c:pt idx="3">
                  <c:v>Jul</c:v>
                </c:pt>
                <c:pt idx="4">
                  <c:v>Aug</c:v>
                </c:pt>
                <c:pt idx="5">
                  <c:v>Sep</c:v>
                </c:pt>
                <c:pt idx="6">
                  <c:v>Oct</c:v>
                </c:pt>
                <c:pt idx="7">
                  <c:v>Nov</c:v>
                </c:pt>
                <c:pt idx="8">
                  <c:v>Dec</c:v>
                </c:pt>
              </c:strCache>
            </c:strRef>
          </c:cat>
          <c:val>
            <c:numRef>
              <c:f>'Summary MAST &gt;6 ppt'!$B$69:$J$69</c:f>
              <c:numCache>
                <c:formatCode>General</c:formatCode>
                <c:ptCount val="9"/>
                <c:pt idx="3" formatCode="0.00%">
                  <c:v>0</c:v>
                </c:pt>
                <c:pt idx="8" formatCode="0.00%">
                  <c:v>0</c:v>
                </c:pt>
              </c:numCache>
            </c:numRef>
          </c:val>
        </c:ser>
        <c:ser>
          <c:idx val="11"/>
          <c:order val="11"/>
          <c:tx>
            <c:strRef>
              <c:f>'Summary MAST &gt;6 ppt'!$A$70</c:f>
              <c:strCache>
                <c:ptCount val="1"/>
                <c:pt idx="0">
                  <c:v>Mysids</c:v>
                </c:pt>
              </c:strCache>
            </c:strRef>
          </c:tx>
          <c:spPr>
            <a:pattFill prst="zigZag">
              <a:fgClr>
                <a:schemeClr val="tx1"/>
              </a:fgClr>
              <a:bgClr>
                <a:srgbClr val="00FFFF"/>
              </a:bgClr>
            </a:pattFill>
          </c:spPr>
          <c:invertIfNegative val="0"/>
          <c:cat>
            <c:strRef>
              <c:f>'Summary MAST &gt;6 ppt'!$B$12:$J$12</c:f>
              <c:strCache>
                <c:ptCount val="9"/>
                <c:pt idx="0">
                  <c:v>Apr</c:v>
                </c:pt>
                <c:pt idx="1">
                  <c:v>May</c:v>
                </c:pt>
                <c:pt idx="2">
                  <c:v>Jun</c:v>
                </c:pt>
                <c:pt idx="3">
                  <c:v>Jul</c:v>
                </c:pt>
                <c:pt idx="4">
                  <c:v>Aug</c:v>
                </c:pt>
                <c:pt idx="5">
                  <c:v>Sep</c:v>
                </c:pt>
                <c:pt idx="6">
                  <c:v>Oct</c:v>
                </c:pt>
                <c:pt idx="7">
                  <c:v>Nov</c:v>
                </c:pt>
                <c:pt idx="8">
                  <c:v>Dec</c:v>
                </c:pt>
              </c:strCache>
            </c:strRef>
          </c:cat>
          <c:val>
            <c:numRef>
              <c:f>'Summary MAST &gt;6 ppt'!$B$70:$J$70</c:f>
              <c:numCache>
                <c:formatCode>General</c:formatCode>
                <c:ptCount val="9"/>
                <c:pt idx="3" formatCode="0.00%">
                  <c:v>0</c:v>
                </c:pt>
                <c:pt idx="8" formatCode="0.00%">
                  <c:v>0.1001781128489458</c:v>
                </c:pt>
              </c:numCache>
            </c:numRef>
          </c:val>
        </c:ser>
        <c:ser>
          <c:idx val="12"/>
          <c:order val="12"/>
          <c:tx>
            <c:strRef>
              <c:f>'Summary MAST &gt;6 ppt'!$A$71</c:f>
              <c:strCache>
                <c:ptCount val="1"/>
                <c:pt idx="0">
                  <c:v>Amphipods</c:v>
                </c:pt>
              </c:strCache>
            </c:strRef>
          </c:tx>
          <c:spPr>
            <a:pattFill prst="zigZag">
              <a:fgClr>
                <a:schemeClr val="tx1"/>
              </a:fgClr>
              <a:bgClr>
                <a:srgbClr val="00FF00"/>
              </a:bgClr>
            </a:pattFill>
          </c:spPr>
          <c:invertIfNegative val="0"/>
          <c:cat>
            <c:strRef>
              <c:f>'Summary MAST &gt;6 ppt'!$B$12:$J$12</c:f>
              <c:strCache>
                <c:ptCount val="9"/>
                <c:pt idx="0">
                  <c:v>Apr</c:v>
                </c:pt>
                <c:pt idx="1">
                  <c:v>May</c:v>
                </c:pt>
                <c:pt idx="2">
                  <c:v>Jun</c:v>
                </c:pt>
                <c:pt idx="3">
                  <c:v>Jul</c:v>
                </c:pt>
                <c:pt idx="4">
                  <c:v>Aug</c:v>
                </c:pt>
                <c:pt idx="5">
                  <c:v>Sep</c:v>
                </c:pt>
                <c:pt idx="6">
                  <c:v>Oct</c:v>
                </c:pt>
                <c:pt idx="7">
                  <c:v>Nov</c:v>
                </c:pt>
                <c:pt idx="8">
                  <c:v>Dec</c:v>
                </c:pt>
              </c:strCache>
            </c:strRef>
          </c:cat>
          <c:val>
            <c:numRef>
              <c:f>'Summary MAST &gt;6 ppt'!$B$71:$J$71</c:f>
              <c:numCache>
                <c:formatCode>General</c:formatCode>
                <c:ptCount val="9"/>
                <c:pt idx="3" formatCode="0.00%">
                  <c:v>0.84760039430307299</c:v>
                </c:pt>
                <c:pt idx="8" formatCode="0.00%">
                  <c:v>0.38216453150652518</c:v>
                </c:pt>
              </c:numCache>
            </c:numRef>
          </c:val>
        </c:ser>
        <c:ser>
          <c:idx val="13"/>
          <c:order val="13"/>
          <c:tx>
            <c:strRef>
              <c:f>'Summary MAST &gt;6 ppt'!$A$72</c:f>
              <c:strCache>
                <c:ptCount val="1"/>
                <c:pt idx="0">
                  <c:v>Cumaceans</c:v>
                </c:pt>
              </c:strCache>
            </c:strRef>
          </c:tx>
          <c:spPr>
            <a:pattFill prst="dkVert">
              <a:fgClr>
                <a:schemeClr val="bg1"/>
              </a:fgClr>
              <a:bgClr>
                <a:schemeClr val="bg1">
                  <a:lumMod val="65000"/>
                </a:schemeClr>
              </a:bgClr>
            </a:pattFill>
          </c:spPr>
          <c:invertIfNegative val="0"/>
          <c:cat>
            <c:strRef>
              <c:f>'Summary MAST &gt;6 ppt'!$B$12:$J$12</c:f>
              <c:strCache>
                <c:ptCount val="9"/>
                <c:pt idx="0">
                  <c:v>Apr</c:v>
                </c:pt>
                <c:pt idx="1">
                  <c:v>May</c:v>
                </c:pt>
                <c:pt idx="2">
                  <c:v>Jun</c:v>
                </c:pt>
                <c:pt idx="3">
                  <c:v>Jul</c:v>
                </c:pt>
                <c:pt idx="4">
                  <c:v>Aug</c:v>
                </c:pt>
                <c:pt idx="5">
                  <c:v>Sep</c:v>
                </c:pt>
                <c:pt idx="6">
                  <c:v>Oct</c:v>
                </c:pt>
                <c:pt idx="7">
                  <c:v>Nov</c:v>
                </c:pt>
                <c:pt idx="8">
                  <c:v>Dec</c:v>
                </c:pt>
              </c:strCache>
            </c:strRef>
          </c:cat>
          <c:val>
            <c:numRef>
              <c:f>'Summary MAST &gt;6 ppt'!$B$72:$J$72</c:f>
              <c:numCache>
                <c:formatCode>General</c:formatCode>
                <c:ptCount val="9"/>
                <c:pt idx="3" formatCode="0.00%">
                  <c:v>0.10850843175823266</c:v>
                </c:pt>
                <c:pt idx="8" formatCode="0.00%">
                  <c:v>9.6399524173057374E-2</c:v>
                </c:pt>
              </c:numCache>
            </c:numRef>
          </c:val>
        </c:ser>
        <c:ser>
          <c:idx val="14"/>
          <c:order val="14"/>
          <c:tx>
            <c:strRef>
              <c:f>'Summary MAST &gt;6 ppt'!$A$73</c:f>
              <c:strCache>
                <c:ptCount val="1"/>
                <c:pt idx="0">
                  <c:v>Fish</c:v>
                </c:pt>
              </c:strCache>
            </c:strRef>
          </c:tx>
          <c:spPr>
            <a:pattFill prst="solidDmnd">
              <a:fgClr>
                <a:schemeClr val="bg1"/>
              </a:fgClr>
              <a:bgClr>
                <a:srgbClr val="3333FF"/>
              </a:bgClr>
            </a:pattFill>
          </c:spPr>
          <c:invertIfNegative val="0"/>
          <c:cat>
            <c:strRef>
              <c:f>'Summary MAST &gt;6 ppt'!$B$12:$J$12</c:f>
              <c:strCache>
                <c:ptCount val="9"/>
                <c:pt idx="0">
                  <c:v>Apr</c:v>
                </c:pt>
                <c:pt idx="1">
                  <c:v>May</c:v>
                </c:pt>
                <c:pt idx="2">
                  <c:v>Jun</c:v>
                </c:pt>
                <c:pt idx="3">
                  <c:v>Jul</c:v>
                </c:pt>
                <c:pt idx="4">
                  <c:v>Aug</c:v>
                </c:pt>
                <c:pt idx="5">
                  <c:v>Sep</c:v>
                </c:pt>
                <c:pt idx="6">
                  <c:v>Oct</c:v>
                </c:pt>
                <c:pt idx="7">
                  <c:v>Nov</c:v>
                </c:pt>
                <c:pt idx="8">
                  <c:v>Dec</c:v>
                </c:pt>
              </c:strCache>
            </c:strRef>
          </c:cat>
          <c:val>
            <c:numRef>
              <c:f>'Summary MAST &gt;6 ppt'!$B$73:$J$73</c:f>
              <c:numCache>
                <c:formatCode>General</c:formatCode>
                <c:ptCount val="9"/>
                <c:pt idx="3" formatCode="0.00%">
                  <c:v>0</c:v>
                </c:pt>
                <c:pt idx="8" formatCode="0.00%">
                  <c:v>0</c:v>
                </c:pt>
              </c:numCache>
            </c:numRef>
          </c:val>
        </c:ser>
        <c:ser>
          <c:idx val="15"/>
          <c:order val="15"/>
          <c:tx>
            <c:strRef>
              <c:f>'Summary MAST &gt;6 ppt'!$A$74</c:f>
              <c:strCache>
                <c:ptCount val="1"/>
                <c:pt idx="0">
                  <c:v>Other</c:v>
                </c:pt>
              </c:strCache>
            </c:strRef>
          </c:tx>
          <c:spPr>
            <a:solidFill>
              <a:schemeClr val="tx1"/>
            </a:solidFill>
          </c:spPr>
          <c:invertIfNegative val="0"/>
          <c:cat>
            <c:strRef>
              <c:f>'Summary MAST &gt;6 ppt'!$B$12:$J$12</c:f>
              <c:strCache>
                <c:ptCount val="9"/>
                <c:pt idx="0">
                  <c:v>Apr</c:v>
                </c:pt>
                <c:pt idx="1">
                  <c:v>May</c:v>
                </c:pt>
                <c:pt idx="2">
                  <c:v>Jun</c:v>
                </c:pt>
                <c:pt idx="3">
                  <c:v>Jul</c:v>
                </c:pt>
                <c:pt idx="4">
                  <c:v>Aug</c:v>
                </c:pt>
                <c:pt idx="5">
                  <c:v>Sep</c:v>
                </c:pt>
                <c:pt idx="6">
                  <c:v>Oct</c:v>
                </c:pt>
                <c:pt idx="7">
                  <c:v>Nov</c:v>
                </c:pt>
                <c:pt idx="8">
                  <c:v>Dec</c:v>
                </c:pt>
              </c:strCache>
            </c:strRef>
          </c:cat>
          <c:val>
            <c:numRef>
              <c:f>'Summary MAST &gt;6 ppt'!$B$74:$J$74</c:f>
              <c:numCache>
                <c:formatCode>General</c:formatCode>
                <c:ptCount val="9"/>
                <c:pt idx="3" formatCode="0.00%">
                  <c:v>2.5877527420620747E-2</c:v>
                </c:pt>
                <c:pt idx="8" formatCode="0.00%">
                  <c:v>8.6945768296621109E-2</c:v>
                </c:pt>
              </c:numCache>
            </c:numRef>
          </c:val>
        </c:ser>
        <c:dLbls>
          <c:showLegendKey val="0"/>
          <c:showVal val="0"/>
          <c:showCatName val="0"/>
          <c:showSerName val="0"/>
          <c:showPercent val="0"/>
          <c:showBubbleSize val="0"/>
        </c:dLbls>
        <c:gapWidth val="40"/>
        <c:overlap val="100"/>
        <c:axId val="145382912"/>
        <c:axId val="145621568"/>
      </c:barChart>
      <c:catAx>
        <c:axId val="145382912"/>
        <c:scaling>
          <c:orientation val="minMax"/>
        </c:scaling>
        <c:delete val="0"/>
        <c:axPos val="b"/>
        <c:numFmt formatCode="General" sourceLinked="1"/>
        <c:majorTickMark val="out"/>
        <c:minorTickMark val="none"/>
        <c:tickLblPos val="nextTo"/>
        <c:txPr>
          <a:bodyPr/>
          <a:lstStyle/>
          <a:p>
            <a:pPr>
              <a:defRPr sz="1200"/>
            </a:pPr>
            <a:endParaRPr lang="en-US"/>
          </a:p>
        </c:txPr>
        <c:crossAx val="145621568"/>
        <c:crosses val="autoZero"/>
        <c:auto val="1"/>
        <c:lblAlgn val="ctr"/>
        <c:lblOffset val="100"/>
        <c:noMultiLvlLbl val="0"/>
      </c:catAx>
      <c:valAx>
        <c:axId val="145621568"/>
        <c:scaling>
          <c:orientation val="minMax"/>
          <c:max val="1"/>
        </c:scaling>
        <c:delete val="0"/>
        <c:axPos val="l"/>
        <c:numFmt formatCode="0%" sourceLinked="0"/>
        <c:majorTickMark val="out"/>
        <c:minorTickMark val="none"/>
        <c:tickLblPos val="nextTo"/>
        <c:crossAx val="145382912"/>
        <c:crosses val="autoZero"/>
        <c:crossBetween val="between"/>
      </c:valAx>
      <c:spPr>
        <a:ln>
          <a:solidFill>
            <a:sysClr val="windowText" lastClr="000000"/>
          </a:solidFill>
        </a:ln>
      </c:spPr>
    </c:plotArea>
    <c:plotVisOnly val="1"/>
    <c:dispBlanksAs val="gap"/>
    <c:showDLblsOverMax val="0"/>
  </c:chart>
  <c:spPr>
    <a:solidFill>
      <a:schemeClr val="bg1"/>
    </a:solidFill>
  </c:spPr>
  <c:txPr>
    <a:bodyPr/>
    <a:lstStyle/>
    <a:p>
      <a:pPr>
        <a:defRPr sz="1000">
          <a:latin typeface="Arial" pitchFamily="34" charset="0"/>
          <a:cs typeface="Arial" pitchFamily="34" charset="0"/>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'Summary MAST &gt;6 ppt'!$A$82</c:f>
              <c:strCache>
                <c:ptCount val="1"/>
                <c:pt idx="0">
                  <c:v>Pseudodiaptomus spp.</c:v>
                </c:pt>
              </c:strCache>
            </c:strRef>
          </c:tx>
          <c:spPr>
            <a:solidFill>
              <a:srgbClr val="660066"/>
            </a:solidFill>
          </c:spPr>
          <c:invertIfNegative val="0"/>
          <c:cat>
            <c:strRef>
              <c:f>'Summary MAST &gt;6 ppt'!$B$12:$J$12</c:f>
              <c:strCache>
                <c:ptCount val="9"/>
                <c:pt idx="0">
                  <c:v>Apr</c:v>
                </c:pt>
                <c:pt idx="1">
                  <c:v>May</c:v>
                </c:pt>
                <c:pt idx="2">
                  <c:v>Jun</c:v>
                </c:pt>
                <c:pt idx="3">
                  <c:v>Jul</c:v>
                </c:pt>
                <c:pt idx="4">
                  <c:v>Aug</c:v>
                </c:pt>
                <c:pt idx="5">
                  <c:v>Sep</c:v>
                </c:pt>
                <c:pt idx="6">
                  <c:v>Oct</c:v>
                </c:pt>
                <c:pt idx="7">
                  <c:v>Nov</c:v>
                </c:pt>
                <c:pt idx="8">
                  <c:v>Dec</c:v>
                </c:pt>
              </c:strCache>
            </c:strRef>
          </c:cat>
          <c:val>
            <c:numRef>
              <c:f>'Summary MAST &gt;6 ppt'!$B$82:$J$82</c:f>
              <c:numCache>
                <c:formatCode>General</c:formatCode>
                <c:ptCount val="9"/>
                <c:pt idx="4" formatCode="0.00%">
                  <c:v>7.8498813770328819E-3</c:v>
                </c:pt>
                <c:pt idx="7" formatCode="0.00%">
                  <c:v>5.8811061571902773E-2</c:v>
                </c:pt>
                <c:pt idx="8" formatCode="0.00%">
                  <c:v>1.353627174629336E-3</c:v>
                </c:pt>
              </c:numCache>
            </c:numRef>
          </c:val>
        </c:ser>
        <c:ser>
          <c:idx val="1"/>
          <c:order val="1"/>
          <c:tx>
            <c:strRef>
              <c:f>'Summary MAST &gt;6 ppt'!$A$83</c:f>
              <c:strCache>
                <c:ptCount val="1"/>
                <c:pt idx="0">
                  <c:v>Acartiella sinensis</c:v>
                </c:pt>
              </c:strCache>
            </c:strRef>
          </c:tx>
          <c:spPr>
            <a:solidFill>
              <a:srgbClr val="0000FF"/>
            </a:solidFill>
          </c:spPr>
          <c:invertIfNegative val="0"/>
          <c:cat>
            <c:strRef>
              <c:f>'Summary MAST &gt;6 ppt'!$B$12:$J$12</c:f>
              <c:strCache>
                <c:ptCount val="9"/>
                <c:pt idx="0">
                  <c:v>Apr</c:v>
                </c:pt>
                <c:pt idx="1">
                  <c:v>May</c:v>
                </c:pt>
                <c:pt idx="2">
                  <c:v>Jun</c:v>
                </c:pt>
                <c:pt idx="3">
                  <c:v>Jul</c:v>
                </c:pt>
                <c:pt idx="4">
                  <c:v>Aug</c:v>
                </c:pt>
                <c:pt idx="5">
                  <c:v>Sep</c:v>
                </c:pt>
                <c:pt idx="6">
                  <c:v>Oct</c:v>
                </c:pt>
                <c:pt idx="7">
                  <c:v>Nov</c:v>
                </c:pt>
                <c:pt idx="8">
                  <c:v>Dec</c:v>
                </c:pt>
              </c:strCache>
            </c:strRef>
          </c:cat>
          <c:val>
            <c:numRef>
              <c:f>'Summary MAST &gt;6 ppt'!$B$83:$J$83</c:f>
              <c:numCache>
                <c:formatCode>General</c:formatCode>
                <c:ptCount val="9"/>
                <c:pt idx="4" formatCode="0.00%">
                  <c:v>5.3833885946318397E-2</c:v>
                </c:pt>
                <c:pt idx="7" formatCode="0.00%">
                  <c:v>0.26357114249682984</c:v>
                </c:pt>
                <c:pt idx="8" formatCode="0.00%">
                  <c:v>5.6437141326669327E-2</c:v>
                </c:pt>
              </c:numCache>
            </c:numRef>
          </c:val>
        </c:ser>
        <c:ser>
          <c:idx val="2"/>
          <c:order val="2"/>
          <c:tx>
            <c:strRef>
              <c:f>'Summary MAST &gt;6 ppt'!$A$84</c:f>
              <c:strCache>
                <c:ptCount val="1"/>
                <c:pt idx="0">
                  <c:v>Sinocalanus doerrii</c:v>
                </c:pt>
              </c:strCache>
            </c:strRef>
          </c:tx>
          <c:spPr>
            <a:solidFill>
              <a:srgbClr val="008000"/>
            </a:solidFill>
          </c:spPr>
          <c:invertIfNegative val="0"/>
          <c:cat>
            <c:strRef>
              <c:f>'Summary MAST &gt;6 ppt'!$B$12:$J$12</c:f>
              <c:strCache>
                <c:ptCount val="9"/>
                <c:pt idx="0">
                  <c:v>Apr</c:v>
                </c:pt>
                <c:pt idx="1">
                  <c:v>May</c:v>
                </c:pt>
                <c:pt idx="2">
                  <c:v>Jun</c:v>
                </c:pt>
                <c:pt idx="3">
                  <c:v>Jul</c:v>
                </c:pt>
                <c:pt idx="4">
                  <c:v>Aug</c:v>
                </c:pt>
                <c:pt idx="5">
                  <c:v>Sep</c:v>
                </c:pt>
                <c:pt idx="6">
                  <c:v>Oct</c:v>
                </c:pt>
                <c:pt idx="7">
                  <c:v>Nov</c:v>
                </c:pt>
                <c:pt idx="8">
                  <c:v>Dec</c:v>
                </c:pt>
              </c:strCache>
            </c:strRef>
          </c:cat>
          <c:val>
            <c:numRef>
              <c:f>'Summary MAST &gt;6 ppt'!$B$84:$J$84</c:f>
              <c:numCache>
                <c:formatCode>General</c:formatCode>
                <c:ptCount val="9"/>
                <c:pt idx="4" formatCode="0.00%">
                  <c:v>0</c:v>
                </c:pt>
                <c:pt idx="7" formatCode="0.00%">
                  <c:v>8.6806448007965213E-4</c:v>
                </c:pt>
                <c:pt idx="8" formatCode="0.00%">
                  <c:v>0</c:v>
                </c:pt>
              </c:numCache>
            </c:numRef>
          </c:val>
        </c:ser>
        <c:ser>
          <c:idx val="3"/>
          <c:order val="3"/>
          <c:tx>
            <c:strRef>
              <c:f>'Summary MAST &gt;6 ppt'!$A$85</c:f>
              <c:strCache>
                <c:ptCount val="1"/>
                <c:pt idx="0">
                  <c:v>Tortanus spp.</c:v>
                </c:pt>
              </c:strCache>
            </c:strRef>
          </c:tx>
          <c:spPr>
            <a:solidFill>
              <a:srgbClr val="FF0000"/>
            </a:solidFill>
          </c:spPr>
          <c:invertIfNegative val="0"/>
          <c:cat>
            <c:strRef>
              <c:f>'Summary MAST &gt;6 ppt'!$B$12:$J$12</c:f>
              <c:strCache>
                <c:ptCount val="9"/>
                <c:pt idx="0">
                  <c:v>Apr</c:v>
                </c:pt>
                <c:pt idx="1">
                  <c:v>May</c:v>
                </c:pt>
                <c:pt idx="2">
                  <c:v>Jun</c:v>
                </c:pt>
                <c:pt idx="3">
                  <c:v>Jul</c:v>
                </c:pt>
                <c:pt idx="4">
                  <c:v>Aug</c:v>
                </c:pt>
                <c:pt idx="5">
                  <c:v>Sep</c:v>
                </c:pt>
                <c:pt idx="6">
                  <c:v>Oct</c:v>
                </c:pt>
                <c:pt idx="7">
                  <c:v>Nov</c:v>
                </c:pt>
                <c:pt idx="8">
                  <c:v>Dec</c:v>
                </c:pt>
              </c:strCache>
            </c:strRef>
          </c:cat>
          <c:val>
            <c:numRef>
              <c:f>'Summary MAST &gt;6 ppt'!$B$85:$J$85</c:f>
              <c:numCache>
                <c:formatCode>General</c:formatCode>
                <c:ptCount val="9"/>
                <c:pt idx="4" formatCode="0.00%">
                  <c:v>3.1399525508131527E-2</c:v>
                </c:pt>
                <c:pt idx="7" formatCode="0.00%">
                  <c:v>3.7747912836731012E-2</c:v>
                </c:pt>
                <c:pt idx="8" formatCode="0.00%">
                  <c:v>2.1193987726569798E-2</c:v>
                </c:pt>
              </c:numCache>
            </c:numRef>
          </c:val>
        </c:ser>
        <c:ser>
          <c:idx val="4"/>
          <c:order val="4"/>
          <c:tx>
            <c:strRef>
              <c:f>'Summary MAST &gt;6 ppt'!$A$86</c:f>
              <c:strCache>
                <c:ptCount val="1"/>
                <c:pt idx="0">
                  <c:v>Eurytemora spp.</c:v>
                </c:pt>
              </c:strCache>
            </c:strRef>
          </c:tx>
          <c:spPr>
            <a:solidFill>
              <a:srgbClr val="FFC000"/>
            </a:solidFill>
          </c:spPr>
          <c:invertIfNegative val="0"/>
          <c:cat>
            <c:strRef>
              <c:f>'Summary MAST &gt;6 ppt'!$B$12:$J$12</c:f>
              <c:strCache>
                <c:ptCount val="9"/>
                <c:pt idx="0">
                  <c:v>Apr</c:v>
                </c:pt>
                <c:pt idx="1">
                  <c:v>May</c:v>
                </c:pt>
                <c:pt idx="2">
                  <c:v>Jun</c:v>
                </c:pt>
                <c:pt idx="3">
                  <c:v>Jul</c:v>
                </c:pt>
                <c:pt idx="4">
                  <c:v>Aug</c:v>
                </c:pt>
                <c:pt idx="5">
                  <c:v>Sep</c:v>
                </c:pt>
                <c:pt idx="6">
                  <c:v>Oct</c:v>
                </c:pt>
                <c:pt idx="7">
                  <c:v>Nov</c:v>
                </c:pt>
                <c:pt idx="8">
                  <c:v>Dec</c:v>
                </c:pt>
              </c:strCache>
            </c:strRef>
          </c:cat>
          <c:val>
            <c:numRef>
              <c:f>'Summary MAST &gt;6 ppt'!$B$86:$J$86</c:f>
              <c:numCache>
                <c:formatCode>General</c:formatCode>
                <c:ptCount val="9"/>
                <c:pt idx="4" formatCode="0.00%">
                  <c:v>0</c:v>
                </c:pt>
                <c:pt idx="7" formatCode="0.00%">
                  <c:v>0</c:v>
                </c:pt>
                <c:pt idx="8" formatCode="0.00%">
                  <c:v>2.1854362399549962E-3</c:v>
                </c:pt>
              </c:numCache>
            </c:numRef>
          </c:val>
        </c:ser>
        <c:ser>
          <c:idx val="5"/>
          <c:order val="5"/>
          <c:tx>
            <c:strRef>
              <c:f>'Summary MAST &gt;6 ppt'!$A$87</c:f>
              <c:strCache>
                <c:ptCount val="1"/>
                <c:pt idx="0">
                  <c:v>Calanoid</c:v>
                </c:pt>
              </c:strCache>
            </c:strRef>
          </c:tx>
          <c:spPr>
            <a:solidFill>
              <a:srgbClr val="C0C0C0"/>
            </a:solidFill>
          </c:spPr>
          <c:invertIfNegative val="0"/>
          <c:cat>
            <c:strRef>
              <c:f>'Summary MAST &gt;6 ppt'!$B$12:$J$12</c:f>
              <c:strCache>
                <c:ptCount val="9"/>
                <c:pt idx="0">
                  <c:v>Apr</c:v>
                </c:pt>
                <c:pt idx="1">
                  <c:v>May</c:v>
                </c:pt>
                <c:pt idx="2">
                  <c:v>Jun</c:v>
                </c:pt>
                <c:pt idx="3">
                  <c:v>Jul</c:v>
                </c:pt>
                <c:pt idx="4">
                  <c:v>Aug</c:v>
                </c:pt>
                <c:pt idx="5">
                  <c:v>Sep</c:v>
                </c:pt>
                <c:pt idx="6">
                  <c:v>Oct</c:v>
                </c:pt>
                <c:pt idx="7">
                  <c:v>Nov</c:v>
                </c:pt>
                <c:pt idx="8">
                  <c:v>Dec</c:v>
                </c:pt>
              </c:strCache>
            </c:strRef>
          </c:cat>
          <c:val>
            <c:numRef>
              <c:f>'Summary MAST &gt;6 ppt'!$B$87:$J$87</c:f>
              <c:numCache>
                <c:formatCode>General</c:formatCode>
                <c:ptCount val="9"/>
                <c:pt idx="4" formatCode="0.00%">
                  <c:v>0</c:v>
                </c:pt>
                <c:pt idx="7" formatCode="0.00%">
                  <c:v>0</c:v>
                </c:pt>
                <c:pt idx="8" formatCode="0.00%">
                  <c:v>9.6787630768864416E-3</c:v>
                </c:pt>
              </c:numCache>
            </c:numRef>
          </c:val>
        </c:ser>
        <c:ser>
          <c:idx val="6"/>
          <c:order val="6"/>
          <c:tx>
            <c:strRef>
              <c:f>'Summary MAST &gt;6 ppt'!$A$88</c:f>
              <c:strCache>
                <c:ptCount val="1"/>
                <c:pt idx="0">
                  <c:v>Cyclopoid</c:v>
                </c:pt>
              </c:strCache>
            </c:strRef>
          </c:tx>
          <c:spPr>
            <a:pattFill prst="wdDnDiag">
              <a:fgClr>
                <a:schemeClr val="bg1"/>
              </a:fgClr>
              <a:bgClr>
                <a:srgbClr val="FFC000"/>
              </a:bgClr>
            </a:pattFill>
          </c:spPr>
          <c:invertIfNegative val="0"/>
          <c:cat>
            <c:strRef>
              <c:f>'Summary MAST &gt;6 ppt'!$B$12:$J$12</c:f>
              <c:strCache>
                <c:ptCount val="9"/>
                <c:pt idx="0">
                  <c:v>Apr</c:v>
                </c:pt>
                <c:pt idx="1">
                  <c:v>May</c:v>
                </c:pt>
                <c:pt idx="2">
                  <c:v>Jun</c:v>
                </c:pt>
                <c:pt idx="3">
                  <c:v>Jul</c:v>
                </c:pt>
                <c:pt idx="4">
                  <c:v>Aug</c:v>
                </c:pt>
                <c:pt idx="5">
                  <c:v>Sep</c:v>
                </c:pt>
                <c:pt idx="6">
                  <c:v>Oct</c:v>
                </c:pt>
                <c:pt idx="7">
                  <c:v>Nov</c:v>
                </c:pt>
                <c:pt idx="8">
                  <c:v>Dec</c:v>
                </c:pt>
              </c:strCache>
            </c:strRef>
          </c:cat>
          <c:val>
            <c:numRef>
              <c:f>'Summary MAST &gt;6 ppt'!$B$88:$J$88</c:f>
              <c:numCache>
                <c:formatCode>General</c:formatCode>
                <c:ptCount val="9"/>
                <c:pt idx="4" formatCode="0.00%">
                  <c:v>0</c:v>
                </c:pt>
                <c:pt idx="7" formatCode="0.00%">
                  <c:v>0.11651709056661788</c:v>
                </c:pt>
                <c:pt idx="8" formatCode="0.00%">
                  <c:v>0.55561839590847251</c:v>
                </c:pt>
              </c:numCache>
            </c:numRef>
          </c:val>
        </c:ser>
        <c:ser>
          <c:idx val="7"/>
          <c:order val="7"/>
          <c:tx>
            <c:strRef>
              <c:f>'Summary MAST &gt;6 ppt'!$A$89</c:f>
              <c:strCache>
                <c:ptCount val="1"/>
                <c:pt idx="0">
                  <c:v>Limnoithona spp.</c:v>
                </c:pt>
              </c:strCache>
            </c:strRef>
          </c:tx>
          <c:spPr>
            <a:pattFill prst="wdUpDiag">
              <a:fgClr>
                <a:schemeClr val="bg1"/>
              </a:fgClr>
              <a:bgClr>
                <a:srgbClr val="008000"/>
              </a:bgClr>
            </a:pattFill>
          </c:spPr>
          <c:invertIfNegative val="0"/>
          <c:cat>
            <c:strRef>
              <c:f>'Summary MAST &gt;6 ppt'!$B$12:$J$12</c:f>
              <c:strCache>
                <c:ptCount val="9"/>
                <c:pt idx="0">
                  <c:v>Apr</c:v>
                </c:pt>
                <c:pt idx="1">
                  <c:v>May</c:v>
                </c:pt>
                <c:pt idx="2">
                  <c:v>Jun</c:v>
                </c:pt>
                <c:pt idx="3">
                  <c:v>Jul</c:v>
                </c:pt>
                <c:pt idx="4">
                  <c:v>Aug</c:v>
                </c:pt>
                <c:pt idx="5">
                  <c:v>Sep</c:v>
                </c:pt>
                <c:pt idx="6">
                  <c:v>Oct</c:v>
                </c:pt>
                <c:pt idx="7">
                  <c:v>Nov</c:v>
                </c:pt>
                <c:pt idx="8">
                  <c:v>Dec</c:v>
                </c:pt>
              </c:strCache>
            </c:strRef>
          </c:cat>
          <c:val>
            <c:numRef>
              <c:f>'Summary MAST &gt;6 ppt'!$B$89:$J$89</c:f>
              <c:numCache>
                <c:formatCode>General</c:formatCode>
                <c:ptCount val="9"/>
                <c:pt idx="4" formatCode="0.00%">
                  <c:v>8.0071649747512092E-4</c:v>
                </c:pt>
                <c:pt idx="7" formatCode="0.00%">
                  <c:v>3.025333633544926E-3</c:v>
                </c:pt>
                <c:pt idx="8" formatCode="0.00%">
                  <c:v>4.0627602569548075E-4</c:v>
                </c:pt>
              </c:numCache>
            </c:numRef>
          </c:val>
        </c:ser>
        <c:ser>
          <c:idx val="8"/>
          <c:order val="8"/>
          <c:tx>
            <c:strRef>
              <c:f>'Summary MAST &gt;6 ppt'!$A$90</c:f>
              <c:strCache>
                <c:ptCount val="1"/>
                <c:pt idx="0">
                  <c:v>Harpacticoid</c:v>
                </c:pt>
              </c:strCache>
            </c:strRef>
          </c:tx>
          <c:spPr>
            <a:solidFill>
              <a:srgbClr val="FF33CC"/>
            </a:solidFill>
          </c:spPr>
          <c:invertIfNegative val="0"/>
          <c:cat>
            <c:strRef>
              <c:f>'Summary MAST &gt;6 ppt'!$B$12:$J$12</c:f>
              <c:strCache>
                <c:ptCount val="9"/>
                <c:pt idx="0">
                  <c:v>Apr</c:v>
                </c:pt>
                <c:pt idx="1">
                  <c:v>May</c:v>
                </c:pt>
                <c:pt idx="2">
                  <c:v>Jun</c:v>
                </c:pt>
                <c:pt idx="3">
                  <c:v>Jul</c:v>
                </c:pt>
                <c:pt idx="4">
                  <c:v>Aug</c:v>
                </c:pt>
                <c:pt idx="5">
                  <c:v>Sep</c:v>
                </c:pt>
                <c:pt idx="6">
                  <c:v>Oct</c:v>
                </c:pt>
                <c:pt idx="7">
                  <c:v>Nov</c:v>
                </c:pt>
                <c:pt idx="8">
                  <c:v>Dec</c:v>
                </c:pt>
              </c:strCache>
            </c:strRef>
          </c:cat>
          <c:val>
            <c:numRef>
              <c:f>'Summary MAST &gt;6 ppt'!$B$90:$J$90</c:f>
              <c:numCache>
                <c:formatCode>General</c:formatCode>
                <c:ptCount val="9"/>
                <c:pt idx="4" formatCode="0.00%">
                  <c:v>3.2457615165509364E-3</c:v>
                </c:pt>
                <c:pt idx="7" formatCode="0.00%">
                  <c:v>8.3614131673867488E-4</c:v>
                </c:pt>
                <c:pt idx="8" formatCode="0.00%">
                  <c:v>1.3860353200316345E-3</c:v>
                </c:pt>
              </c:numCache>
            </c:numRef>
          </c:val>
        </c:ser>
        <c:ser>
          <c:idx val="9"/>
          <c:order val="9"/>
          <c:tx>
            <c:strRef>
              <c:f>'Summary MAST &gt;6 ppt'!$A$91</c:f>
              <c:strCache>
                <c:ptCount val="1"/>
                <c:pt idx="0">
                  <c:v>Copepod nauplii</c:v>
                </c:pt>
              </c:strCache>
            </c:strRef>
          </c:tx>
          <c:spPr>
            <a:pattFill prst="lgCheck">
              <a:fgClr>
                <a:schemeClr val="tx1"/>
              </a:fgClr>
              <a:bgClr>
                <a:schemeClr val="bg1"/>
              </a:bgClr>
            </a:pattFill>
          </c:spPr>
          <c:invertIfNegative val="0"/>
          <c:cat>
            <c:strRef>
              <c:f>'Summary MAST &gt;6 ppt'!$B$12:$J$12</c:f>
              <c:strCache>
                <c:ptCount val="9"/>
                <c:pt idx="0">
                  <c:v>Apr</c:v>
                </c:pt>
                <c:pt idx="1">
                  <c:v>May</c:v>
                </c:pt>
                <c:pt idx="2">
                  <c:v>Jun</c:v>
                </c:pt>
                <c:pt idx="3">
                  <c:v>Jul</c:v>
                </c:pt>
                <c:pt idx="4">
                  <c:v>Aug</c:v>
                </c:pt>
                <c:pt idx="5">
                  <c:v>Sep</c:v>
                </c:pt>
                <c:pt idx="6">
                  <c:v>Oct</c:v>
                </c:pt>
                <c:pt idx="7">
                  <c:v>Nov</c:v>
                </c:pt>
                <c:pt idx="8">
                  <c:v>Dec</c:v>
                </c:pt>
              </c:strCache>
            </c:strRef>
          </c:cat>
          <c:val>
            <c:numRef>
              <c:f>'Summary MAST &gt;6 ppt'!$B$91:$J$91</c:f>
              <c:numCache>
                <c:formatCode>General</c:formatCode>
                <c:ptCount val="9"/>
                <c:pt idx="4" formatCode="0.00%">
                  <c:v>0</c:v>
                </c:pt>
                <c:pt idx="7" formatCode="0.00%">
                  <c:v>0</c:v>
                </c:pt>
                <c:pt idx="8" formatCode="0.00%">
                  <c:v>2.2544796801598934E-5</c:v>
                </c:pt>
              </c:numCache>
            </c:numRef>
          </c:val>
        </c:ser>
        <c:ser>
          <c:idx val="10"/>
          <c:order val="10"/>
          <c:tx>
            <c:strRef>
              <c:f>'Summary MAST &gt;6 ppt'!$A$92</c:f>
              <c:strCache>
                <c:ptCount val="1"/>
                <c:pt idx="0">
                  <c:v>Cladocerans</c:v>
                </c:pt>
              </c:strCache>
            </c:strRef>
          </c:tx>
          <c:spPr>
            <a:pattFill prst="zigZag">
              <a:fgClr>
                <a:schemeClr val="tx1"/>
              </a:fgClr>
              <a:bgClr>
                <a:srgbClr val="FFFF00"/>
              </a:bgClr>
            </a:pattFill>
          </c:spPr>
          <c:invertIfNegative val="0"/>
          <c:cat>
            <c:strRef>
              <c:f>'Summary MAST &gt;6 ppt'!$B$12:$J$12</c:f>
              <c:strCache>
                <c:ptCount val="9"/>
                <c:pt idx="0">
                  <c:v>Apr</c:v>
                </c:pt>
                <c:pt idx="1">
                  <c:v>May</c:v>
                </c:pt>
                <c:pt idx="2">
                  <c:v>Jun</c:v>
                </c:pt>
                <c:pt idx="3">
                  <c:v>Jul</c:v>
                </c:pt>
                <c:pt idx="4">
                  <c:v>Aug</c:v>
                </c:pt>
                <c:pt idx="5">
                  <c:v>Sep</c:v>
                </c:pt>
                <c:pt idx="6">
                  <c:v>Oct</c:v>
                </c:pt>
                <c:pt idx="7">
                  <c:v>Nov</c:v>
                </c:pt>
                <c:pt idx="8">
                  <c:v>Dec</c:v>
                </c:pt>
              </c:strCache>
            </c:strRef>
          </c:cat>
          <c:val>
            <c:numRef>
              <c:f>'Summary MAST &gt;6 ppt'!$B$92:$J$92</c:f>
              <c:numCache>
                <c:formatCode>General</c:formatCode>
                <c:ptCount val="9"/>
                <c:pt idx="4" formatCode="0.00%">
                  <c:v>0</c:v>
                </c:pt>
                <c:pt idx="7" formatCode="0.00%">
                  <c:v>0.2820816659786981</c:v>
                </c:pt>
                <c:pt idx="8" formatCode="0.00%">
                  <c:v>0.23868786962099503</c:v>
                </c:pt>
              </c:numCache>
            </c:numRef>
          </c:val>
        </c:ser>
        <c:ser>
          <c:idx val="11"/>
          <c:order val="11"/>
          <c:tx>
            <c:strRef>
              <c:f>'Summary MAST &gt;6 ppt'!$A$93</c:f>
              <c:strCache>
                <c:ptCount val="1"/>
                <c:pt idx="0">
                  <c:v>Mysids</c:v>
                </c:pt>
              </c:strCache>
            </c:strRef>
          </c:tx>
          <c:spPr>
            <a:pattFill prst="zigZag">
              <a:fgClr>
                <a:schemeClr val="tx1"/>
              </a:fgClr>
              <a:bgClr>
                <a:srgbClr val="00FFFF"/>
              </a:bgClr>
            </a:pattFill>
          </c:spPr>
          <c:invertIfNegative val="0"/>
          <c:cat>
            <c:strRef>
              <c:f>'Summary MAST &gt;6 ppt'!$B$12:$J$12</c:f>
              <c:strCache>
                <c:ptCount val="9"/>
                <c:pt idx="0">
                  <c:v>Apr</c:v>
                </c:pt>
                <c:pt idx="1">
                  <c:v>May</c:v>
                </c:pt>
                <c:pt idx="2">
                  <c:v>Jun</c:v>
                </c:pt>
                <c:pt idx="3">
                  <c:v>Jul</c:v>
                </c:pt>
                <c:pt idx="4">
                  <c:v>Aug</c:v>
                </c:pt>
                <c:pt idx="5">
                  <c:v>Sep</c:v>
                </c:pt>
                <c:pt idx="6">
                  <c:v>Oct</c:v>
                </c:pt>
                <c:pt idx="7">
                  <c:v>Nov</c:v>
                </c:pt>
                <c:pt idx="8">
                  <c:v>Dec</c:v>
                </c:pt>
              </c:strCache>
            </c:strRef>
          </c:cat>
          <c:val>
            <c:numRef>
              <c:f>'Summary MAST &gt;6 ppt'!$B$93:$J$93</c:f>
              <c:numCache>
                <c:formatCode>General</c:formatCode>
                <c:ptCount val="9"/>
                <c:pt idx="4" formatCode="0.00%">
                  <c:v>0.1491670680248304</c:v>
                </c:pt>
                <c:pt idx="7" formatCode="0.00%">
                  <c:v>0</c:v>
                </c:pt>
                <c:pt idx="8" formatCode="0.00%">
                  <c:v>9.3537339721159754E-2</c:v>
                </c:pt>
              </c:numCache>
            </c:numRef>
          </c:val>
        </c:ser>
        <c:ser>
          <c:idx val="12"/>
          <c:order val="12"/>
          <c:tx>
            <c:strRef>
              <c:f>'Summary MAST &gt;6 ppt'!$A$94</c:f>
              <c:strCache>
                <c:ptCount val="1"/>
                <c:pt idx="0">
                  <c:v>Amphipods</c:v>
                </c:pt>
              </c:strCache>
            </c:strRef>
          </c:tx>
          <c:spPr>
            <a:pattFill prst="zigZag">
              <a:fgClr>
                <a:schemeClr val="tx1"/>
              </a:fgClr>
              <a:bgClr>
                <a:srgbClr val="00FF00"/>
              </a:bgClr>
            </a:pattFill>
          </c:spPr>
          <c:invertIfNegative val="0"/>
          <c:cat>
            <c:strRef>
              <c:f>'Summary MAST &gt;6 ppt'!$B$12:$J$12</c:f>
              <c:strCache>
                <c:ptCount val="9"/>
                <c:pt idx="0">
                  <c:v>Apr</c:v>
                </c:pt>
                <c:pt idx="1">
                  <c:v>May</c:v>
                </c:pt>
                <c:pt idx="2">
                  <c:v>Jun</c:v>
                </c:pt>
                <c:pt idx="3">
                  <c:v>Jul</c:v>
                </c:pt>
                <c:pt idx="4">
                  <c:v>Aug</c:v>
                </c:pt>
                <c:pt idx="5">
                  <c:v>Sep</c:v>
                </c:pt>
                <c:pt idx="6">
                  <c:v>Oct</c:v>
                </c:pt>
                <c:pt idx="7">
                  <c:v>Nov</c:v>
                </c:pt>
                <c:pt idx="8">
                  <c:v>Dec</c:v>
                </c:pt>
              </c:strCache>
            </c:strRef>
          </c:cat>
          <c:val>
            <c:numRef>
              <c:f>'Summary MAST &gt;6 ppt'!$B$94:$J$94</c:f>
              <c:numCache>
                <c:formatCode>General</c:formatCode>
                <c:ptCount val="9"/>
                <c:pt idx="4" formatCode="0.00%">
                  <c:v>0.32813664123051739</c:v>
                </c:pt>
                <c:pt idx="7" formatCode="0.00%">
                  <c:v>0.19253076525225882</c:v>
                </c:pt>
                <c:pt idx="8" formatCode="0.00%">
                  <c:v>3.8366307332239414E-3</c:v>
                </c:pt>
              </c:numCache>
            </c:numRef>
          </c:val>
        </c:ser>
        <c:ser>
          <c:idx val="13"/>
          <c:order val="13"/>
          <c:tx>
            <c:strRef>
              <c:f>'Summary MAST &gt;6 ppt'!$A$95</c:f>
              <c:strCache>
                <c:ptCount val="1"/>
                <c:pt idx="0">
                  <c:v>Cumaceans</c:v>
                </c:pt>
              </c:strCache>
            </c:strRef>
          </c:tx>
          <c:spPr>
            <a:pattFill prst="dkVert">
              <a:fgClr>
                <a:schemeClr val="bg1"/>
              </a:fgClr>
              <a:bgClr>
                <a:schemeClr val="bg1">
                  <a:lumMod val="65000"/>
                </a:schemeClr>
              </a:bgClr>
            </a:pattFill>
          </c:spPr>
          <c:invertIfNegative val="0"/>
          <c:cat>
            <c:strRef>
              <c:f>'Summary MAST &gt;6 ppt'!$B$12:$J$12</c:f>
              <c:strCache>
                <c:ptCount val="9"/>
                <c:pt idx="0">
                  <c:v>Apr</c:v>
                </c:pt>
                <c:pt idx="1">
                  <c:v>May</c:v>
                </c:pt>
                <c:pt idx="2">
                  <c:v>Jun</c:v>
                </c:pt>
                <c:pt idx="3">
                  <c:v>Jul</c:v>
                </c:pt>
                <c:pt idx="4">
                  <c:v>Aug</c:v>
                </c:pt>
                <c:pt idx="5">
                  <c:v>Sep</c:v>
                </c:pt>
                <c:pt idx="6">
                  <c:v>Oct</c:v>
                </c:pt>
                <c:pt idx="7">
                  <c:v>Nov</c:v>
                </c:pt>
                <c:pt idx="8">
                  <c:v>Dec</c:v>
                </c:pt>
              </c:strCache>
            </c:strRef>
          </c:cat>
          <c:val>
            <c:numRef>
              <c:f>'Summary MAST &gt;6 ppt'!$B$95:$J$95</c:f>
              <c:numCache>
                <c:formatCode>General</c:formatCode>
                <c:ptCount val="9"/>
                <c:pt idx="4" formatCode="0.00%">
                  <c:v>0.42556651989914335</c:v>
                </c:pt>
                <c:pt idx="7" formatCode="0.00%">
                  <c:v>4.0603808141773827E-2</c:v>
                </c:pt>
                <c:pt idx="8" formatCode="0.00%">
                  <c:v>1.3979183066791441E-2</c:v>
                </c:pt>
              </c:numCache>
            </c:numRef>
          </c:val>
        </c:ser>
        <c:ser>
          <c:idx val="14"/>
          <c:order val="14"/>
          <c:tx>
            <c:strRef>
              <c:f>'Summary MAST &gt;6 ppt'!$A$96</c:f>
              <c:strCache>
                <c:ptCount val="1"/>
                <c:pt idx="0">
                  <c:v>Fish</c:v>
                </c:pt>
              </c:strCache>
            </c:strRef>
          </c:tx>
          <c:spPr>
            <a:pattFill prst="solidDmnd">
              <a:fgClr>
                <a:schemeClr val="bg1"/>
              </a:fgClr>
              <a:bgClr>
                <a:srgbClr val="3333FF"/>
              </a:bgClr>
            </a:pattFill>
          </c:spPr>
          <c:invertIfNegative val="0"/>
          <c:cat>
            <c:strRef>
              <c:f>'Summary MAST &gt;6 ppt'!$B$12:$J$12</c:f>
              <c:strCache>
                <c:ptCount val="9"/>
                <c:pt idx="0">
                  <c:v>Apr</c:v>
                </c:pt>
                <c:pt idx="1">
                  <c:v>May</c:v>
                </c:pt>
                <c:pt idx="2">
                  <c:v>Jun</c:v>
                </c:pt>
                <c:pt idx="3">
                  <c:v>Jul</c:v>
                </c:pt>
                <c:pt idx="4">
                  <c:v>Aug</c:v>
                </c:pt>
                <c:pt idx="5">
                  <c:v>Sep</c:v>
                </c:pt>
                <c:pt idx="6">
                  <c:v>Oct</c:v>
                </c:pt>
                <c:pt idx="7">
                  <c:v>Nov</c:v>
                </c:pt>
                <c:pt idx="8">
                  <c:v>Dec</c:v>
                </c:pt>
              </c:strCache>
            </c:strRef>
          </c:cat>
          <c:val>
            <c:numRef>
              <c:f>'Summary MAST &gt;6 ppt'!$B$96:$J$96</c:f>
              <c:numCache>
                <c:formatCode>General</c:formatCode>
                <c:ptCount val="9"/>
                <c:pt idx="4" formatCode="0.00%">
                  <c:v>0</c:v>
                </c:pt>
                <c:pt idx="7" formatCode="0.00%">
                  <c:v>0</c:v>
                </c:pt>
                <c:pt idx="8" formatCode="0.00%">
                  <c:v>0</c:v>
                </c:pt>
              </c:numCache>
            </c:numRef>
          </c:val>
        </c:ser>
        <c:ser>
          <c:idx val="15"/>
          <c:order val="15"/>
          <c:tx>
            <c:strRef>
              <c:f>'Summary MAST &gt;6 ppt'!$A$97</c:f>
              <c:strCache>
                <c:ptCount val="1"/>
                <c:pt idx="0">
                  <c:v>Other</c:v>
                </c:pt>
              </c:strCache>
            </c:strRef>
          </c:tx>
          <c:spPr>
            <a:solidFill>
              <a:schemeClr val="tx1"/>
            </a:solidFill>
          </c:spPr>
          <c:invertIfNegative val="0"/>
          <c:cat>
            <c:strRef>
              <c:f>'Summary MAST &gt;6 ppt'!$B$12:$J$12</c:f>
              <c:strCache>
                <c:ptCount val="9"/>
                <c:pt idx="0">
                  <c:v>Apr</c:v>
                </c:pt>
                <c:pt idx="1">
                  <c:v>May</c:v>
                </c:pt>
                <c:pt idx="2">
                  <c:v>Jun</c:v>
                </c:pt>
                <c:pt idx="3">
                  <c:v>Jul</c:v>
                </c:pt>
                <c:pt idx="4">
                  <c:v>Aug</c:v>
                </c:pt>
                <c:pt idx="5">
                  <c:v>Sep</c:v>
                </c:pt>
                <c:pt idx="6">
                  <c:v>Oct</c:v>
                </c:pt>
                <c:pt idx="7">
                  <c:v>Nov</c:v>
                </c:pt>
                <c:pt idx="8">
                  <c:v>Dec</c:v>
                </c:pt>
              </c:strCache>
            </c:strRef>
          </c:cat>
          <c:val>
            <c:numRef>
              <c:f>'Summary MAST &gt;6 ppt'!$B$97:$J$97</c:f>
              <c:numCache>
                <c:formatCode>General</c:formatCode>
                <c:ptCount val="9"/>
                <c:pt idx="4" formatCode="0.00%">
                  <c:v>0</c:v>
                </c:pt>
                <c:pt idx="7" formatCode="0.00%">
                  <c:v>3.407013724824489E-3</c:v>
                </c:pt>
                <c:pt idx="8" formatCode="0.00%">
                  <c:v>1.6767692621189208E-3</c:v>
                </c:pt>
              </c:numCache>
            </c:numRef>
          </c:val>
        </c:ser>
        <c:dLbls>
          <c:showLegendKey val="0"/>
          <c:showVal val="0"/>
          <c:showCatName val="0"/>
          <c:showSerName val="0"/>
          <c:showPercent val="0"/>
          <c:showBubbleSize val="0"/>
        </c:dLbls>
        <c:gapWidth val="40"/>
        <c:overlap val="100"/>
        <c:axId val="145181696"/>
        <c:axId val="146193728"/>
      </c:barChart>
      <c:catAx>
        <c:axId val="145181696"/>
        <c:scaling>
          <c:orientation val="minMax"/>
        </c:scaling>
        <c:delete val="0"/>
        <c:axPos val="b"/>
        <c:numFmt formatCode="General" sourceLinked="1"/>
        <c:majorTickMark val="out"/>
        <c:minorTickMark val="none"/>
        <c:tickLblPos val="nextTo"/>
        <c:txPr>
          <a:bodyPr/>
          <a:lstStyle/>
          <a:p>
            <a:pPr>
              <a:defRPr sz="1200"/>
            </a:pPr>
            <a:endParaRPr lang="en-US"/>
          </a:p>
        </c:txPr>
        <c:crossAx val="146193728"/>
        <c:crosses val="autoZero"/>
        <c:auto val="1"/>
        <c:lblAlgn val="ctr"/>
        <c:lblOffset val="100"/>
        <c:noMultiLvlLbl val="0"/>
      </c:catAx>
      <c:valAx>
        <c:axId val="146193728"/>
        <c:scaling>
          <c:orientation val="minMax"/>
          <c:max val="1"/>
        </c:scaling>
        <c:delete val="0"/>
        <c:axPos val="l"/>
        <c:numFmt formatCode="0%" sourceLinked="0"/>
        <c:majorTickMark val="out"/>
        <c:minorTickMark val="none"/>
        <c:tickLblPos val="nextTo"/>
        <c:crossAx val="145181696"/>
        <c:crosses val="autoZero"/>
        <c:crossBetween val="between"/>
      </c:valAx>
      <c:spPr>
        <a:ln>
          <a:solidFill>
            <a:sysClr val="windowText" lastClr="000000"/>
          </a:solidFill>
        </a:ln>
      </c:spPr>
    </c:plotArea>
    <c:plotVisOnly val="1"/>
    <c:dispBlanksAs val="gap"/>
    <c:showDLblsOverMax val="0"/>
  </c:chart>
  <c:spPr>
    <a:solidFill>
      <a:schemeClr val="bg1"/>
    </a:solidFill>
  </c:spPr>
  <c:txPr>
    <a:bodyPr/>
    <a:lstStyle/>
    <a:p>
      <a:pPr>
        <a:defRPr sz="1000">
          <a:latin typeface="Arial" pitchFamily="34" charset="0"/>
          <a:cs typeface="Arial" pitchFamily="34" charset="0"/>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'Summary MAST 1-6 ppt'!$A$13</c:f>
              <c:strCache>
                <c:ptCount val="1"/>
                <c:pt idx="0">
                  <c:v>Pseudodiaptomus spp.</c:v>
                </c:pt>
              </c:strCache>
            </c:strRef>
          </c:tx>
          <c:spPr>
            <a:solidFill>
              <a:srgbClr val="660066"/>
            </a:solid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ppt'!$B$13:$J$13</c:f>
              <c:numCache>
                <c:formatCode>General</c:formatCode>
                <c:ptCount val="9"/>
                <c:pt idx="0" formatCode="0.00%">
                  <c:v>0.30934718100890202</c:v>
                </c:pt>
                <c:pt idx="3" formatCode="0.00%">
                  <c:v>0.24657922324110548</c:v>
                </c:pt>
                <c:pt idx="4" formatCode="0.00%">
                  <c:v>0</c:v>
                </c:pt>
                <c:pt idx="5" formatCode="0.00%">
                  <c:v>0</c:v>
                </c:pt>
              </c:numCache>
            </c:numRef>
          </c:val>
        </c:ser>
        <c:ser>
          <c:idx val="1"/>
          <c:order val="1"/>
          <c:tx>
            <c:strRef>
              <c:f>'Summary MAST 1-6 ppt'!$A$14</c:f>
              <c:strCache>
                <c:ptCount val="1"/>
                <c:pt idx="0">
                  <c:v>Acartiella sinensis</c:v>
                </c:pt>
              </c:strCache>
            </c:strRef>
          </c:tx>
          <c:spPr>
            <a:solidFill>
              <a:srgbClr val="0000FF"/>
            </a:solid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ppt'!$B$14:$J$14</c:f>
              <c:numCache>
                <c:formatCode>General</c:formatCode>
                <c:ptCount val="9"/>
                <c:pt idx="0" formatCode="0.00%">
                  <c:v>0</c:v>
                </c:pt>
                <c:pt idx="3" formatCode="0.00%">
                  <c:v>0.40164511130475905</c:v>
                </c:pt>
                <c:pt idx="4" formatCode="0.00%">
                  <c:v>1.092896174863388E-3</c:v>
                </c:pt>
                <c:pt idx="5" formatCode="0.00%">
                  <c:v>0.26232114467408585</c:v>
                </c:pt>
              </c:numCache>
            </c:numRef>
          </c:val>
        </c:ser>
        <c:ser>
          <c:idx val="2"/>
          <c:order val="2"/>
          <c:tx>
            <c:strRef>
              <c:f>'Summary MAST 1-6 ppt'!$A$15</c:f>
              <c:strCache>
                <c:ptCount val="1"/>
                <c:pt idx="0">
                  <c:v>Sinocalanus doerrii</c:v>
                </c:pt>
              </c:strCache>
            </c:strRef>
          </c:tx>
          <c:spPr>
            <a:solidFill>
              <a:srgbClr val="008000"/>
            </a:solid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ppt'!$B$15:$J$15</c:f>
              <c:numCache>
                <c:formatCode>General</c:formatCode>
                <c:ptCount val="9"/>
                <c:pt idx="0" formatCode="0.00%">
                  <c:v>6.6765578635014835E-3</c:v>
                </c:pt>
                <c:pt idx="3" formatCode="0.00%">
                  <c:v>4.6583711084541932E-3</c:v>
                </c:pt>
                <c:pt idx="4" formatCode="0.00%">
                  <c:v>0</c:v>
                </c:pt>
                <c:pt idx="5" formatCode="0.00%">
                  <c:v>0</c:v>
                </c:pt>
              </c:numCache>
            </c:numRef>
          </c:val>
        </c:ser>
        <c:ser>
          <c:idx val="3"/>
          <c:order val="3"/>
          <c:tx>
            <c:strRef>
              <c:f>'Summary MAST 1-6 ppt'!$A$16</c:f>
              <c:strCache>
                <c:ptCount val="1"/>
                <c:pt idx="0">
                  <c:v>Tortanus spp.</c:v>
                </c:pt>
              </c:strCache>
            </c:strRef>
          </c:tx>
          <c:spPr>
            <a:solidFill>
              <a:srgbClr val="FF0000"/>
            </a:solid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ppt'!$B$16:$J$16</c:f>
              <c:numCache>
                <c:formatCode>General</c:formatCode>
                <c:ptCount val="9"/>
                <c:pt idx="0" formatCode="0.00%">
                  <c:v>0</c:v>
                </c:pt>
                <c:pt idx="3" formatCode="0.00%">
                  <c:v>0.20908891557464881</c:v>
                </c:pt>
                <c:pt idx="4" formatCode="0.00%">
                  <c:v>2.185792349726776E-3</c:v>
                </c:pt>
                <c:pt idx="5" formatCode="0.00%">
                  <c:v>0</c:v>
                </c:pt>
              </c:numCache>
            </c:numRef>
          </c:val>
        </c:ser>
        <c:ser>
          <c:idx val="4"/>
          <c:order val="4"/>
          <c:tx>
            <c:strRef>
              <c:f>'Summary MAST 1-6 ppt'!$A$17</c:f>
              <c:strCache>
                <c:ptCount val="1"/>
                <c:pt idx="0">
                  <c:v>Eurytemora spp.</c:v>
                </c:pt>
              </c:strCache>
            </c:strRef>
          </c:tx>
          <c:spPr>
            <a:solidFill>
              <a:srgbClr val="FFC000"/>
            </a:solid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ppt'!$B$17:$J$17</c:f>
              <c:numCache>
                <c:formatCode>General</c:formatCode>
                <c:ptCount val="9"/>
                <c:pt idx="0" formatCode="0.00%">
                  <c:v>0.32443125618199797</c:v>
                </c:pt>
                <c:pt idx="3" formatCode="0.00%">
                  <c:v>0</c:v>
                </c:pt>
                <c:pt idx="4" formatCode="0.00%">
                  <c:v>0</c:v>
                </c:pt>
                <c:pt idx="5" formatCode="0.00%">
                  <c:v>0</c:v>
                </c:pt>
              </c:numCache>
            </c:numRef>
          </c:val>
        </c:ser>
        <c:ser>
          <c:idx val="5"/>
          <c:order val="5"/>
          <c:tx>
            <c:strRef>
              <c:f>'Summary MAST 1-6 ppt'!$A$18</c:f>
              <c:strCache>
                <c:ptCount val="1"/>
                <c:pt idx="0">
                  <c:v>Calanoid</c:v>
                </c:pt>
              </c:strCache>
            </c:strRef>
          </c:tx>
          <c:spPr>
            <a:solidFill>
              <a:srgbClr val="C0C0C0"/>
            </a:solid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ppt'!$B$18:$J$18</c:f>
              <c:numCache>
                <c:formatCode>General</c:formatCode>
                <c:ptCount val="9"/>
                <c:pt idx="0" formatCode="0.00%">
                  <c:v>0.18100890207715134</c:v>
                </c:pt>
                <c:pt idx="3" formatCode="0.00%">
                  <c:v>3.8426076723755316E-3</c:v>
                </c:pt>
                <c:pt idx="4" formatCode="0.00%">
                  <c:v>0</c:v>
                </c:pt>
                <c:pt idx="5" formatCode="0.00%">
                  <c:v>0</c:v>
                </c:pt>
              </c:numCache>
            </c:numRef>
          </c:val>
        </c:ser>
        <c:ser>
          <c:idx val="6"/>
          <c:order val="6"/>
          <c:tx>
            <c:strRef>
              <c:f>'Summary MAST 1-6 ppt'!$A$19</c:f>
              <c:strCache>
                <c:ptCount val="1"/>
                <c:pt idx="0">
                  <c:v>Cyclopoid</c:v>
                </c:pt>
              </c:strCache>
            </c:strRef>
          </c:tx>
          <c:spPr>
            <a:pattFill prst="wdDnDiag">
              <a:fgClr>
                <a:schemeClr val="bg1"/>
              </a:fgClr>
              <a:bgClr>
                <a:srgbClr val="FFC000"/>
              </a:bgClr>
            </a:patt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ppt'!$B$19:$J$19</c:f>
              <c:numCache>
                <c:formatCode>General</c:formatCode>
                <c:ptCount val="9"/>
                <c:pt idx="0" formatCode="0.00%">
                  <c:v>6.7754698318496537E-2</c:v>
                </c:pt>
                <c:pt idx="3" formatCode="0.00%">
                  <c:v>7.245348759156642E-4</c:v>
                </c:pt>
                <c:pt idx="4" formatCode="0.00%">
                  <c:v>0.99453551912568305</c:v>
                </c:pt>
                <c:pt idx="5" formatCode="0.00%">
                  <c:v>0</c:v>
                </c:pt>
              </c:numCache>
            </c:numRef>
          </c:val>
        </c:ser>
        <c:ser>
          <c:idx val="7"/>
          <c:order val="7"/>
          <c:tx>
            <c:strRef>
              <c:f>'Summary MAST 1-6 ppt'!$A$20</c:f>
              <c:strCache>
                <c:ptCount val="1"/>
                <c:pt idx="0">
                  <c:v>Limnoithona spp.</c:v>
                </c:pt>
              </c:strCache>
            </c:strRef>
          </c:tx>
          <c:spPr>
            <a:pattFill prst="wdUpDiag">
              <a:fgClr>
                <a:schemeClr val="bg1"/>
              </a:fgClr>
              <a:bgClr>
                <a:srgbClr val="008000"/>
              </a:bgClr>
            </a:patt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ppt'!$B$20:$J$20</c:f>
              <c:numCache>
                <c:formatCode>General</c:formatCode>
                <c:ptCount val="9"/>
                <c:pt idx="0" formatCode="0.00%">
                  <c:v>2.7695351137487632E-2</c:v>
                </c:pt>
                <c:pt idx="3" formatCode="0.00%">
                  <c:v>1.2963588409373615E-3</c:v>
                </c:pt>
                <c:pt idx="4" formatCode="0.00%">
                  <c:v>4.3715846994535519E-4</c:v>
                </c:pt>
                <c:pt idx="5" formatCode="0.00%">
                  <c:v>1.7488076311605722E-2</c:v>
                </c:pt>
              </c:numCache>
            </c:numRef>
          </c:val>
        </c:ser>
        <c:ser>
          <c:idx val="8"/>
          <c:order val="8"/>
          <c:tx>
            <c:strRef>
              <c:f>'Summary MAST 1-6 ppt'!$A$21</c:f>
              <c:strCache>
                <c:ptCount val="1"/>
                <c:pt idx="0">
                  <c:v>Harpacticoid</c:v>
                </c:pt>
              </c:strCache>
            </c:strRef>
          </c:tx>
          <c:spPr>
            <a:solidFill>
              <a:srgbClr val="FF33CC"/>
            </a:solid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ppt'!$B$21:$J$21</c:f>
              <c:numCache>
                <c:formatCode>General</c:formatCode>
                <c:ptCount val="9"/>
                <c:pt idx="0" formatCode="0.00%">
                  <c:v>0</c:v>
                </c:pt>
                <c:pt idx="3" formatCode="0.00%">
                  <c:v>0</c:v>
                </c:pt>
                <c:pt idx="4" formatCode="0.00%">
                  <c:v>0</c:v>
                </c:pt>
                <c:pt idx="5" formatCode="0.00%">
                  <c:v>0</c:v>
                </c:pt>
              </c:numCache>
            </c:numRef>
          </c:val>
        </c:ser>
        <c:ser>
          <c:idx val="9"/>
          <c:order val="9"/>
          <c:tx>
            <c:strRef>
              <c:f>'Summary MAST 1-6 ppt'!$A$22</c:f>
              <c:strCache>
                <c:ptCount val="1"/>
                <c:pt idx="0">
                  <c:v>Copepod nauplii</c:v>
                </c:pt>
              </c:strCache>
            </c:strRef>
          </c:tx>
          <c:spPr>
            <a:pattFill prst="lgCheck">
              <a:fgClr>
                <a:schemeClr val="tx1"/>
              </a:fgClr>
              <a:bgClr>
                <a:schemeClr val="bg1"/>
              </a:bgClr>
            </a:patt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ppt'!$B$22:$J$22</c:f>
              <c:numCache>
                <c:formatCode>General</c:formatCode>
                <c:ptCount val="9"/>
                <c:pt idx="0" formatCode="0.00%">
                  <c:v>8.3086053412462918E-2</c:v>
                </c:pt>
                <c:pt idx="3" formatCode="0.00%">
                  <c:v>0</c:v>
                </c:pt>
                <c:pt idx="4" formatCode="0.00%">
                  <c:v>0</c:v>
                </c:pt>
                <c:pt idx="5" formatCode="0.00%">
                  <c:v>0</c:v>
                </c:pt>
              </c:numCache>
            </c:numRef>
          </c:val>
        </c:ser>
        <c:ser>
          <c:idx val="10"/>
          <c:order val="10"/>
          <c:tx>
            <c:strRef>
              <c:f>'Summary MAST 1-6 ppt'!$A$23</c:f>
              <c:strCache>
                <c:ptCount val="1"/>
                <c:pt idx="0">
                  <c:v>Cladocerans</c:v>
                </c:pt>
              </c:strCache>
            </c:strRef>
          </c:tx>
          <c:spPr>
            <a:pattFill prst="zigZag">
              <a:fgClr>
                <a:schemeClr val="tx1"/>
              </a:fgClr>
              <a:bgClr>
                <a:srgbClr val="FFFF00"/>
              </a:bgClr>
            </a:patt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ppt'!$B$23:$J$23</c:f>
              <c:numCache>
                <c:formatCode>General</c:formatCode>
                <c:ptCount val="9"/>
                <c:pt idx="0" formatCode="0.00%">
                  <c:v>0</c:v>
                </c:pt>
                <c:pt idx="3" formatCode="0.00%">
                  <c:v>9.3537849092079572E-4</c:v>
                </c:pt>
                <c:pt idx="4" formatCode="0.00%">
                  <c:v>5.4644808743169399E-4</c:v>
                </c:pt>
                <c:pt idx="5" formatCode="0.00%">
                  <c:v>0</c:v>
                </c:pt>
              </c:numCache>
            </c:numRef>
          </c:val>
        </c:ser>
        <c:ser>
          <c:idx val="11"/>
          <c:order val="11"/>
          <c:tx>
            <c:strRef>
              <c:f>'Summary MAST 1-6 ppt'!$A$24</c:f>
              <c:strCache>
                <c:ptCount val="1"/>
                <c:pt idx="0">
                  <c:v>Mysids</c:v>
                </c:pt>
              </c:strCache>
            </c:strRef>
          </c:tx>
          <c:spPr>
            <a:pattFill prst="zigZag">
              <a:fgClr>
                <a:schemeClr val="tx1"/>
              </a:fgClr>
              <a:bgClr>
                <a:srgbClr val="00FFFF"/>
              </a:bgClr>
            </a:patt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ppt'!$B$24:$J$24</c:f>
              <c:numCache>
                <c:formatCode>General</c:formatCode>
                <c:ptCount val="9"/>
                <c:pt idx="0" formatCode="0.00%">
                  <c:v>0</c:v>
                </c:pt>
                <c:pt idx="3" formatCode="0.00%">
                  <c:v>0.104481810543874</c:v>
                </c:pt>
                <c:pt idx="4" formatCode="0.00%">
                  <c:v>0</c:v>
                </c:pt>
                <c:pt idx="5" formatCode="0.00%">
                  <c:v>6.518282988871224E-2</c:v>
                </c:pt>
              </c:numCache>
            </c:numRef>
          </c:val>
        </c:ser>
        <c:ser>
          <c:idx val="12"/>
          <c:order val="12"/>
          <c:tx>
            <c:strRef>
              <c:f>'Summary MAST 1-6 ppt'!$A$25</c:f>
              <c:strCache>
                <c:ptCount val="1"/>
                <c:pt idx="0">
                  <c:v>Amphipods</c:v>
                </c:pt>
              </c:strCache>
            </c:strRef>
          </c:tx>
          <c:spPr>
            <a:pattFill prst="zigZag">
              <a:fgClr>
                <a:schemeClr val="tx1"/>
              </a:fgClr>
              <a:bgClr>
                <a:srgbClr val="00FF00"/>
              </a:bgClr>
            </a:patt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ppt'!$B$25:$J$25</c:f>
              <c:numCache>
                <c:formatCode>General</c:formatCode>
                <c:ptCount val="9"/>
                <c:pt idx="0" formatCode="0.00%">
                  <c:v>0</c:v>
                </c:pt>
                <c:pt idx="3" formatCode="0.00%">
                  <c:v>5.4741799590745403E-3</c:v>
                </c:pt>
                <c:pt idx="4" formatCode="0.00%">
                  <c:v>0</c:v>
                </c:pt>
                <c:pt idx="5" formatCode="0.00%">
                  <c:v>0.65500794912559623</c:v>
                </c:pt>
              </c:numCache>
            </c:numRef>
          </c:val>
        </c:ser>
        <c:ser>
          <c:idx val="13"/>
          <c:order val="13"/>
          <c:tx>
            <c:strRef>
              <c:f>'Summary MAST 1-6 ppt'!$A$26</c:f>
              <c:strCache>
                <c:ptCount val="1"/>
                <c:pt idx="0">
                  <c:v>Cumaceans</c:v>
                </c:pt>
              </c:strCache>
            </c:strRef>
          </c:tx>
          <c:spPr>
            <a:pattFill prst="dkVert">
              <a:fgClr>
                <a:schemeClr val="bg1"/>
              </a:fgClr>
              <a:bgClr>
                <a:schemeClr val="bg1">
                  <a:lumMod val="65000"/>
                </a:schemeClr>
              </a:bgClr>
            </a:patt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ppt'!$B$26:$J$26</c:f>
              <c:numCache>
                <c:formatCode>General</c:formatCode>
                <c:ptCount val="9"/>
                <c:pt idx="0" formatCode="0.00%">
                  <c:v>0</c:v>
                </c:pt>
                <c:pt idx="3" formatCode="0.00%">
                  <c:v>8.4996997630856341E-3</c:v>
                </c:pt>
                <c:pt idx="4" formatCode="0.00%">
                  <c:v>0</c:v>
                </c:pt>
                <c:pt idx="5" formatCode="0.00%">
                  <c:v>0</c:v>
                </c:pt>
              </c:numCache>
            </c:numRef>
          </c:val>
        </c:ser>
        <c:ser>
          <c:idx val="14"/>
          <c:order val="14"/>
          <c:tx>
            <c:strRef>
              <c:f>'Summary MAST 1-6 ppt'!$A$27</c:f>
              <c:strCache>
                <c:ptCount val="1"/>
                <c:pt idx="0">
                  <c:v>Fish</c:v>
                </c:pt>
              </c:strCache>
            </c:strRef>
          </c:tx>
          <c:spPr>
            <a:pattFill prst="solidDmnd">
              <a:fgClr>
                <a:schemeClr val="bg1"/>
              </a:fgClr>
              <a:bgClr>
                <a:srgbClr val="3333FF"/>
              </a:bgClr>
            </a:patt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ppt'!$B$27:$J$27</c:f>
              <c:numCache>
                <c:formatCode>General</c:formatCode>
                <c:ptCount val="9"/>
                <c:pt idx="0" formatCode="0.00%">
                  <c:v>0</c:v>
                </c:pt>
                <c:pt idx="3" formatCode="0.00%">
                  <c:v>0</c:v>
                </c:pt>
                <c:pt idx="4" formatCode="0.00%">
                  <c:v>0</c:v>
                </c:pt>
                <c:pt idx="5" formatCode="0.00%">
                  <c:v>0</c:v>
                </c:pt>
              </c:numCache>
            </c:numRef>
          </c:val>
        </c:ser>
        <c:ser>
          <c:idx val="15"/>
          <c:order val="15"/>
          <c:tx>
            <c:strRef>
              <c:f>'Summary MAST 1-6 ppt'!$A$28</c:f>
              <c:strCache>
                <c:ptCount val="1"/>
                <c:pt idx="0">
                  <c:v>Other</c:v>
                </c:pt>
              </c:strCache>
            </c:strRef>
          </c:tx>
          <c:spPr>
            <a:solidFill>
              <a:schemeClr val="tx1"/>
            </a:solid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ppt'!$B$28:$J$28</c:f>
              <c:numCache>
                <c:formatCode>General</c:formatCode>
                <c:ptCount val="9"/>
                <c:pt idx="0" formatCode="0.00%">
                  <c:v>0</c:v>
                </c:pt>
                <c:pt idx="3" formatCode="0.00%">
                  <c:v>1.277380862484884E-2</c:v>
                </c:pt>
                <c:pt idx="4" formatCode="0.00%">
                  <c:v>1.2021857923497268E-3</c:v>
                </c:pt>
                <c:pt idx="5" formatCode="0.00%">
                  <c:v>0</c:v>
                </c:pt>
              </c:numCache>
            </c:numRef>
          </c:val>
        </c:ser>
        <c:dLbls>
          <c:showLegendKey val="0"/>
          <c:showVal val="0"/>
          <c:showCatName val="0"/>
          <c:showSerName val="0"/>
          <c:showPercent val="0"/>
          <c:showBubbleSize val="0"/>
        </c:dLbls>
        <c:gapWidth val="40"/>
        <c:overlap val="100"/>
        <c:axId val="148954112"/>
        <c:axId val="148799488"/>
      </c:barChart>
      <c:catAx>
        <c:axId val="148954112"/>
        <c:scaling>
          <c:orientation val="minMax"/>
        </c:scaling>
        <c:delete val="0"/>
        <c:axPos val="b"/>
        <c:numFmt formatCode="General" sourceLinked="1"/>
        <c:majorTickMark val="out"/>
        <c:minorTickMark val="none"/>
        <c:tickLblPos val="nextTo"/>
        <c:txPr>
          <a:bodyPr/>
          <a:lstStyle/>
          <a:p>
            <a:pPr>
              <a:defRPr sz="1200"/>
            </a:pPr>
            <a:endParaRPr lang="en-US"/>
          </a:p>
        </c:txPr>
        <c:crossAx val="148799488"/>
        <c:crosses val="autoZero"/>
        <c:auto val="1"/>
        <c:lblAlgn val="ctr"/>
        <c:lblOffset val="100"/>
        <c:noMultiLvlLbl val="0"/>
      </c:catAx>
      <c:valAx>
        <c:axId val="148799488"/>
        <c:scaling>
          <c:orientation val="minMax"/>
          <c:max val="1"/>
        </c:scaling>
        <c:delete val="0"/>
        <c:axPos val="l"/>
        <c:numFmt formatCode="0%" sourceLinked="0"/>
        <c:majorTickMark val="out"/>
        <c:minorTickMark val="none"/>
        <c:tickLblPos val="nextTo"/>
        <c:crossAx val="148954112"/>
        <c:crosses val="autoZero"/>
        <c:crossBetween val="between"/>
      </c:valAx>
      <c:spPr>
        <a:ln>
          <a:solidFill>
            <a:sysClr val="windowText" lastClr="000000"/>
          </a:solidFill>
        </a:ln>
      </c:spPr>
    </c:plotArea>
    <c:plotVisOnly val="1"/>
    <c:dispBlanksAs val="gap"/>
    <c:showDLblsOverMax val="0"/>
  </c:chart>
  <c:txPr>
    <a:bodyPr/>
    <a:lstStyle/>
    <a:p>
      <a:pPr>
        <a:defRPr sz="1000">
          <a:latin typeface="Arial" pitchFamily="34" charset="0"/>
          <a:cs typeface="Arial" pitchFamily="34" charset="0"/>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'Summary MAST 1-6 ppt'!$A$36</c:f>
              <c:strCache>
                <c:ptCount val="1"/>
                <c:pt idx="0">
                  <c:v>Pseudodiaptomus spp.</c:v>
                </c:pt>
              </c:strCache>
            </c:strRef>
          </c:tx>
          <c:spPr>
            <a:solidFill>
              <a:srgbClr val="660066"/>
            </a:solid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ppt'!$B$36:$J$36</c:f>
              <c:numCache>
                <c:formatCode>0.00%</c:formatCode>
                <c:ptCount val="9"/>
                <c:pt idx="0">
                  <c:v>3.9779326364692218E-2</c:v>
                </c:pt>
                <c:pt idx="1">
                  <c:v>0</c:v>
                </c:pt>
                <c:pt idx="2">
                  <c:v>0.37626840781254423</c:v>
                </c:pt>
                <c:pt idx="3">
                  <c:v>0.58422423626567876</c:v>
                </c:pt>
              </c:numCache>
            </c:numRef>
          </c:val>
        </c:ser>
        <c:ser>
          <c:idx val="1"/>
          <c:order val="1"/>
          <c:tx>
            <c:strRef>
              <c:f>'Summary MAST 1-6 ppt'!$A$37</c:f>
              <c:strCache>
                <c:ptCount val="1"/>
                <c:pt idx="0">
                  <c:v>Acartiella sinensis</c:v>
                </c:pt>
              </c:strCache>
            </c:strRef>
          </c:tx>
          <c:spPr>
            <a:solidFill>
              <a:srgbClr val="0000FF"/>
            </a:solid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ppt'!$B$37:$J$37</c:f>
              <c:numCache>
                <c:formatCode>0.00%</c:formatCode>
                <c:ptCount val="9"/>
                <c:pt idx="0">
                  <c:v>0</c:v>
                </c:pt>
                <c:pt idx="1">
                  <c:v>0</c:v>
                </c:pt>
                <c:pt idx="2">
                  <c:v>0</c:v>
                </c:pt>
                <c:pt idx="3">
                  <c:v>8.0582892884857853E-3</c:v>
                </c:pt>
              </c:numCache>
            </c:numRef>
          </c:val>
        </c:ser>
        <c:ser>
          <c:idx val="2"/>
          <c:order val="2"/>
          <c:tx>
            <c:strRef>
              <c:f>'Summary MAST 1-6 ppt'!$A$38</c:f>
              <c:strCache>
                <c:ptCount val="1"/>
                <c:pt idx="0">
                  <c:v>Sinocalanus doerrii</c:v>
                </c:pt>
              </c:strCache>
            </c:strRef>
          </c:tx>
          <c:spPr>
            <a:solidFill>
              <a:srgbClr val="008000"/>
            </a:solid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ppt'!$B$38:$J$38</c:f>
              <c:numCache>
                <c:formatCode>0.00%</c:formatCode>
                <c:ptCount val="9"/>
                <c:pt idx="0">
                  <c:v>3.426248548199768E-2</c:v>
                </c:pt>
                <c:pt idx="1">
                  <c:v>0</c:v>
                </c:pt>
                <c:pt idx="2">
                  <c:v>1.3341247632776505E-2</c:v>
                </c:pt>
                <c:pt idx="3">
                  <c:v>6.0562591860467713E-3</c:v>
                </c:pt>
              </c:numCache>
            </c:numRef>
          </c:val>
        </c:ser>
        <c:ser>
          <c:idx val="3"/>
          <c:order val="3"/>
          <c:tx>
            <c:strRef>
              <c:f>'Summary MAST 1-6 ppt'!$A$39</c:f>
              <c:strCache>
                <c:ptCount val="1"/>
                <c:pt idx="0">
                  <c:v>Tortanus spp.</c:v>
                </c:pt>
              </c:strCache>
            </c:strRef>
          </c:tx>
          <c:spPr>
            <a:solidFill>
              <a:srgbClr val="FF0000"/>
            </a:solid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ppt'!$B$39:$J$39</c:f>
              <c:numCache>
                <c:formatCode>0.00%</c:formatCode>
                <c:ptCount val="9"/>
                <c:pt idx="0">
                  <c:v>0</c:v>
                </c:pt>
                <c:pt idx="1">
                  <c:v>0</c:v>
                </c:pt>
                <c:pt idx="2">
                  <c:v>0</c:v>
                </c:pt>
                <c:pt idx="3">
                  <c:v>0.10354995541779423</c:v>
                </c:pt>
              </c:numCache>
            </c:numRef>
          </c:val>
        </c:ser>
        <c:ser>
          <c:idx val="4"/>
          <c:order val="4"/>
          <c:tx>
            <c:strRef>
              <c:f>'Summary MAST 1-6 ppt'!$A$40</c:f>
              <c:strCache>
                <c:ptCount val="1"/>
                <c:pt idx="0">
                  <c:v>Eurytemora spp.</c:v>
                </c:pt>
              </c:strCache>
            </c:strRef>
          </c:tx>
          <c:spPr>
            <a:solidFill>
              <a:srgbClr val="FFC000"/>
            </a:solid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ppt'!$B$40:$J$40</c:f>
              <c:numCache>
                <c:formatCode>0.00%</c:formatCode>
                <c:ptCount val="9"/>
                <c:pt idx="0">
                  <c:v>0.16129500580720094</c:v>
                </c:pt>
                <c:pt idx="1">
                  <c:v>0.97480537862703476</c:v>
                </c:pt>
                <c:pt idx="2">
                  <c:v>0.395997625710167</c:v>
                </c:pt>
                <c:pt idx="3">
                  <c:v>0</c:v>
                </c:pt>
              </c:numCache>
            </c:numRef>
          </c:val>
        </c:ser>
        <c:ser>
          <c:idx val="5"/>
          <c:order val="5"/>
          <c:tx>
            <c:strRef>
              <c:f>'Summary MAST 1-6 ppt'!$A$41</c:f>
              <c:strCache>
                <c:ptCount val="1"/>
                <c:pt idx="0">
                  <c:v>Calanoid</c:v>
                </c:pt>
              </c:strCache>
            </c:strRef>
          </c:tx>
          <c:spPr>
            <a:solidFill>
              <a:srgbClr val="C0C0C0"/>
            </a:solid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ppt'!$B$41:$J$41</c:f>
              <c:numCache>
                <c:formatCode>0.00%</c:formatCode>
                <c:ptCount val="9"/>
                <c:pt idx="0">
                  <c:v>8.9721254355400723E-2</c:v>
                </c:pt>
                <c:pt idx="1">
                  <c:v>1.7268223637650394E-2</c:v>
                </c:pt>
                <c:pt idx="2">
                  <c:v>1.034511998643263E-2</c:v>
                </c:pt>
                <c:pt idx="3">
                  <c:v>4.9467070315366308E-3</c:v>
                </c:pt>
              </c:numCache>
            </c:numRef>
          </c:val>
        </c:ser>
        <c:ser>
          <c:idx val="6"/>
          <c:order val="6"/>
          <c:tx>
            <c:strRef>
              <c:f>'Summary MAST 1-6 ppt'!$A$42</c:f>
              <c:strCache>
                <c:ptCount val="1"/>
                <c:pt idx="0">
                  <c:v>Cyclopoid</c:v>
                </c:pt>
              </c:strCache>
            </c:strRef>
          </c:tx>
          <c:spPr>
            <a:pattFill prst="wdDnDiag">
              <a:fgClr>
                <a:schemeClr val="bg1"/>
              </a:fgClr>
              <a:bgClr>
                <a:srgbClr val="FFC000"/>
              </a:bgClr>
            </a:patt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ppt'!$B$42:$J$42</c:f>
              <c:numCache>
                <c:formatCode>0.00%</c:formatCode>
                <c:ptCount val="9"/>
                <c:pt idx="0">
                  <c:v>0.67073170731707321</c:v>
                </c:pt>
                <c:pt idx="1">
                  <c:v>0</c:v>
                </c:pt>
                <c:pt idx="2">
                  <c:v>2.0294525000706633E-2</c:v>
                </c:pt>
                <c:pt idx="3">
                  <c:v>3.0219453406591943E-3</c:v>
                </c:pt>
              </c:numCache>
            </c:numRef>
          </c:val>
        </c:ser>
        <c:ser>
          <c:idx val="7"/>
          <c:order val="7"/>
          <c:tx>
            <c:strRef>
              <c:f>'Summary MAST 1-6 ppt'!$A$43</c:f>
              <c:strCache>
                <c:ptCount val="1"/>
                <c:pt idx="0">
                  <c:v>Limnoithona spp.</c:v>
                </c:pt>
              </c:strCache>
            </c:strRef>
          </c:tx>
          <c:spPr>
            <a:pattFill prst="wdUpDiag">
              <a:fgClr>
                <a:schemeClr val="bg1"/>
              </a:fgClr>
              <a:bgClr>
                <a:srgbClr val="008000"/>
              </a:bgClr>
            </a:patt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ppt'!$B$43:$J$43</c:f>
              <c:numCache>
                <c:formatCode>0.00%</c:formatCode>
                <c:ptCount val="9"/>
                <c:pt idx="0">
                  <c:v>7.2590011614401858E-4</c:v>
                </c:pt>
                <c:pt idx="1">
                  <c:v>7.9263977353149339E-3</c:v>
                </c:pt>
                <c:pt idx="2">
                  <c:v>0.17425591452556599</c:v>
                </c:pt>
                <c:pt idx="3">
                  <c:v>0.23119181243899134</c:v>
                </c:pt>
              </c:numCache>
            </c:numRef>
          </c:val>
        </c:ser>
        <c:ser>
          <c:idx val="8"/>
          <c:order val="8"/>
          <c:tx>
            <c:strRef>
              <c:f>'Summary MAST 1-6 ppt'!$A$44</c:f>
              <c:strCache>
                <c:ptCount val="1"/>
                <c:pt idx="0">
                  <c:v>Harpacticoid</c:v>
                </c:pt>
              </c:strCache>
            </c:strRef>
          </c:tx>
          <c:spPr>
            <a:solidFill>
              <a:srgbClr val="FF33CC"/>
            </a:solid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ppt'!$B$44:$J$44</c:f>
              <c:numCache>
                <c:formatCode>0.00%</c:formatCode>
                <c:ptCount val="9"/>
                <c:pt idx="0">
                  <c:v>0</c:v>
                </c:pt>
                <c:pt idx="1">
                  <c:v>0</c:v>
                </c:pt>
                <c:pt idx="2">
                  <c:v>0</c:v>
                </c:pt>
                <c:pt idx="3">
                  <c:v>1.4478099130369045E-3</c:v>
                </c:pt>
              </c:numCache>
            </c:numRef>
          </c:val>
        </c:ser>
        <c:ser>
          <c:idx val="9"/>
          <c:order val="9"/>
          <c:tx>
            <c:strRef>
              <c:f>'Summary MAST 1-6 ppt'!$A$45</c:f>
              <c:strCache>
                <c:ptCount val="1"/>
                <c:pt idx="0">
                  <c:v>Copepod nauplii</c:v>
                </c:pt>
              </c:strCache>
            </c:strRef>
          </c:tx>
          <c:spPr>
            <a:pattFill prst="lgCheck">
              <a:fgClr>
                <a:schemeClr val="tx1"/>
              </a:fgClr>
              <a:bgClr>
                <a:schemeClr val="bg1"/>
              </a:bgClr>
            </a:patt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ppt'!$B$45:$J$45</c:f>
              <c:numCache>
                <c:formatCode>0.00%</c:formatCode>
                <c:ptCount val="9"/>
                <c:pt idx="0">
                  <c:v>3.4843205574912892E-3</c:v>
                </c:pt>
                <c:pt idx="1">
                  <c:v>0</c:v>
                </c:pt>
                <c:pt idx="2">
                  <c:v>9.4971593318070053E-3</c:v>
                </c:pt>
                <c:pt idx="3">
                  <c:v>0</c:v>
                </c:pt>
              </c:numCache>
            </c:numRef>
          </c:val>
        </c:ser>
        <c:ser>
          <c:idx val="10"/>
          <c:order val="10"/>
          <c:tx>
            <c:strRef>
              <c:f>'Summary MAST 1-6 ppt'!$A$46</c:f>
              <c:strCache>
                <c:ptCount val="1"/>
                <c:pt idx="0">
                  <c:v>Cladocerans</c:v>
                </c:pt>
              </c:strCache>
            </c:strRef>
          </c:tx>
          <c:spPr>
            <a:pattFill prst="zigZag">
              <a:fgClr>
                <a:schemeClr val="tx1"/>
              </a:fgClr>
              <a:bgClr>
                <a:srgbClr val="FFFF00"/>
              </a:bgClr>
            </a:patt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ppt'!$B$46:$J$46</c:f>
              <c:numCache>
                <c:formatCode>0.00%</c:formatCode>
                <c:ptCount val="9"/>
                <c:pt idx="0">
                  <c:v>0</c:v>
                </c:pt>
                <c:pt idx="1">
                  <c:v>0</c:v>
                </c:pt>
                <c:pt idx="2">
                  <c:v>0</c:v>
                </c:pt>
                <c:pt idx="3">
                  <c:v>9.5890654635771174E-5</c:v>
                </c:pt>
              </c:numCache>
            </c:numRef>
          </c:val>
        </c:ser>
        <c:ser>
          <c:idx val="11"/>
          <c:order val="11"/>
          <c:tx>
            <c:strRef>
              <c:f>'Summary MAST 1-6 ppt'!$A$47</c:f>
              <c:strCache>
                <c:ptCount val="1"/>
                <c:pt idx="0">
                  <c:v>Mysids</c:v>
                </c:pt>
              </c:strCache>
            </c:strRef>
          </c:tx>
          <c:spPr>
            <a:pattFill prst="zigZag">
              <a:fgClr>
                <a:schemeClr val="tx1"/>
              </a:fgClr>
              <a:bgClr>
                <a:srgbClr val="00FFFF"/>
              </a:bgClr>
            </a:patt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ppt'!$B$47:$J$47</c:f>
              <c:numCache>
                <c:formatCode>0.00%</c:formatCode>
                <c:ptCount val="9"/>
                <c:pt idx="0">
                  <c:v>0</c:v>
                </c:pt>
                <c:pt idx="1">
                  <c:v>0</c:v>
                </c:pt>
                <c:pt idx="2">
                  <c:v>0</c:v>
                </c:pt>
                <c:pt idx="3">
                  <c:v>1.668219446735938E-3</c:v>
                </c:pt>
              </c:numCache>
            </c:numRef>
          </c:val>
        </c:ser>
        <c:ser>
          <c:idx val="12"/>
          <c:order val="12"/>
          <c:tx>
            <c:strRef>
              <c:f>'Summary MAST 1-6 ppt'!$A$48</c:f>
              <c:strCache>
                <c:ptCount val="1"/>
                <c:pt idx="0">
                  <c:v>Amphipods</c:v>
                </c:pt>
              </c:strCache>
            </c:strRef>
          </c:tx>
          <c:spPr>
            <a:pattFill prst="zigZag">
              <a:fgClr>
                <a:schemeClr val="tx1"/>
              </a:fgClr>
              <a:bgClr>
                <a:srgbClr val="00FF00"/>
              </a:bgClr>
            </a:patt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ppt'!$B$48:$J$48</c:f>
              <c:numCache>
                <c:formatCode>0.00%</c:formatCode>
                <c:ptCount val="9"/>
                <c:pt idx="0">
                  <c:v>0</c:v>
                </c:pt>
                <c:pt idx="1">
                  <c:v>0</c:v>
                </c:pt>
                <c:pt idx="2">
                  <c:v>0</c:v>
                </c:pt>
                <c:pt idx="3">
                  <c:v>5.5738875016398702E-2</c:v>
                </c:pt>
              </c:numCache>
            </c:numRef>
          </c:val>
        </c:ser>
        <c:ser>
          <c:idx val="13"/>
          <c:order val="13"/>
          <c:tx>
            <c:strRef>
              <c:f>'Summary MAST 1-6 ppt'!$A$49</c:f>
              <c:strCache>
                <c:ptCount val="1"/>
                <c:pt idx="0">
                  <c:v>Cumaceans</c:v>
                </c:pt>
              </c:strCache>
            </c:strRef>
          </c:tx>
          <c:spPr>
            <a:pattFill prst="dkVert">
              <a:fgClr>
                <a:schemeClr val="bg1"/>
              </a:fgClr>
              <a:bgClr>
                <a:schemeClr val="bg1">
                  <a:lumMod val="65000"/>
                </a:schemeClr>
              </a:bgClr>
            </a:patt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ppt'!$B$49:$J$49</c:f>
              <c:numCache>
                <c:formatCode>0.00%</c:formatCode>
                <c:ptCount val="9"/>
                <c:pt idx="0">
                  <c:v>0</c:v>
                </c:pt>
                <c:pt idx="1">
                  <c:v>0</c:v>
                </c:pt>
                <c:pt idx="2">
                  <c:v>0</c:v>
                </c:pt>
                <c:pt idx="3">
                  <c:v>0</c:v>
                </c:pt>
              </c:numCache>
            </c:numRef>
          </c:val>
        </c:ser>
        <c:ser>
          <c:idx val="14"/>
          <c:order val="14"/>
          <c:tx>
            <c:strRef>
              <c:f>'Summary MAST 1-6 ppt'!$A$50</c:f>
              <c:strCache>
                <c:ptCount val="1"/>
                <c:pt idx="0">
                  <c:v>Fish</c:v>
                </c:pt>
              </c:strCache>
            </c:strRef>
          </c:tx>
          <c:spPr>
            <a:pattFill prst="solidDmnd">
              <a:fgClr>
                <a:schemeClr val="bg1"/>
              </a:fgClr>
              <a:bgClr>
                <a:srgbClr val="3333FF"/>
              </a:bgClr>
            </a:patt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ppt'!$B$50:$J$50</c:f>
              <c:numCache>
                <c:formatCode>0.00%</c:formatCode>
                <c:ptCount val="9"/>
                <c:pt idx="0">
                  <c:v>0</c:v>
                </c:pt>
                <c:pt idx="1">
                  <c:v>0</c:v>
                </c:pt>
                <c:pt idx="2">
                  <c:v>0</c:v>
                </c:pt>
                <c:pt idx="3">
                  <c:v>0</c:v>
                </c:pt>
              </c:numCache>
            </c:numRef>
          </c:val>
        </c:ser>
        <c:ser>
          <c:idx val="15"/>
          <c:order val="15"/>
          <c:tx>
            <c:strRef>
              <c:f>'Summary MAST 1-6 ppt'!$A$51</c:f>
              <c:strCache>
                <c:ptCount val="1"/>
                <c:pt idx="0">
                  <c:v>Other</c:v>
                </c:pt>
              </c:strCache>
            </c:strRef>
          </c:tx>
          <c:spPr>
            <a:solidFill>
              <a:schemeClr val="tx1"/>
            </a:solid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ppt'!$B$51:$J$51</c:f>
              <c:numCache>
                <c:formatCode>0.00%</c:formatCode>
                <c:ptCount val="9"/>
                <c:pt idx="0">
                  <c:v>0</c:v>
                </c:pt>
                <c:pt idx="1">
                  <c:v>0</c:v>
                </c:pt>
                <c:pt idx="2">
                  <c:v>0</c:v>
                </c:pt>
                <c:pt idx="3">
                  <c:v>0</c:v>
                </c:pt>
              </c:numCache>
            </c:numRef>
          </c:val>
        </c:ser>
        <c:dLbls>
          <c:showLegendKey val="0"/>
          <c:showVal val="0"/>
          <c:showCatName val="0"/>
          <c:showSerName val="0"/>
          <c:showPercent val="0"/>
          <c:showBubbleSize val="0"/>
        </c:dLbls>
        <c:gapWidth val="40"/>
        <c:overlap val="100"/>
        <c:axId val="149430272"/>
        <c:axId val="148802944"/>
      </c:barChart>
      <c:catAx>
        <c:axId val="149430272"/>
        <c:scaling>
          <c:orientation val="minMax"/>
        </c:scaling>
        <c:delete val="0"/>
        <c:axPos val="b"/>
        <c:numFmt formatCode="General" sourceLinked="1"/>
        <c:majorTickMark val="out"/>
        <c:minorTickMark val="none"/>
        <c:tickLblPos val="nextTo"/>
        <c:txPr>
          <a:bodyPr/>
          <a:lstStyle/>
          <a:p>
            <a:pPr>
              <a:defRPr sz="1200"/>
            </a:pPr>
            <a:endParaRPr lang="en-US"/>
          </a:p>
        </c:txPr>
        <c:crossAx val="148802944"/>
        <c:crosses val="autoZero"/>
        <c:auto val="1"/>
        <c:lblAlgn val="ctr"/>
        <c:lblOffset val="100"/>
        <c:noMultiLvlLbl val="0"/>
      </c:catAx>
      <c:valAx>
        <c:axId val="148802944"/>
        <c:scaling>
          <c:orientation val="minMax"/>
          <c:max val="1"/>
        </c:scaling>
        <c:delete val="0"/>
        <c:axPos val="l"/>
        <c:numFmt formatCode="0%" sourceLinked="0"/>
        <c:majorTickMark val="out"/>
        <c:minorTickMark val="none"/>
        <c:tickLblPos val="nextTo"/>
        <c:crossAx val="149430272"/>
        <c:crosses val="autoZero"/>
        <c:crossBetween val="between"/>
      </c:valAx>
      <c:spPr>
        <a:ln>
          <a:solidFill>
            <a:sysClr val="windowText" lastClr="000000"/>
          </a:solidFill>
        </a:ln>
      </c:spPr>
    </c:plotArea>
    <c:plotVisOnly val="1"/>
    <c:dispBlanksAs val="gap"/>
    <c:showDLblsOverMax val="0"/>
  </c:chart>
  <c:spPr>
    <a:solidFill>
      <a:schemeClr val="bg1"/>
    </a:solidFill>
  </c:spPr>
  <c:txPr>
    <a:bodyPr/>
    <a:lstStyle/>
    <a:p>
      <a:pPr>
        <a:defRPr sz="1000">
          <a:latin typeface="Arial" pitchFamily="34" charset="0"/>
          <a:cs typeface="Arial" pitchFamily="34" charset="0"/>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'Summary MAST 1-6 ppt'!$A$59</c:f>
              <c:strCache>
                <c:ptCount val="1"/>
                <c:pt idx="0">
                  <c:v>Pseudodiaptomus spp.</c:v>
                </c:pt>
              </c:strCache>
            </c:strRef>
          </c:tx>
          <c:spPr>
            <a:solidFill>
              <a:srgbClr val="660066"/>
            </a:solid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ppt'!$B$59:$J$59</c:f>
              <c:numCache>
                <c:formatCode>General</c:formatCode>
                <c:ptCount val="9"/>
                <c:pt idx="2" formatCode="0.00%">
                  <c:v>4.424823521833595E-2</c:v>
                </c:pt>
                <c:pt idx="3" formatCode="0.00%">
                  <c:v>0.34846447722844948</c:v>
                </c:pt>
                <c:pt idx="4" formatCode="0.00%">
                  <c:v>0.91892873825712362</c:v>
                </c:pt>
              </c:numCache>
            </c:numRef>
          </c:val>
        </c:ser>
        <c:ser>
          <c:idx val="1"/>
          <c:order val="1"/>
          <c:tx>
            <c:strRef>
              <c:f>'Summary MAST 1-6 ppt'!$A$60</c:f>
              <c:strCache>
                <c:ptCount val="1"/>
                <c:pt idx="0">
                  <c:v>Acartiella sinensis</c:v>
                </c:pt>
              </c:strCache>
            </c:strRef>
          </c:tx>
          <c:spPr>
            <a:solidFill>
              <a:srgbClr val="0000FF"/>
            </a:solid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ppt'!$B$60:$J$60</c:f>
              <c:numCache>
                <c:formatCode>General</c:formatCode>
                <c:ptCount val="9"/>
                <c:pt idx="2" formatCode="0.00%">
                  <c:v>0</c:v>
                </c:pt>
                <c:pt idx="3" formatCode="0.00%">
                  <c:v>2.6879510682198812E-3</c:v>
                </c:pt>
                <c:pt idx="4" formatCode="0.00%">
                  <c:v>7.8164737634296988E-2</c:v>
                </c:pt>
              </c:numCache>
            </c:numRef>
          </c:val>
        </c:ser>
        <c:ser>
          <c:idx val="2"/>
          <c:order val="2"/>
          <c:tx>
            <c:strRef>
              <c:f>'Summary MAST 1-6 ppt'!$A$61</c:f>
              <c:strCache>
                <c:ptCount val="1"/>
                <c:pt idx="0">
                  <c:v>Sinocalanus doerrii</c:v>
                </c:pt>
              </c:strCache>
            </c:strRef>
          </c:tx>
          <c:spPr>
            <a:solidFill>
              <a:srgbClr val="008000"/>
            </a:solid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ppt'!$B$61:$J$61</c:f>
              <c:numCache>
                <c:formatCode>General</c:formatCode>
                <c:ptCount val="9"/>
                <c:pt idx="2" formatCode="0.00%">
                  <c:v>2.139774439080952E-2</c:v>
                </c:pt>
                <c:pt idx="3" formatCode="0.00%">
                  <c:v>2.9445201027860223E-3</c:v>
                </c:pt>
                <c:pt idx="4" formatCode="0.00%">
                  <c:v>0</c:v>
                </c:pt>
              </c:numCache>
            </c:numRef>
          </c:val>
        </c:ser>
        <c:ser>
          <c:idx val="3"/>
          <c:order val="3"/>
          <c:tx>
            <c:strRef>
              <c:f>'Summary MAST 1-6 ppt'!$A$62</c:f>
              <c:strCache>
                <c:ptCount val="1"/>
                <c:pt idx="0">
                  <c:v>Tortanus spp.</c:v>
                </c:pt>
              </c:strCache>
            </c:strRef>
          </c:tx>
          <c:spPr>
            <a:solidFill>
              <a:srgbClr val="FF0000"/>
            </a:solid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ppt'!$B$62:$J$62</c:f>
              <c:numCache>
                <c:formatCode>General</c:formatCode>
                <c:ptCount val="9"/>
                <c:pt idx="2" formatCode="0.00%">
                  <c:v>0</c:v>
                </c:pt>
                <c:pt idx="3" formatCode="0.00%">
                  <c:v>3.9194824341373564E-3</c:v>
                </c:pt>
                <c:pt idx="4" formatCode="0.00%">
                  <c:v>0</c:v>
                </c:pt>
              </c:numCache>
            </c:numRef>
          </c:val>
        </c:ser>
        <c:ser>
          <c:idx val="4"/>
          <c:order val="4"/>
          <c:tx>
            <c:strRef>
              <c:f>'Summary MAST 1-6 ppt'!$A$63</c:f>
              <c:strCache>
                <c:ptCount val="1"/>
                <c:pt idx="0">
                  <c:v>Eurytemora spp.</c:v>
                </c:pt>
              </c:strCache>
            </c:strRef>
          </c:tx>
          <c:spPr>
            <a:solidFill>
              <a:srgbClr val="FFC000"/>
            </a:solid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ppt'!$B$63:$J$63</c:f>
              <c:numCache>
                <c:formatCode>General</c:formatCode>
                <c:ptCount val="9"/>
                <c:pt idx="2" formatCode="0.00%">
                  <c:v>0</c:v>
                </c:pt>
                <c:pt idx="3" formatCode="0.00%">
                  <c:v>0</c:v>
                </c:pt>
                <c:pt idx="4" formatCode="0.00%">
                  <c:v>0</c:v>
                </c:pt>
              </c:numCache>
            </c:numRef>
          </c:val>
        </c:ser>
        <c:ser>
          <c:idx val="5"/>
          <c:order val="5"/>
          <c:tx>
            <c:strRef>
              <c:f>'Summary MAST 1-6 ppt'!$A$64</c:f>
              <c:strCache>
                <c:ptCount val="1"/>
                <c:pt idx="0">
                  <c:v>Calanoid</c:v>
                </c:pt>
              </c:strCache>
            </c:strRef>
          </c:tx>
          <c:spPr>
            <a:solidFill>
              <a:srgbClr val="C0C0C0"/>
            </a:solid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ppt'!$B$64:$J$64</c:f>
              <c:numCache>
                <c:formatCode>General</c:formatCode>
                <c:ptCount val="9"/>
                <c:pt idx="2" formatCode="0.00%">
                  <c:v>0</c:v>
                </c:pt>
                <c:pt idx="3" formatCode="0.00%">
                  <c:v>4.1657887073208522E-3</c:v>
                </c:pt>
                <c:pt idx="4" formatCode="0.00%">
                  <c:v>0</c:v>
                </c:pt>
              </c:numCache>
            </c:numRef>
          </c:val>
        </c:ser>
        <c:ser>
          <c:idx val="6"/>
          <c:order val="6"/>
          <c:tx>
            <c:strRef>
              <c:f>'Summary MAST 1-6 ppt'!$A$65</c:f>
              <c:strCache>
                <c:ptCount val="1"/>
                <c:pt idx="0">
                  <c:v>Cyclopoid</c:v>
                </c:pt>
              </c:strCache>
            </c:strRef>
          </c:tx>
          <c:spPr>
            <a:pattFill prst="wdDnDiag">
              <a:fgClr>
                <a:schemeClr val="bg1"/>
              </a:fgClr>
              <a:bgClr>
                <a:srgbClr val="FFC000"/>
              </a:bgClr>
            </a:patt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ppt'!$B$65:$J$65</c:f>
              <c:numCache>
                <c:formatCode>General</c:formatCode>
                <c:ptCount val="9"/>
                <c:pt idx="2" formatCode="0.00%">
                  <c:v>0</c:v>
                </c:pt>
                <c:pt idx="3" formatCode="0.00%">
                  <c:v>0</c:v>
                </c:pt>
                <c:pt idx="4" formatCode="0.00%">
                  <c:v>0</c:v>
                </c:pt>
              </c:numCache>
            </c:numRef>
          </c:val>
        </c:ser>
        <c:ser>
          <c:idx val="7"/>
          <c:order val="7"/>
          <c:tx>
            <c:strRef>
              <c:f>'Summary MAST 1-6 ppt'!$A$66</c:f>
              <c:strCache>
                <c:ptCount val="1"/>
                <c:pt idx="0">
                  <c:v>Limnoithona spp.</c:v>
                </c:pt>
              </c:strCache>
            </c:strRef>
          </c:tx>
          <c:spPr>
            <a:pattFill prst="wdUpDiag">
              <a:fgClr>
                <a:schemeClr val="bg1"/>
              </a:fgClr>
              <a:bgClr>
                <a:srgbClr val="008000"/>
              </a:bgClr>
            </a:patt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ppt'!$B$66:$J$66</c:f>
              <c:numCache>
                <c:formatCode>General</c:formatCode>
                <c:ptCount val="9"/>
                <c:pt idx="2" formatCode="0.00%">
                  <c:v>1.4738007329012151E-3</c:v>
                </c:pt>
                <c:pt idx="3" formatCode="0.00%">
                  <c:v>1.9990074345327136E-4</c:v>
                </c:pt>
                <c:pt idx="4" formatCode="0.00%">
                  <c:v>2.9065241085794364E-3</c:v>
                </c:pt>
              </c:numCache>
            </c:numRef>
          </c:val>
        </c:ser>
        <c:ser>
          <c:idx val="8"/>
          <c:order val="8"/>
          <c:tx>
            <c:strRef>
              <c:f>'Summary MAST 1-6 ppt'!$A$67</c:f>
              <c:strCache>
                <c:ptCount val="1"/>
                <c:pt idx="0">
                  <c:v>Harpacticoid</c:v>
                </c:pt>
              </c:strCache>
            </c:strRef>
          </c:tx>
          <c:spPr>
            <a:solidFill>
              <a:srgbClr val="FF33CC"/>
            </a:solid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ppt'!$B$67:$J$67</c:f>
              <c:numCache>
                <c:formatCode>General</c:formatCode>
                <c:ptCount val="9"/>
                <c:pt idx="2" formatCode="0.00%">
                  <c:v>2.9870782711479988E-4</c:v>
                </c:pt>
                <c:pt idx="3" formatCode="0.00%">
                  <c:v>0</c:v>
                </c:pt>
                <c:pt idx="4" formatCode="0.00%">
                  <c:v>0</c:v>
                </c:pt>
              </c:numCache>
            </c:numRef>
          </c:val>
        </c:ser>
        <c:ser>
          <c:idx val="9"/>
          <c:order val="9"/>
          <c:tx>
            <c:strRef>
              <c:f>'Summary MAST 1-6 ppt'!$A$68</c:f>
              <c:strCache>
                <c:ptCount val="1"/>
                <c:pt idx="0">
                  <c:v>Copepod nauplii</c:v>
                </c:pt>
              </c:strCache>
            </c:strRef>
          </c:tx>
          <c:spPr>
            <a:pattFill prst="lgCheck">
              <a:fgClr>
                <a:schemeClr val="tx1"/>
              </a:fgClr>
              <a:bgClr>
                <a:schemeClr val="bg1"/>
              </a:bgClr>
            </a:patt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ppt'!$B$68:$J$68</c:f>
              <c:numCache>
                <c:formatCode>General</c:formatCode>
                <c:ptCount val="9"/>
                <c:pt idx="2" formatCode="0.00%">
                  <c:v>0</c:v>
                </c:pt>
                <c:pt idx="3" formatCode="0.00%">
                  <c:v>0</c:v>
                </c:pt>
                <c:pt idx="4" formatCode="0.00%">
                  <c:v>0</c:v>
                </c:pt>
              </c:numCache>
            </c:numRef>
          </c:val>
        </c:ser>
        <c:ser>
          <c:idx val="10"/>
          <c:order val="10"/>
          <c:tx>
            <c:strRef>
              <c:f>'Summary MAST 1-6 ppt'!$A$69</c:f>
              <c:strCache>
                <c:ptCount val="1"/>
                <c:pt idx="0">
                  <c:v>Cladocerans</c:v>
                </c:pt>
              </c:strCache>
            </c:strRef>
          </c:tx>
          <c:spPr>
            <a:pattFill prst="zigZag">
              <a:fgClr>
                <a:schemeClr val="tx1"/>
              </a:fgClr>
              <a:bgClr>
                <a:srgbClr val="FFFF00"/>
              </a:bgClr>
            </a:patt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ppt'!$B$69:$J$69</c:f>
              <c:numCache>
                <c:formatCode>General</c:formatCode>
                <c:ptCount val="9"/>
                <c:pt idx="2" formatCode="0.00%">
                  <c:v>0</c:v>
                </c:pt>
                <c:pt idx="3" formatCode="0.00%">
                  <c:v>0</c:v>
                </c:pt>
                <c:pt idx="4" formatCode="0.00%">
                  <c:v>0</c:v>
                </c:pt>
              </c:numCache>
            </c:numRef>
          </c:val>
        </c:ser>
        <c:ser>
          <c:idx val="11"/>
          <c:order val="11"/>
          <c:tx>
            <c:strRef>
              <c:f>'Summary MAST 1-6 ppt'!$A$70</c:f>
              <c:strCache>
                <c:ptCount val="1"/>
                <c:pt idx="0">
                  <c:v>Mysids</c:v>
                </c:pt>
              </c:strCache>
            </c:strRef>
          </c:tx>
          <c:spPr>
            <a:pattFill prst="zigZag">
              <a:fgClr>
                <a:schemeClr val="tx1"/>
              </a:fgClr>
              <a:bgClr>
                <a:srgbClr val="00FFFF"/>
              </a:bgClr>
            </a:patt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ppt'!$B$70:$J$70</c:f>
              <c:numCache>
                <c:formatCode>General</c:formatCode>
                <c:ptCount val="9"/>
                <c:pt idx="2" formatCode="0.00%">
                  <c:v>0.62719583070903839</c:v>
                </c:pt>
                <c:pt idx="3" formatCode="0.00%">
                  <c:v>0.62402540994997568</c:v>
                </c:pt>
                <c:pt idx="4" formatCode="0.00%">
                  <c:v>0</c:v>
                </c:pt>
              </c:numCache>
            </c:numRef>
          </c:val>
        </c:ser>
        <c:ser>
          <c:idx val="12"/>
          <c:order val="12"/>
          <c:tx>
            <c:strRef>
              <c:f>'Summary MAST 1-6 ppt'!$A$71</c:f>
              <c:strCache>
                <c:ptCount val="1"/>
                <c:pt idx="0">
                  <c:v>Amphipods</c:v>
                </c:pt>
              </c:strCache>
            </c:strRef>
          </c:tx>
          <c:spPr>
            <a:pattFill prst="zigZag">
              <a:fgClr>
                <a:schemeClr val="tx1"/>
              </a:fgClr>
              <a:bgClr>
                <a:srgbClr val="00FF00"/>
              </a:bgClr>
            </a:patt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ppt'!$B$71:$J$71</c:f>
              <c:numCache>
                <c:formatCode>General</c:formatCode>
                <c:ptCount val="9"/>
                <c:pt idx="2" formatCode="0.00%">
                  <c:v>5.1211519828732958E-3</c:v>
                </c:pt>
                <c:pt idx="3" formatCode="0.00%">
                  <c:v>2.1590579889287876E-3</c:v>
                </c:pt>
                <c:pt idx="4" formatCode="0.00%">
                  <c:v>0</c:v>
                </c:pt>
              </c:numCache>
            </c:numRef>
          </c:val>
        </c:ser>
        <c:ser>
          <c:idx val="13"/>
          <c:order val="13"/>
          <c:tx>
            <c:strRef>
              <c:f>'Summary MAST 1-6 ppt'!$A$72</c:f>
              <c:strCache>
                <c:ptCount val="1"/>
                <c:pt idx="0">
                  <c:v>Cumaceans</c:v>
                </c:pt>
              </c:strCache>
            </c:strRef>
          </c:tx>
          <c:spPr>
            <a:pattFill prst="dkVert">
              <a:fgClr>
                <a:schemeClr val="bg1"/>
              </a:fgClr>
              <a:bgClr>
                <a:schemeClr val="bg1">
                  <a:lumMod val="65000"/>
                </a:schemeClr>
              </a:bgClr>
            </a:patt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ppt'!$B$72:$J$72</c:f>
              <c:numCache>
                <c:formatCode>General</c:formatCode>
                <c:ptCount val="9"/>
                <c:pt idx="2" formatCode="0.00%">
                  <c:v>0.30026452913892682</c:v>
                </c:pt>
                <c:pt idx="3" formatCode="0.00%">
                  <c:v>8.8536396241067211E-3</c:v>
                </c:pt>
                <c:pt idx="4" formatCode="0.00%">
                  <c:v>0</c:v>
                </c:pt>
              </c:numCache>
            </c:numRef>
          </c:val>
        </c:ser>
        <c:ser>
          <c:idx val="14"/>
          <c:order val="14"/>
          <c:tx>
            <c:strRef>
              <c:f>'Summary MAST 1-6 ppt'!$A$73</c:f>
              <c:strCache>
                <c:ptCount val="1"/>
                <c:pt idx="0">
                  <c:v>Fish</c:v>
                </c:pt>
              </c:strCache>
            </c:strRef>
          </c:tx>
          <c:spPr>
            <a:pattFill prst="solidDmnd">
              <a:fgClr>
                <a:schemeClr val="bg1"/>
              </a:fgClr>
              <a:bgClr>
                <a:srgbClr val="3333FF"/>
              </a:bgClr>
            </a:patt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ppt'!$B$73:$J$73</c:f>
              <c:numCache>
                <c:formatCode>General</c:formatCode>
                <c:ptCount val="9"/>
                <c:pt idx="2" formatCode="0.00%">
                  <c:v>0</c:v>
                </c:pt>
                <c:pt idx="3" formatCode="0.00%">
                  <c:v>0</c:v>
                </c:pt>
                <c:pt idx="4" formatCode="0.00%">
                  <c:v>0</c:v>
                </c:pt>
              </c:numCache>
            </c:numRef>
          </c:val>
        </c:ser>
        <c:ser>
          <c:idx val="15"/>
          <c:order val="15"/>
          <c:tx>
            <c:strRef>
              <c:f>'Summary MAST 1-6 ppt'!$A$74</c:f>
              <c:strCache>
                <c:ptCount val="1"/>
                <c:pt idx="0">
                  <c:v>Other</c:v>
                </c:pt>
              </c:strCache>
            </c:strRef>
          </c:tx>
          <c:spPr>
            <a:solidFill>
              <a:schemeClr val="tx1"/>
            </a:solid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ppt'!$B$74:$J$74</c:f>
              <c:numCache>
                <c:formatCode>General</c:formatCode>
                <c:ptCount val="9"/>
                <c:pt idx="2" formatCode="0.00%">
                  <c:v>0</c:v>
                </c:pt>
                <c:pt idx="3" formatCode="0.00%">
                  <c:v>2.5797721526219343E-3</c:v>
                </c:pt>
                <c:pt idx="4" formatCode="0.00%">
                  <c:v>0</c:v>
                </c:pt>
              </c:numCache>
            </c:numRef>
          </c:val>
        </c:ser>
        <c:dLbls>
          <c:showLegendKey val="0"/>
          <c:showVal val="0"/>
          <c:showCatName val="0"/>
          <c:showSerName val="0"/>
          <c:showPercent val="0"/>
          <c:showBubbleSize val="0"/>
        </c:dLbls>
        <c:gapWidth val="40"/>
        <c:overlap val="100"/>
        <c:axId val="149431296"/>
        <c:axId val="148804672"/>
      </c:barChart>
      <c:catAx>
        <c:axId val="149431296"/>
        <c:scaling>
          <c:orientation val="minMax"/>
        </c:scaling>
        <c:delete val="0"/>
        <c:axPos val="b"/>
        <c:numFmt formatCode="General" sourceLinked="1"/>
        <c:majorTickMark val="out"/>
        <c:minorTickMark val="none"/>
        <c:tickLblPos val="nextTo"/>
        <c:txPr>
          <a:bodyPr/>
          <a:lstStyle/>
          <a:p>
            <a:pPr>
              <a:defRPr sz="1200"/>
            </a:pPr>
            <a:endParaRPr lang="en-US"/>
          </a:p>
        </c:txPr>
        <c:crossAx val="148804672"/>
        <c:crosses val="autoZero"/>
        <c:auto val="1"/>
        <c:lblAlgn val="ctr"/>
        <c:lblOffset val="100"/>
        <c:noMultiLvlLbl val="0"/>
      </c:catAx>
      <c:valAx>
        <c:axId val="148804672"/>
        <c:scaling>
          <c:orientation val="minMax"/>
          <c:max val="1"/>
        </c:scaling>
        <c:delete val="0"/>
        <c:axPos val="l"/>
        <c:numFmt formatCode="0%" sourceLinked="0"/>
        <c:majorTickMark val="out"/>
        <c:minorTickMark val="none"/>
        <c:tickLblPos val="nextTo"/>
        <c:crossAx val="149431296"/>
        <c:crosses val="autoZero"/>
        <c:crossBetween val="between"/>
      </c:valAx>
      <c:spPr>
        <a:ln>
          <a:solidFill>
            <a:sysClr val="windowText" lastClr="000000"/>
          </a:solidFill>
        </a:ln>
      </c:spPr>
    </c:plotArea>
    <c:plotVisOnly val="1"/>
    <c:dispBlanksAs val="gap"/>
    <c:showDLblsOverMax val="0"/>
  </c:chart>
  <c:spPr>
    <a:solidFill>
      <a:schemeClr val="bg1"/>
    </a:solidFill>
  </c:spPr>
  <c:txPr>
    <a:bodyPr/>
    <a:lstStyle/>
    <a:p>
      <a:pPr>
        <a:defRPr sz="1000">
          <a:latin typeface="Arial" pitchFamily="34" charset="0"/>
          <a:cs typeface="Arial" pitchFamily="34" charset="0"/>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'Summary MAST 1-6 ppt'!$A$82</c:f>
              <c:strCache>
                <c:ptCount val="1"/>
                <c:pt idx="0">
                  <c:v>Pseudodiaptomus spp.</c:v>
                </c:pt>
              </c:strCache>
            </c:strRef>
          </c:tx>
          <c:spPr>
            <a:solidFill>
              <a:srgbClr val="660066"/>
            </a:solid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ppt'!$B$82:$J$82</c:f>
              <c:numCache>
                <c:formatCode>0.00%</c:formatCode>
                <c:ptCount val="9"/>
                <c:pt idx="0">
                  <c:v>1.246134255048208E-2</c:v>
                </c:pt>
                <c:pt idx="1">
                  <c:v>7.3374215630347975E-2</c:v>
                </c:pt>
                <c:pt idx="2">
                  <c:v>6.0455747198791383E-2</c:v>
                </c:pt>
                <c:pt idx="3">
                  <c:v>0.49950368103234344</c:v>
                </c:pt>
                <c:pt idx="4">
                  <c:v>0.10092156504186418</c:v>
                </c:pt>
                <c:pt idx="5">
                  <c:v>0.37866368033220726</c:v>
                </c:pt>
                <c:pt idx="6">
                  <c:v>0.34055646865663336</c:v>
                </c:pt>
                <c:pt idx="7">
                  <c:v>1.4374044905409314E-2</c:v>
                </c:pt>
                <c:pt idx="8">
                  <c:v>4.9855790884283657E-2</c:v>
                </c:pt>
              </c:numCache>
            </c:numRef>
          </c:val>
        </c:ser>
        <c:ser>
          <c:idx val="1"/>
          <c:order val="1"/>
          <c:tx>
            <c:strRef>
              <c:f>'Summary MAST 1-6 ppt'!$A$83</c:f>
              <c:strCache>
                <c:ptCount val="1"/>
                <c:pt idx="0">
                  <c:v>Acartiella sinensis</c:v>
                </c:pt>
              </c:strCache>
            </c:strRef>
          </c:tx>
          <c:spPr>
            <a:solidFill>
              <a:srgbClr val="0000FF"/>
            </a:solid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ppt'!$B$83:$J$83</c:f>
              <c:numCache>
                <c:formatCode>0.00%</c:formatCode>
                <c:ptCount val="9"/>
                <c:pt idx="0">
                  <c:v>0</c:v>
                </c:pt>
                <c:pt idx="1">
                  <c:v>0</c:v>
                </c:pt>
                <c:pt idx="2">
                  <c:v>0</c:v>
                </c:pt>
                <c:pt idx="3">
                  <c:v>0.12457606088179338</c:v>
                </c:pt>
                <c:pt idx="4">
                  <c:v>0.40625284547088797</c:v>
                </c:pt>
                <c:pt idx="5">
                  <c:v>0.28353456239885932</c:v>
                </c:pt>
                <c:pt idx="6">
                  <c:v>0.53110025783882742</c:v>
                </c:pt>
                <c:pt idx="7">
                  <c:v>6.3124483746459112E-2</c:v>
                </c:pt>
                <c:pt idx="8">
                  <c:v>0.1641972139189376</c:v>
                </c:pt>
              </c:numCache>
            </c:numRef>
          </c:val>
        </c:ser>
        <c:ser>
          <c:idx val="2"/>
          <c:order val="2"/>
          <c:tx>
            <c:strRef>
              <c:f>'Summary MAST 1-6 ppt'!$A$84</c:f>
              <c:strCache>
                <c:ptCount val="1"/>
                <c:pt idx="0">
                  <c:v>Sinocalanus doerrii</c:v>
                </c:pt>
              </c:strCache>
            </c:strRef>
          </c:tx>
          <c:spPr>
            <a:solidFill>
              <a:srgbClr val="008000"/>
            </a:solid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ppt'!$B$84:$J$84</c:f>
              <c:numCache>
                <c:formatCode>0.00%</c:formatCode>
                <c:ptCount val="9"/>
                <c:pt idx="0">
                  <c:v>0</c:v>
                </c:pt>
                <c:pt idx="1">
                  <c:v>5.1376212207644038E-2</c:v>
                </c:pt>
                <c:pt idx="2">
                  <c:v>4.8268916026690166E-2</c:v>
                </c:pt>
                <c:pt idx="3">
                  <c:v>0</c:v>
                </c:pt>
                <c:pt idx="4">
                  <c:v>0</c:v>
                </c:pt>
                <c:pt idx="5">
                  <c:v>0</c:v>
                </c:pt>
                <c:pt idx="6">
                  <c:v>0</c:v>
                </c:pt>
                <c:pt idx="7">
                  <c:v>5.2211273547730407E-3</c:v>
                </c:pt>
                <c:pt idx="8">
                  <c:v>2.3957237631730345E-4</c:v>
                </c:pt>
              </c:numCache>
            </c:numRef>
          </c:val>
        </c:ser>
        <c:ser>
          <c:idx val="3"/>
          <c:order val="3"/>
          <c:tx>
            <c:strRef>
              <c:f>'Summary MAST 1-6 ppt'!$A$85</c:f>
              <c:strCache>
                <c:ptCount val="1"/>
                <c:pt idx="0">
                  <c:v>Tortanus spp.</c:v>
                </c:pt>
              </c:strCache>
            </c:strRef>
          </c:tx>
          <c:spPr>
            <a:solidFill>
              <a:srgbClr val="FF0000"/>
            </a:solid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ppt'!$B$85:$J$85</c:f>
              <c:numCache>
                <c:formatCode>0.00%</c:formatCode>
                <c:ptCount val="9"/>
                <c:pt idx="0">
                  <c:v>0</c:v>
                </c:pt>
                <c:pt idx="1">
                  <c:v>0</c:v>
                </c:pt>
                <c:pt idx="2">
                  <c:v>0</c:v>
                </c:pt>
                <c:pt idx="3">
                  <c:v>0</c:v>
                </c:pt>
                <c:pt idx="4">
                  <c:v>0.10340897547732326</c:v>
                </c:pt>
                <c:pt idx="5">
                  <c:v>2.3049184854880594E-2</c:v>
                </c:pt>
                <c:pt idx="6">
                  <c:v>2.0372140415933521E-2</c:v>
                </c:pt>
                <c:pt idx="7">
                  <c:v>3.6857386109944703E-3</c:v>
                </c:pt>
                <c:pt idx="8">
                  <c:v>5.9530516366936171E-3</c:v>
                </c:pt>
              </c:numCache>
            </c:numRef>
          </c:val>
        </c:ser>
        <c:ser>
          <c:idx val="4"/>
          <c:order val="4"/>
          <c:tx>
            <c:strRef>
              <c:f>'Summary MAST 1-6 ppt'!$A$86</c:f>
              <c:strCache>
                <c:ptCount val="1"/>
                <c:pt idx="0">
                  <c:v>Eurytemora spp.</c:v>
                </c:pt>
              </c:strCache>
            </c:strRef>
          </c:tx>
          <c:spPr>
            <a:solidFill>
              <a:srgbClr val="FFC000"/>
            </a:solid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ppt'!$B$86:$J$86</c:f>
              <c:numCache>
                <c:formatCode>0.00%</c:formatCode>
                <c:ptCount val="9"/>
                <c:pt idx="0">
                  <c:v>0.40331089685282878</c:v>
                </c:pt>
                <c:pt idx="1">
                  <c:v>0.37360952652595547</c:v>
                </c:pt>
                <c:pt idx="2">
                  <c:v>4.532292584665743E-4</c:v>
                </c:pt>
                <c:pt idx="3">
                  <c:v>0</c:v>
                </c:pt>
                <c:pt idx="4">
                  <c:v>0</c:v>
                </c:pt>
                <c:pt idx="5">
                  <c:v>0</c:v>
                </c:pt>
                <c:pt idx="6">
                  <c:v>0</c:v>
                </c:pt>
                <c:pt idx="7">
                  <c:v>5.7169229766709318E-3</c:v>
                </c:pt>
                <c:pt idx="8">
                  <c:v>6.827982153880714E-4</c:v>
                </c:pt>
              </c:numCache>
            </c:numRef>
          </c:val>
        </c:ser>
        <c:ser>
          <c:idx val="5"/>
          <c:order val="5"/>
          <c:tx>
            <c:strRef>
              <c:f>'Summary MAST 1-6 ppt'!$A$87</c:f>
              <c:strCache>
                <c:ptCount val="1"/>
                <c:pt idx="0">
                  <c:v>Calanoid</c:v>
                </c:pt>
              </c:strCache>
            </c:strRef>
          </c:tx>
          <c:spPr>
            <a:solidFill>
              <a:srgbClr val="C0C0C0"/>
            </a:solid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ppt'!$B$87:$J$87</c:f>
              <c:numCache>
                <c:formatCode>0.00%</c:formatCode>
                <c:ptCount val="9"/>
                <c:pt idx="0">
                  <c:v>0.28815717664180468</c:v>
                </c:pt>
                <c:pt idx="1">
                  <c:v>9.1557330290929842E-2</c:v>
                </c:pt>
                <c:pt idx="2">
                  <c:v>1.042427294473121E-2</c:v>
                </c:pt>
                <c:pt idx="3">
                  <c:v>1.5137728513524693E-2</c:v>
                </c:pt>
                <c:pt idx="4">
                  <c:v>0</c:v>
                </c:pt>
                <c:pt idx="5">
                  <c:v>2.724458032872629E-3</c:v>
                </c:pt>
                <c:pt idx="6">
                  <c:v>5.7946150688592893E-3</c:v>
                </c:pt>
                <c:pt idx="7">
                  <c:v>5.3775530553853751E-4</c:v>
                </c:pt>
                <c:pt idx="8">
                  <c:v>5.8080205517377392E-4</c:v>
                </c:pt>
              </c:numCache>
            </c:numRef>
          </c:val>
        </c:ser>
        <c:ser>
          <c:idx val="6"/>
          <c:order val="6"/>
          <c:tx>
            <c:strRef>
              <c:f>'Summary MAST 1-6 ppt'!$A$88</c:f>
              <c:strCache>
                <c:ptCount val="1"/>
                <c:pt idx="0">
                  <c:v>Cyclopoid</c:v>
                </c:pt>
              </c:strCache>
            </c:strRef>
          </c:tx>
          <c:spPr>
            <a:pattFill prst="wdDnDiag">
              <a:fgClr>
                <a:schemeClr val="bg1"/>
              </a:fgClr>
              <a:bgClr>
                <a:srgbClr val="FFC000"/>
              </a:bgClr>
            </a:patt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ppt'!$B$88:$J$88</c:f>
              <c:numCache>
                <c:formatCode>0.00%</c:formatCode>
                <c:ptCount val="9"/>
                <c:pt idx="0">
                  <c:v>0.11215208295433872</c:v>
                </c:pt>
                <c:pt idx="1">
                  <c:v>1.2621220764403881E-2</c:v>
                </c:pt>
                <c:pt idx="2">
                  <c:v>1.6391791514541103E-2</c:v>
                </c:pt>
                <c:pt idx="3">
                  <c:v>0</c:v>
                </c:pt>
                <c:pt idx="4">
                  <c:v>0</c:v>
                </c:pt>
                <c:pt idx="5">
                  <c:v>2.1691704022504507E-4</c:v>
                </c:pt>
                <c:pt idx="6">
                  <c:v>1.154243647632806E-3</c:v>
                </c:pt>
                <c:pt idx="7">
                  <c:v>0.8141340070328773</c:v>
                </c:pt>
                <c:pt idx="8">
                  <c:v>3.661289408250637E-2</c:v>
                </c:pt>
              </c:numCache>
            </c:numRef>
          </c:val>
        </c:ser>
        <c:ser>
          <c:idx val="7"/>
          <c:order val="7"/>
          <c:tx>
            <c:strRef>
              <c:f>'Summary MAST 1-6 ppt'!$A$89</c:f>
              <c:strCache>
                <c:ptCount val="1"/>
                <c:pt idx="0">
                  <c:v>Limnoithona spp.</c:v>
                </c:pt>
              </c:strCache>
            </c:strRef>
          </c:tx>
          <c:spPr>
            <a:pattFill prst="wdUpDiag">
              <a:fgClr>
                <a:schemeClr val="bg1"/>
              </a:fgClr>
              <a:bgClr>
                <a:srgbClr val="008000"/>
              </a:bgClr>
            </a:patt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ppt'!$B$89:$J$89</c:f>
              <c:numCache>
                <c:formatCode>0.00%</c:formatCode>
                <c:ptCount val="9"/>
                <c:pt idx="0">
                  <c:v>4.5479352374022192E-4</c:v>
                </c:pt>
                <c:pt idx="1">
                  <c:v>5.0734455219623512E-2</c:v>
                </c:pt>
                <c:pt idx="2">
                  <c:v>2.8301649250912751E-2</c:v>
                </c:pt>
                <c:pt idx="3">
                  <c:v>4.272479113243445E-2</c:v>
                </c:pt>
                <c:pt idx="4">
                  <c:v>0.17857231680557356</c:v>
                </c:pt>
                <c:pt idx="5">
                  <c:v>1.2738628120312729E-2</c:v>
                </c:pt>
                <c:pt idx="6">
                  <c:v>1.0190619591713062E-2</c:v>
                </c:pt>
                <c:pt idx="7">
                  <c:v>2.9109950122535558E-3</c:v>
                </c:pt>
                <c:pt idx="8">
                  <c:v>6.1705982641274337E-3</c:v>
                </c:pt>
              </c:numCache>
            </c:numRef>
          </c:val>
        </c:ser>
        <c:ser>
          <c:idx val="8"/>
          <c:order val="8"/>
          <c:tx>
            <c:strRef>
              <c:f>'Summary MAST 1-6 ppt'!$A$90</c:f>
              <c:strCache>
                <c:ptCount val="1"/>
                <c:pt idx="0">
                  <c:v>Harpacticoid</c:v>
                </c:pt>
              </c:strCache>
            </c:strRef>
          </c:tx>
          <c:spPr>
            <a:solidFill>
              <a:srgbClr val="FF33CC"/>
            </a:solid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ppt'!$B$90:$J$90</c:f>
              <c:numCache>
                <c:formatCode>0.00%</c:formatCode>
                <c:ptCount val="9"/>
                <c:pt idx="0">
                  <c:v>4.129525195561215E-2</c:v>
                </c:pt>
                <c:pt idx="1">
                  <c:v>8.9025955504848861E-2</c:v>
                </c:pt>
                <c:pt idx="2">
                  <c:v>0.17147173611985395</c:v>
                </c:pt>
                <c:pt idx="3">
                  <c:v>3.7554801886012075E-2</c:v>
                </c:pt>
                <c:pt idx="4">
                  <c:v>3.0952974773343703E-2</c:v>
                </c:pt>
                <c:pt idx="5">
                  <c:v>2.9498718235212345E-3</c:v>
                </c:pt>
                <c:pt idx="6">
                  <c:v>1.7703601892746417E-3</c:v>
                </c:pt>
                <c:pt idx="7">
                  <c:v>1.9049696372853931E-3</c:v>
                </c:pt>
                <c:pt idx="8">
                  <c:v>1.199962799172327E-2</c:v>
                </c:pt>
              </c:numCache>
            </c:numRef>
          </c:val>
        </c:ser>
        <c:ser>
          <c:idx val="9"/>
          <c:order val="9"/>
          <c:tx>
            <c:strRef>
              <c:f>'Summary MAST 1-6 ppt'!$A$91</c:f>
              <c:strCache>
                <c:ptCount val="1"/>
                <c:pt idx="0">
                  <c:v>Copepod nauplii</c:v>
                </c:pt>
              </c:strCache>
            </c:strRef>
          </c:tx>
          <c:spPr>
            <a:pattFill prst="lgCheck">
              <a:fgClr>
                <a:schemeClr val="tx1"/>
              </a:fgClr>
              <a:bgClr>
                <a:schemeClr val="bg1"/>
              </a:bgClr>
            </a:patt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ppt'!$B$91:$J$91</c:f>
              <c:numCache>
                <c:formatCode>0.00%</c:formatCode>
                <c:ptCount val="9"/>
                <c:pt idx="0">
                  <c:v>5.67582317627797E-2</c:v>
                </c:pt>
                <c:pt idx="1">
                  <c:v>0.24729035938391328</c:v>
                </c:pt>
                <c:pt idx="2">
                  <c:v>0.61880901422636281</c:v>
                </c:pt>
                <c:pt idx="3">
                  <c:v>6.9484655471916618E-3</c:v>
                </c:pt>
                <c:pt idx="4">
                  <c:v>2.6391622657391252E-4</c:v>
                </c:pt>
                <c:pt idx="5">
                  <c:v>0</c:v>
                </c:pt>
                <c:pt idx="6">
                  <c:v>3.1195774260346106E-5</c:v>
                </c:pt>
                <c:pt idx="7">
                  <c:v>1.6112518518008611E-5</c:v>
                </c:pt>
                <c:pt idx="8">
                  <c:v>0</c:v>
                </c:pt>
              </c:numCache>
            </c:numRef>
          </c:val>
        </c:ser>
        <c:ser>
          <c:idx val="10"/>
          <c:order val="10"/>
          <c:tx>
            <c:strRef>
              <c:f>'Summary MAST 1-6 ppt'!$A$92</c:f>
              <c:strCache>
                <c:ptCount val="1"/>
                <c:pt idx="0">
                  <c:v>Cladocerans</c:v>
                </c:pt>
              </c:strCache>
            </c:strRef>
          </c:tx>
          <c:spPr>
            <a:pattFill prst="zigZag">
              <a:fgClr>
                <a:schemeClr val="tx1"/>
              </a:fgClr>
              <a:bgClr>
                <a:srgbClr val="FFFF00"/>
              </a:bgClr>
            </a:patt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ppt'!$B$92:$J$92</c:f>
              <c:numCache>
                <c:formatCode>0.00%</c:formatCode>
                <c:ptCount val="9"/>
                <c:pt idx="0">
                  <c:v>0</c:v>
                </c:pt>
                <c:pt idx="1">
                  <c:v>0</c:v>
                </c:pt>
                <c:pt idx="2">
                  <c:v>0</c:v>
                </c:pt>
                <c:pt idx="3">
                  <c:v>0</c:v>
                </c:pt>
                <c:pt idx="4">
                  <c:v>1.1084481516104325E-3</c:v>
                </c:pt>
                <c:pt idx="5">
                  <c:v>0</c:v>
                </c:pt>
                <c:pt idx="6">
                  <c:v>0</c:v>
                </c:pt>
                <c:pt idx="7">
                  <c:v>8.0024501607035392E-2</c:v>
                </c:pt>
                <c:pt idx="8">
                  <c:v>0.11969571315939186</c:v>
                </c:pt>
              </c:numCache>
            </c:numRef>
          </c:val>
        </c:ser>
        <c:ser>
          <c:idx val="11"/>
          <c:order val="11"/>
          <c:tx>
            <c:strRef>
              <c:f>'Summary MAST 1-6 ppt'!$A$93</c:f>
              <c:strCache>
                <c:ptCount val="1"/>
                <c:pt idx="0">
                  <c:v>Mysids</c:v>
                </c:pt>
              </c:strCache>
            </c:strRef>
          </c:tx>
          <c:spPr>
            <a:pattFill prst="zigZag">
              <a:fgClr>
                <a:schemeClr val="tx1"/>
              </a:fgClr>
              <a:bgClr>
                <a:srgbClr val="00FFFF"/>
              </a:bgClr>
            </a:patt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ppt'!$B$93:$J$93</c:f>
              <c:numCache>
                <c:formatCode>0.00%</c:formatCode>
                <c:ptCount val="9"/>
                <c:pt idx="0">
                  <c:v>0</c:v>
                </c:pt>
                <c:pt idx="1">
                  <c:v>0</c:v>
                </c:pt>
                <c:pt idx="2">
                  <c:v>0</c:v>
                </c:pt>
                <c:pt idx="3">
                  <c:v>0</c:v>
                </c:pt>
                <c:pt idx="4">
                  <c:v>8.9231911029037117E-2</c:v>
                </c:pt>
                <c:pt idx="5">
                  <c:v>0.1447305258611046</c:v>
                </c:pt>
                <c:pt idx="6">
                  <c:v>6.5195025266033046E-2</c:v>
                </c:pt>
                <c:pt idx="7">
                  <c:v>3.4015862478719606E-3</c:v>
                </c:pt>
                <c:pt idx="8">
                  <c:v>0.13410813582416564</c:v>
                </c:pt>
              </c:numCache>
            </c:numRef>
          </c:val>
        </c:ser>
        <c:ser>
          <c:idx val="12"/>
          <c:order val="12"/>
          <c:tx>
            <c:strRef>
              <c:f>'Summary MAST 1-6 ppt'!$A$94</c:f>
              <c:strCache>
                <c:ptCount val="1"/>
                <c:pt idx="0">
                  <c:v>Amphipods</c:v>
                </c:pt>
              </c:strCache>
            </c:strRef>
          </c:tx>
          <c:spPr>
            <a:pattFill prst="zigZag">
              <a:fgClr>
                <a:schemeClr val="tx1"/>
              </a:fgClr>
              <a:bgClr>
                <a:srgbClr val="00FF00"/>
              </a:bgClr>
            </a:patt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ppt'!$B$94:$J$94</c:f>
              <c:numCache>
                <c:formatCode>0.00%</c:formatCode>
                <c:ptCount val="9"/>
                <c:pt idx="0">
                  <c:v>0</c:v>
                </c:pt>
                <c:pt idx="1">
                  <c:v>0</c:v>
                </c:pt>
                <c:pt idx="2">
                  <c:v>0</c:v>
                </c:pt>
                <c:pt idx="3">
                  <c:v>0</c:v>
                </c:pt>
                <c:pt idx="4">
                  <c:v>3.9180352106840489E-2</c:v>
                </c:pt>
                <c:pt idx="5">
                  <c:v>0.13700767287777516</c:v>
                </c:pt>
                <c:pt idx="6">
                  <c:v>1.2866219483275558E-2</c:v>
                </c:pt>
                <c:pt idx="7">
                  <c:v>6.6954570031239067E-4</c:v>
                </c:pt>
                <c:pt idx="8">
                  <c:v>0.45080646073628328</c:v>
                </c:pt>
              </c:numCache>
            </c:numRef>
          </c:val>
        </c:ser>
        <c:ser>
          <c:idx val="13"/>
          <c:order val="13"/>
          <c:tx>
            <c:strRef>
              <c:f>'Summary MAST 1-6 ppt'!$A$95</c:f>
              <c:strCache>
                <c:ptCount val="1"/>
                <c:pt idx="0">
                  <c:v>Cumaceans</c:v>
                </c:pt>
              </c:strCache>
            </c:strRef>
          </c:tx>
          <c:spPr>
            <a:pattFill prst="dkVert">
              <a:fgClr>
                <a:schemeClr val="bg1"/>
              </a:fgClr>
              <a:bgClr>
                <a:schemeClr val="bg1">
                  <a:lumMod val="65000"/>
                </a:schemeClr>
              </a:bgClr>
            </a:patt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ppt'!$B$95:$J$95</c:f>
              <c:numCache>
                <c:formatCode>0.00%</c:formatCode>
                <c:ptCount val="9"/>
                <c:pt idx="0">
                  <c:v>0</c:v>
                </c:pt>
                <c:pt idx="1">
                  <c:v>0</c:v>
                </c:pt>
                <c:pt idx="2">
                  <c:v>0</c:v>
                </c:pt>
                <c:pt idx="3">
                  <c:v>0.27355447100670033</c:v>
                </c:pt>
                <c:pt idx="4">
                  <c:v>3.6365456719997032E-2</c:v>
                </c:pt>
                <c:pt idx="5">
                  <c:v>8.2643393090348401E-3</c:v>
                </c:pt>
                <c:pt idx="6">
                  <c:v>4.2985177282901911E-3</c:v>
                </c:pt>
                <c:pt idx="7">
                  <c:v>0</c:v>
                </c:pt>
                <c:pt idx="8">
                  <c:v>1.9050239638164754E-2</c:v>
                </c:pt>
              </c:numCache>
            </c:numRef>
          </c:val>
        </c:ser>
        <c:ser>
          <c:idx val="14"/>
          <c:order val="14"/>
          <c:tx>
            <c:strRef>
              <c:f>'Summary MAST 1-6 ppt'!$A$96</c:f>
              <c:strCache>
                <c:ptCount val="1"/>
                <c:pt idx="0">
                  <c:v>Fish</c:v>
                </c:pt>
              </c:strCache>
            </c:strRef>
          </c:tx>
          <c:spPr>
            <a:pattFill prst="solidDmnd">
              <a:fgClr>
                <a:schemeClr val="bg1"/>
              </a:fgClr>
              <a:bgClr>
                <a:srgbClr val="3333FF"/>
              </a:bgClr>
            </a:patt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ppt'!$B$96:$J$96</c:f>
              <c:numCache>
                <c:formatCode>0.00%</c:formatCode>
                <c:ptCount val="9"/>
                <c:pt idx="0">
                  <c:v>0</c:v>
                </c:pt>
                <c:pt idx="1">
                  <c:v>0</c:v>
                </c:pt>
                <c:pt idx="2">
                  <c:v>0</c:v>
                </c:pt>
                <c:pt idx="3">
                  <c:v>0</c:v>
                </c:pt>
                <c:pt idx="4">
                  <c:v>0</c:v>
                </c:pt>
                <c:pt idx="5">
                  <c:v>0</c:v>
                </c:pt>
                <c:pt idx="6">
                  <c:v>0</c:v>
                </c:pt>
                <c:pt idx="7">
                  <c:v>0</c:v>
                </c:pt>
                <c:pt idx="8">
                  <c:v>0</c:v>
                </c:pt>
              </c:numCache>
            </c:numRef>
          </c:val>
        </c:ser>
        <c:ser>
          <c:idx val="15"/>
          <c:order val="15"/>
          <c:tx>
            <c:strRef>
              <c:f>'Summary MAST 1-6 ppt'!$A$97</c:f>
              <c:strCache>
                <c:ptCount val="1"/>
                <c:pt idx="0">
                  <c:v>Other</c:v>
                </c:pt>
              </c:strCache>
            </c:strRef>
          </c:tx>
          <c:spPr>
            <a:solidFill>
              <a:schemeClr val="tx1"/>
            </a:solidFill>
          </c:spPr>
          <c:invertIfNegative val="0"/>
          <c:cat>
            <c:strRef>
              <c:f>'Summary MAST 1-6 ppt'!$B$12:$J$12</c:f>
              <c:strCache>
                <c:ptCount val="9"/>
                <c:pt idx="0">
                  <c:v>Apr</c:v>
                </c:pt>
                <c:pt idx="1">
                  <c:v>May</c:v>
                </c:pt>
                <c:pt idx="2">
                  <c:v>Jun</c:v>
                </c:pt>
                <c:pt idx="3">
                  <c:v>Jul</c:v>
                </c:pt>
                <c:pt idx="4">
                  <c:v>Aug</c:v>
                </c:pt>
                <c:pt idx="5">
                  <c:v>Sep</c:v>
                </c:pt>
                <c:pt idx="6">
                  <c:v>Oct</c:v>
                </c:pt>
                <c:pt idx="7">
                  <c:v>Nov</c:v>
                </c:pt>
                <c:pt idx="8">
                  <c:v>Dec</c:v>
                </c:pt>
              </c:strCache>
            </c:strRef>
          </c:cat>
          <c:val>
            <c:numRef>
              <c:f>'Summary MAST 1-6 ppt'!$B$97:$J$97</c:f>
              <c:numCache>
                <c:formatCode>0.00%</c:formatCode>
                <c:ptCount val="9"/>
                <c:pt idx="0">
                  <c:v>8.5410223758413686E-2</c:v>
                </c:pt>
                <c:pt idx="1">
                  <c:v>1.0410724472333144E-2</c:v>
                </c:pt>
                <c:pt idx="2">
                  <c:v>4.5423643459650012E-2</c:v>
                </c:pt>
                <c:pt idx="3">
                  <c:v>0</c:v>
                </c:pt>
                <c:pt idx="4">
                  <c:v>1.3741238196948379E-2</c:v>
                </c:pt>
                <c:pt idx="5">
                  <c:v>6.1201593492066289E-3</c:v>
                </c:pt>
                <c:pt idx="6">
                  <c:v>6.6703363392668306E-3</c:v>
                </c:pt>
                <c:pt idx="7">
                  <c:v>4.2782093440004122E-3</c:v>
                </c:pt>
                <c:pt idx="8">
                  <c:v>4.7101216843147363E-5</c:v>
                </c:pt>
              </c:numCache>
            </c:numRef>
          </c:val>
        </c:ser>
        <c:dLbls>
          <c:showLegendKey val="0"/>
          <c:showVal val="0"/>
          <c:showCatName val="0"/>
          <c:showSerName val="0"/>
          <c:showPercent val="0"/>
          <c:showBubbleSize val="0"/>
        </c:dLbls>
        <c:gapWidth val="40"/>
        <c:overlap val="100"/>
        <c:axId val="149433344"/>
        <c:axId val="148806400"/>
      </c:barChart>
      <c:catAx>
        <c:axId val="149433344"/>
        <c:scaling>
          <c:orientation val="minMax"/>
        </c:scaling>
        <c:delete val="0"/>
        <c:axPos val="b"/>
        <c:numFmt formatCode="General" sourceLinked="1"/>
        <c:majorTickMark val="out"/>
        <c:minorTickMark val="none"/>
        <c:tickLblPos val="nextTo"/>
        <c:txPr>
          <a:bodyPr/>
          <a:lstStyle/>
          <a:p>
            <a:pPr>
              <a:defRPr sz="1200"/>
            </a:pPr>
            <a:endParaRPr lang="en-US"/>
          </a:p>
        </c:txPr>
        <c:crossAx val="148806400"/>
        <c:crosses val="autoZero"/>
        <c:auto val="1"/>
        <c:lblAlgn val="ctr"/>
        <c:lblOffset val="100"/>
        <c:noMultiLvlLbl val="0"/>
      </c:catAx>
      <c:valAx>
        <c:axId val="148806400"/>
        <c:scaling>
          <c:orientation val="minMax"/>
          <c:max val="1"/>
        </c:scaling>
        <c:delete val="0"/>
        <c:axPos val="l"/>
        <c:numFmt formatCode="0%" sourceLinked="0"/>
        <c:majorTickMark val="out"/>
        <c:minorTickMark val="none"/>
        <c:tickLblPos val="nextTo"/>
        <c:crossAx val="149433344"/>
        <c:crosses val="autoZero"/>
        <c:crossBetween val="between"/>
      </c:valAx>
      <c:spPr>
        <a:ln>
          <a:solidFill>
            <a:sysClr val="windowText" lastClr="000000"/>
          </a:solidFill>
        </a:ln>
      </c:spPr>
    </c:plotArea>
    <c:plotVisOnly val="1"/>
    <c:dispBlanksAs val="gap"/>
    <c:showDLblsOverMax val="0"/>
  </c:chart>
  <c:spPr>
    <a:solidFill>
      <a:schemeClr val="bg1"/>
    </a:solidFill>
  </c:spPr>
  <c:txPr>
    <a:bodyPr/>
    <a:lstStyle/>
    <a:p>
      <a:pPr>
        <a:defRPr sz="1000">
          <a:latin typeface="Arial" pitchFamily="34" charset="0"/>
          <a:cs typeface="Arial" pitchFamily="34" charset="0"/>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'Summary MAST &lt;1 ppt'!$A$13</c:f>
              <c:strCache>
                <c:ptCount val="1"/>
                <c:pt idx="0">
                  <c:v>Pseudodiaptomus spp.</c:v>
                </c:pt>
              </c:strCache>
            </c:strRef>
          </c:tx>
          <c:spPr>
            <a:solidFill>
              <a:srgbClr val="660066"/>
            </a:solid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ppt'!$B$13:$J$13</c:f>
              <c:numCache>
                <c:formatCode>0.00%</c:formatCode>
                <c:ptCount val="9"/>
                <c:pt idx="0">
                  <c:v>0.36736313144670718</c:v>
                </c:pt>
                <c:pt idx="1">
                  <c:v>0.28524474288743595</c:v>
                </c:pt>
                <c:pt idx="2">
                  <c:v>0.89625738769197349</c:v>
                </c:pt>
                <c:pt idx="3">
                  <c:v>0.95793425286491152</c:v>
                </c:pt>
                <c:pt idx="4">
                  <c:v>0.52136574863339635</c:v>
                </c:pt>
                <c:pt idx="5">
                  <c:v>0.3127560366361366</c:v>
                </c:pt>
                <c:pt idx="8">
                  <c:v>3.9074090378550488E-2</c:v>
                </c:pt>
              </c:numCache>
            </c:numRef>
          </c:val>
        </c:ser>
        <c:ser>
          <c:idx val="1"/>
          <c:order val="1"/>
          <c:tx>
            <c:strRef>
              <c:f>'Summary MAST &lt;1 ppt'!$A$14</c:f>
              <c:strCache>
                <c:ptCount val="1"/>
                <c:pt idx="0">
                  <c:v>Acartiella sinensis</c:v>
                </c:pt>
              </c:strCache>
            </c:strRef>
          </c:tx>
          <c:spPr>
            <a:solidFill>
              <a:srgbClr val="0000FF"/>
            </a:solid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ppt'!$B$14:$J$14</c:f>
              <c:numCache>
                <c:formatCode>0.00%</c:formatCode>
                <c:ptCount val="9"/>
                <c:pt idx="0">
                  <c:v>0</c:v>
                </c:pt>
                <c:pt idx="1">
                  <c:v>0</c:v>
                </c:pt>
                <c:pt idx="2">
                  <c:v>0</c:v>
                </c:pt>
                <c:pt idx="3">
                  <c:v>0</c:v>
                </c:pt>
                <c:pt idx="4">
                  <c:v>7.0930467039022295E-3</c:v>
                </c:pt>
                <c:pt idx="5">
                  <c:v>0.1773855120732723</c:v>
                </c:pt>
                <c:pt idx="8">
                  <c:v>3.4141880822307919E-3</c:v>
                </c:pt>
              </c:numCache>
            </c:numRef>
          </c:val>
        </c:ser>
        <c:ser>
          <c:idx val="2"/>
          <c:order val="2"/>
          <c:tx>
            <c:strRef>
              <c:f>'Summary MAST &lt;1 ppt'!$A$15</c:f>
              <c:strCache>
                <c:ptCount val="1"/>
                <c:pt idx="0">
                  <c:v>Sinocalanus doerrii</c:v>
                </c:pt>
              </c:strCache>
            </c:strRef>
          </c:tx>
          <c:spPr>
            <a:solidFill>
              <a:srgbClr val="008000"/>
            </a:solid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ppt'!$B$15:$J$15</c:f>
              <c:numCache>
                <c:formatCode>0.00%</c:formatCode>
                <c:ptCount val="9"/>
                <c:pt idx="0">
                  <c:v>0</c:v>
                </c:pt>
                <c:pt idx="1">
                  <c:v>0.28180479472227121</c:v>
                </c:pt>
                <c:pt idx="2">
                  <c:v>7.7927853823022156E-2</c:v>
                </c:pt>
                <c:pt idx="3">
                  <c:v>2.3069830457445005E-2</c:v>
                </c:pt>
                <c:pt idx="4">
                  <c:v>0.44640848284112344</c:v>
                </c:pt>
                <c:pt idx="5">
                  <c:v>0</c:v>
                </c:pt>
                <c:pt idx="8">
                  <c:v>2.448421732277062E-5</c:v>
                </c:pt>
              </c:numCache>
            </c:numRef>
          </c:val>
        </c:ser>
        <c:ser>
          <c:idx val="3"/>
          <c:order val="3"/>
          <c:tx>
            <c:strRef>
              <c:f>'Summary MAST &lt;1 ppt'!$A$16</c:f>
              <c:strCache>
                <c:ptCount val="1"/>
                <c:pt idx="0">
                  <c:v>Tortanus spp.</c:v>
                </c:pt>
              </c:strCache>
            </c:strRef>
          </c:tx>
          <c:spPr>
            <a:solidFill>
              <a:srgbClr val="FF0000"/>
            </a:solid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ppt'!$B$16:$J$16</c:f>
              <c:numCache>
                <c:formatCode>0.00%</c:formatCode>
                <c:ptCount val="9"/>
                <c:pt idx="0">
                  <c:v>0</c:v>
                </c:pt>
                <c:pt idx="1">
                  <c:v>0</c:v>
                </c:pt>
                <c:pt idx="2">
                  <c:v>9.736477208249817E-3</c:v>
                </c:pt>
                <c:pt idx="3">
                  <c:v>0</c:v>
                </c:pt>
                <c:pt idx="4">
                  <c:v>0</c:v>
                </c:pt>
                <c:pt idx="5">
                  <c:v>0</c:v>
                </c:pt>
                <c:pt idx="8">
                  <c:v>0</c:v>
                </c:pt>
              </c:numCache>
            </c:numRef>
          </c:val>
        </c:ser>
        <c:ser>
          <c:idx val="4"/>
          <c:order val="4"/>
          <c:tx>
            <c:strRef>
              <c:f>'Summary MAST &lt;1 ppt'!$A$17</c:f>
              <c:strCache>
                <c:ptCount val="1"/>
                <c:pt idx="0">
                  <c:v>Eurytemora spp.</c:v>
                </c:pt>
              </c:strCache>
            </c:strRef>
          </c:tx>
          <c:spPr>
            <a:solidFill>
              <a:srgbClr val="FFC000"/>
            </a:solid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ppt'!$B$17:$J$17</c:f>
              <c:numCache>
                <c:formatCode>0.00%</c:formatCode>
                <c:ptCount val="9"/>
                <c:pt idx="0">
                  <c:v>0.5601692673895794</c:v>
                </c:pt>
                <c:pt idx="1">
                  <c:v>0.35909760263886426</c:v>
                </c:pt>
                <c:pt idx="2">
                  <c:v>1.1280883937834271E-3</c:v>
                </c:pt>
                <c:pt idx="3">
                  <c:v>0</c:v>
                </c:pt>
                <c:pt idx="4">
                  <c:v>0</c:v>
                </c:pt>
                <c:pt idx="5">
                  <c:v>0</c:v>
                </c:pt>
                <c:pt idx="8">
                  <c:v>1.6448859926582824E-2</c:v>
                </c:pt>
              </c:numCache>
            </c:numRef>
          </c:val>
        </c:ser>
        <c:ser>
          <c:idx val="5"/>
          <c:order val="5"/>
          <c:tx>
            <c:strRef>
              <c:f>'Summary MAST &lt;1 ppt'!$A$18</c:f>
              <c:strCache>
                <c:ptCount val="1"/>
                <c:pt idx="0">
                  <c:v>Calanoid</c:v>
                </c:pt>
              </c:strCache>
            </c:strRef>
          </c:tx>
          <c:spPr>
            <a:solidFill>
              <a:srgbClr val="C0C0C0"/>
            </a:solid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ppt'!$B$18:$J$18</c:f>
              <c:numCache>
                <c:formatCode>0.00%</c:formatCode>
                <c:ptCount val="9"/>
                <c:pt idx="0">
                  <c:v>0</c:v>
                </c:pt>
                <c:pt idx="1">
                  <c:v>3.3445249455145203E-2</c:v>
                </c:pt>
                <c:pt idx="2">
                  <c:v>9.3265379437231614E-3</c:v>
                </c:pt>
                <c:pt idx="3">
                  <c:v>6.9905726059876173E-3</c:v>
                </c:pt>
                <c:pt idx="4">
                  <c:v>1.9938832338211178E-2</c:v>
                </c:pt>
                <c:pt idx="5">
                  <c:v>7.2772689425478765E-3</c:v>
                </c:pt>
                <c:pt idx="8">
                  <c:v>3.3329367536337466E-2</c:v>
                </c:pt>
              </c:numCache>
            </c:numRef>
          </c:val>
        </c:ser>
        <c:ser>
          <c:idx val="6"/>
          <c:order val="6"/>
          <c:tx>
            <c:strRef>
              <c:f>'Summary MAST &lt;1 ppt'!$A$19</c:f>
              <c:strCache>
                <c:ptCount val="1"/>
                <c:pt idx="0">
                  <c:v>Cyclopoid</c:v>
                </c:pt>
              </c:strCache>
            </c:strRef>
          </c:tx>
          <c:spPr>
            <a:pattFill prst="wdDnDiag">
              <a:fgClr>
                <a:schemeClr val="bg1"/>
              </a:fgClr>
              <a:bgClr>
                <a:srgbClr val="FFC000"/>
              </a:bgClr>
            </a:patt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ppt'!$B$19:$J$19</c:f>
              <c:numCache>
                <c:formatCode>0.00%</c:formatCode>
                <c:ptCount val="9"/>
                <c:pt idx="0">
                  <c:v>7.2467601163713299E-2</c:v>
                </c:pt>
                <c:pt idx="1">
                  <c:v>1.7052482770807561E-2</c:v>
                </c:pt>
                <c:pt idx="2">
                  <c:v>2.3994261074123686E-3</c:v>
                </c:pt>
                <c:pt idx="3">
                  <c:v>5.5698775003292997E-3</c:v>
                </c:pt>
                <c:pt idx="4">
                  <c:v>5.1938894833668927E-3</c:v>
                </c:pt>
                <c:pt idx="5">
                  <c:v>7.2772689425478765E-3</c:v>
                </c:pt>
                <c:pt idx="8">
                  <c:v>3.0795704454862603E-2</c:v>
                </c:pt>
              </c:numCache>
            </c:numRef>
          </c:val>
        </c:ser>
        <c:ser>
          <c:idx val="7"/>
          <c:order val="7"/>
          <c:tx>
            <c:strRef>
              <c:f>'Summary MAST &lt;1 ppt'!$A$20</c:f>
              <c:strCache>
                <c:ptCount val="1"/>
                <c:pt idx="0">
                  <c:v>Limnoithona spp.</c:v>
                </c:pt>
              </c:strCache>
            </c:strRef>
          </c:tx>
          <c:spPr>
            <a:pattFill prst="wdUpDiag">
              <a:fgClr>
                <a:schemeClr val="bg1"/>
              </a:fgClr>
              <a:bgClr>
                <a:srgbClr val="008000"/>
              </a:bgClr>
            </a:patt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ppt'!$B$20:$J$20</c:f>
              <c:numCache>
                <c:formatCode>0.00%</c:formatCode>
                <c:ptCount val="9"/>
                <c:pt idx="0">
                  <c:v>0</c:v>
                </c:pt>
                <c:pt idx="1">
                  <c:v>1.3488837839429814E-3</c:v>
                </c:pt>
                <c:pt idx="2">
                  <c:v>1.504117858377903E-3</c:v>
                </c:pt>
                <c:pt idx="3">
                  <c:v>5.4444298088804407E-3</c:v>
                </c:pt>
                <c:pt idx="4">
                  <c:v>0</c:v>
                </c:pt>
                <c:pt idx="5">
                  <c:v>0.4854454621149043</c:v>
                </c:pt>
                <c:pt idx="8">
                  <c:v>1.9551100943664242E-2</c:v>
                </c:pt>
              </c:numCache>
            </c:numRef>
          </c:val>
        </c:ser>
        <c:ser>
          <c:idx val="8"/>
          <c:order val="8"/>
          <c:tx>
            <c:strRef>
              <c:f>'Summary MAST &lt;1 ppt'!$A$21</c:f>
              <c:strCache>
                <c:ptCount val="1"/>
                <c:pt idx="0">
                  <c:v>Harpacticoid</c:v>
                </c:pt>
              </c:strCache>
            </c:strRef>
          </c:tx>
          <c:spPr>
            <a:solidFill>
              <a:srgbClr val="FF33CC"/>
            </a:solid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ppt'!$B$21:$J$21</c:f>
              <c:numCache>
                <c:formatCode>0.00%</c:formatCode>
                <c:ptCount val="9"/>
                <c:pt idx="0">
                  <c:v>0</c:v>
                </c:pt>
                <c:pt idx="1">
                  <c:v>0</c:v>
                </c:pt>
                <c:pt idx="2">
                  <c:v>0</c:v>
                </c:pt>
                <c:pt idx="3">
                  <c:v>0</c:v>
                </c:pt>
                <c:pt idx="4">
                  <c:v>0</c:v>
                </c:pt>
                <c:pt idx="5">
                  <c:v>1.5320566194837635E-3</c:v>
                </c:pt>
                <c:pt idx="8">
                  <c:v>6.1754637025210335E-3</c:v>
                </c:pt>
              </c:numCache>
            </c:numRef>
          </c:val>
        </c:ser>
        <c:ser>
          <c:idx val="9"/>
          <c:order val="9"/>
          <c:tx>
            <c:strRef>
              <c:f>'Summary MAST &lt;1 ppt'!$A$22</c:f>
              <c:strCache>
                <c:ptCount val="1"/>
                <c:pt idx="0">
                  <c:v>Copepod nauplii</c:v>
                </c:pt>
              </c:strCache>
            </c:strRef>
          </c:tx>
          <c:spPr>
            <a:pattFill prst="lgCheck">
              <a:fgClr>
                <a:schemeClr val="tx1"/>
              </a:fgClr>
              <a:bgClr>
                <a:schemeClr val="bg1"/>
              </a:bgClr>
            </a:patt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ppt'!$B$22:$J$22</c:f>
              <c:numCache>
                <c:formatCode>0.00%</c:formatCode>
                <c:ptCount val="9"/>
                <c:pt idx="0">
                  <c:v>0</c:v>
                </c:pt>
                <c:pt idx="1">
                  <c:v>1.3995405548683511E-2</c:v>
                </c:pt>
                <c:pt idx="2">
                  <c:v>3.3574059338792469E-4</c:v>
                </c:pt>
                <c:pt idx="3">
                  <c:v>7.5268614869314845E-5</c:v>
                </c:pt>
                <c:pt idx="4">
                  <c:v>0</c:v>
                </c:pt>
                <c:pt idx="5">
                  <c:v>0</c:v>
                </c:pt>
                <c:pt idx="8">
                  <c:v>0</c:v>
                </c:pt>
              </c:numCache>
            </c:numRef>
          </c:val>
        </c:ser>
        <c:ser>
          <c:idx val="10"/>
          <c:order val="10"/>
          <c:tx>
            <c:strRef>
              <c:f>'Summary MAST &lt;1 ppt'!$A$23</c:f>
              <c:strCache>
                <c:ptCount val="1"/>
                <c:pt idx="0">
                  <c:v>Cladocerans</c:v>
                </c:pt>
              </c:strCache>
            </c:strRef>
          </c:tx>
          <c:spPr>
            <a:pattFill prst="zigZag">
              <a:fgClr>
                <a:schemeClr val="tx1"/>
              </a:fgClr>
              <a:bgClr>
                <a:srgbClr val="FFFF00"/>
              </a:bgClr>
            </a:patt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ppt'!$B$23:$J$23</c:f>
              <c:numCache>
                <c:formatCode>0.00%</c:formatCode>
                <c:ptCount val="9"/>
                <c:pt idx="0">
                  <c:v>0</c:v>
                </c:pt>
                <c:pt idx="1">
                  <c:v>8.0108381928491474E-3</c:v>
                </c:pt>
                <c:pt idx="2">
                  <c:v>7.7220336479222681E-5</c:v>
                </c:pt>
                <c:pt idx="3">
                  <c:v>0</c:v>
                </c:pt>
                <c:pt idx="4">
                  <c:v>0</c:v>
                </c:pt>
                <c:pt idx="5">
                  <c:v>0</c:v>
                </c:pt>
                <c:pt idx="8">
                  <c:v>0.67397432977531546</c:v>
                </c:pt>
              </c:numCache>
            </c:numRef>
          </c:val>
        </c:ser>
        <c:ser>
          <c:idx val="11"/>
          <c:order val="11"/>
          <c:tx>
            <c:strRef>
              <c:f>'Summary MAST &lt;1 ppt'!$A$24</c:f>
              <c:strCache>
                <c:ptCount val="1"/>
                <c:pt idx="0">
                  <c:v>Mysids</c:v>
                </c:pt>
              </c:strCache>
            </c:strRef>
          </c:tx>
          <c:spPr>
            <a:pattFill prst="zigZag">
              <a:fgClr>
                <a:schemeClr val="tx1"/>
              </a:fgClr>
              <a:bgClr>
                <a:srgbClr val="00FFFF"/>
              </a:bgClr>
            </a:patt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ppt'!$B$24:$J$24</c:f>
              <c:numCache>
                <c:formatCode>0.00%</c:formatCode>
                <c:ptCount val="9"/>
                <c:pt idx="0">
                  <c:v>0</c:v>
                </c:pt>
                <c:pt idx="1">
                  <c:v>0</c:v>
                </c:pt>
                <c:pt idx="2">
                  <c:v>0</c:v>
                </c:pt>
                <c:pt idx="3">
                  <c:v>0</c:v>
                </c:pt>
                <c:pt idx="4">
                  <c:v>0</c:v>
                </c:pt>
                <c:pt idx="5">
                  <c:v>8.3263946711074118E-3</c:v>
                </c:pt>
                <c:pt idx="8">
                  <c:v>0</c:v>
                </c:pt>
              </c:numCache>
            </c:numRef>
          </c:val>
        </c:ser>
        <c:ser>
          <c:idx val="12"/>
          <c:order val="12"/>
          <c:tx>
            <c:strRef>
              <c:f>'Summary MAST &lt;1 ppt'!$A$25</c:f>
              <c:strCache>
                <c:ptCount val="1"/>
                <c:pt idx="0">
                  <c:v>Amphipods</c:v>
                </c:pt>
              </c:strCache>
            </c:strRef>
          </c:tx>
          <c:spPr>
            <a:pattFill prst="zigZag">
              <a:fgClr>
                <a:schemeClr val="tx1"/>
              </a:fgClr>
              <a:bgClr>
                <a:srgbClr val="00FF00"/>
              </a:bgClr>
            </a:patt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ppt'!$B$25:$J$25</c:f>
              <c:numCache>
                <c:formatCode>0.00%</c:formatCode>
                <c:ptCount val="9"/>
                <c:pt idx="0">
                  <c:v>0</c:v>
                </c:pt>
                <c:pt idx="1">
                  <c:v>0</c:v>
                </c:pt>
                <c:pt idx="2">
                  <c:v>0</c:v>
                </c:pt>
                <c:pt idx="3">
                  <c:v>0</c:v>
                </c:pt>
                <c:pt idx="4">
                  <c:v>0</c:v>
                </c:pt>
                <c:pt idx="5">
                  <c:v>0</c:v>
                </c:pt>
                <c:pt idx="8">
                  <c:v>8.1114578459328956E-2</c:v>
                </c:pt>
              </c:numCache>
            </c:numRef>
          </c:val>
        </c:ser>
        <c:ser>
          <c:idx val="13"/>
          <c:order val="13"/>
          <c:tx>
            <c:strRef>
              <c:f>'Summary MAST &lt;1 ppt'!$A$26</c:f>
              <c:strCache>
                <c:ptCount val="1"/>
                <c:pt idx="0">
                  <c:v>Cumaceans</c:v>
                </c:pt>
              </c:strCache>
            </c:strRef>
          </c:tx>
          <c:spPr>
            <a:pattFill prst="dkVert">
              <a:fgClr>
                <a:schemeClr val="bg1"/>
              </a:fgClr>
              <a:bgClr>
                <a:schemeClr val="bg1">
                  <a:lumMod val="65000"/>
                </a:schemeClr>
              </a:bgClr>
            </a:patt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ppt'!$B$26:$J$26</c:f>
              <c:numCache>
                <c:formatCode>0.00%</c:formatCode>
                <c:ptCount val="9"/>
                <c:pt idx="0">
                  <c:v>0</c:v>
                </c:pt>
                <c:pt idx="1">
                  <c:v>0</c:v>
                </c:pt>
                <c:pt idx="2">
                  <c:v>0</c:v>
                </c:pt>
                <c:pt idx="3">
                  <c:v>0</c:v>
                </c:pt>
                <c:pt idx="4">
                  <c:v>0</c:v>
                </c:pt>
                <c:pt idx="5">
                  <c:v>0</c:v>
                </c:pt>
                <c:pt idx="8">
                  <c:v>2.9988632106074981E-3</c:v>
                </c:pt>
              </c:numCache>
            </c:numRef>
          </c:val>
        </c:ser>
        <c:ser>
          <c:idx val="14"/>
          <c:order val="14"/>
          <c:tx>
            <c:strRef>
              <c:f>'Summary MAST &lt;1 ppt'!$A$27</c:f>
              <c:strCache>
                <c:ptCount val="1"/>
                <c:pt idx="0">
                  <c:v>Fish</c:v>
                </c:pt>
              </c:strCache>
            </c:strRef>
          </c:tx>
          <c:spPr>
            <a:pattFill prst="solidDmnd">
              <a:fgClr>
                <a:schemeClr val="bg1"/>
              </a:fgClr>
              <a:bgClr>
                <a:srgbClr val="3333FF"/>
              </a:bgClr>
            </a:patt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ppt'!$B$27:$J$27</c:f>
              <c:numCache>
                <c:formatCode>0.00%</c:formatCode>
                <c:ptCount val="9"/>
                <c:pt idx="0">
                  <c:v>0</c:v>
                </c:pt>
                <c:pt idx="1">
                  <c:v>0</c:v>
                </c:pt>
                <c:pt idx="2">
                  <c:v>0</c:v>
                </c:pt>
                <c:pt idx="3">
                  <c:v>0</c:v>
                </c:pt>
                <c:pt idx="4">
                  <c:v>0</c:v>
                </c:pt>
                <c:pt idx="5">
                  <c:v>0</c:v>
                </c:pt>
                <c:pt idx="8">
                  <c:v>0</c:v>
                </c:pt>
              </c:numCache>
            </c:numRef>
          </c:val>
        </c:ser>
        <c:ser>
          <c:idx val="15"/>
          <c:order val="15"/>
          <c:tx>
            <c:strRef>
              <c:f>'Summary MAST &lt;1 ppt'!$A$28</c:f>
              <c:strCache>
                <c:ptCount val="1"/>
                <c:pt idx="0">
                  <c:v>Other</c:v>
                </c:pt>
              </c:strCache>
            </c:strRef>
          </c:tx>
          <c:spPr>
            <a:solidFill>
              <a:schemeClr val="tx1"/>
            </a:solid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ppt'!$B$28:$J$28</c:f>
              <c:numCache>
                <c:formatCode>0.00%</c:formatCode>
                <c:ptCount val="9"/>
                <c:pt idx="0">
                  <c:v>0</c:v>
                </c:pt>
                <c:pt idx="1">
                  <c:v>0</c:v>
                </c:pt>
                <c:pt idx="2">
                  <c:v>1.3071500435903204E-3</c:v>
                </c:pt>
                <c:pt idx="3">
                  <c:v>9.1576814757666407E-4</c:v>
                </c:pt>
                <c:pt idx="4">
                  <c:v>0</c:v>
                </c:pt>
                <c:pt idx="5">
                  <c:v>0</c:v>
                </c:pt>
                <c:pt idx="8">
                  <c:v>9.3098969312675778E-2</c:v>
                </c:pt>
              </c:numCache>
            </c:numRef>
          </c:val>
        </c:ser>
        <c:dLbls>
          <c:showLegendKey val="0"/>
          <c:showVal val="0"/>
          <c:showCatName val="0"/>
          <c:showSerName val="0"/>
          <c:showPercent val="0"/>
          <c:showBubbleSize val="0"/>
        </c:dLbls>
        <c:gapWidth val="40"/>
        <c:overlap val="100"/>
        <c:axId val="1536000"/>
        <c:axId val="148793024"/>
      </c:barChart>
      <c:catAx>
        <c:axId val="1536000"/>
        <c:scaling>
          <c:orientation val="minMax"/>
        </c:scaling>
        <c:delete val="0"/>
        <c:axPos val="b"/>
        <c:numFmt formatCode="General" sourceLinked="1"/>
        <c:majorTickMark val="out"/>
        <c:minorTickMark val="none"/>
        <c:tickLblPos val="nextTo"/>
        <c:txPr>
          <a:bodyPr/>
          <a:lstStyle/>
          <a:p>
            <a:pPr>
              <a:defRPr sz="1200"/>
            </a:pPr>
            <a:endParaRPr lang="en-US"/>
          </a:p>
        </c:txPr>
        <c:crossAx val="148793024"/>
        <c:crosses val="autoZero"/>
        <c:auto val="1"/>
        <c:lblAlgn val="ctr"/>
        <c:lblOffset val="100"/>
        <c:noMultiLvlLbl val="0"/>
      </c:catAx>
      <c:valAx>
        <c:axId val="148793024"/>
        <c:scaling>
          <c:orientation val="minMax"/>
          <c:max val="1"/>
        </c:scaling>
        <c:delete val="0"/>
        <c:axPos val="l"/>
        <c:numFmt formatCode="0%" sourceLinked="0"/>
        <c:majorTickMark val="out"/>
        <c:minorTickMark val="none"/>
        <c:tickLblPos val="nextTo"/>
        <c:crossAx val="1536000"/>
        <c:crosses val="autoZero"/>
        <c:crossBetween val="between"/>
      </c:valAx>
      <c:spPr>
        <a:ln>
          <a:solidFill>
            <a:sysClr val="windowText" lastClr="000000"/>
          </a:solidFill>
        </a:ln>
      </c:spPr>
    </c:plotArea>
    <c:plotVisOnly val="1"/>
    <c:dispBlanksAs val="gap"/>
    <c:showDLblsOverMax val="0"/>
  </c:chart>
  <c:txPr>
    <a:bodyPr/>
    <a:lstStyle/>
    <a:p>
      <a:pPr>
        <a:defRPr sz="1000">
          <a:latin typeface="Arial" pitchFamily="34" charset="0"/>
          <a:cs typeface="Arial"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FlowsExports!$D$1</c:f>
              <c:strCache>
                <c:ptCount val="1"/>
                <c:pt idx="0">
                  <c:v>SJR</c:v>
                </c:pt>
              </c:strCache>
            </c:strRef>
          </c:tx>
          <c:spPr>
            <a:ln>
              <a:solidFill>
                <a:srgbClr val="FF9900"/>
              </a:solidFill>
            </a:ln>
          </c:spPr>
          <c:marker>
            <c:symbol val="none"/>
          </c:marker>
          <c:cat>
            <c:multiLvlStrRef>
              <c:f>FlowsExports!$A$2:$C$182</c:f>
              <c:multiLvlStrCache>
                <c:ptCount val="181"/>
                <c:lvl>
                  <c:pt idx="0">
                    <c:v>01-Jan-05</c:v>
                  </c:pt>
                  <c:pt idx="1">
                    <c:v>02-Jan-05</c:v>
                  </c:pt>
                  <c:pt idx="2">
                    <c:v>03-Jan-05</c:v>
                  </c:pt>
                  <c:pt idx="3">
                    <c:v>04-Jan-05</c:v>
                  </c:pt>
                  <c:pt idx="4">
                    <c:v>05-Jan-05</c:v>
                  </c:pt>
                  <c:pt idx="5">
                    <c:v>06-Jan-05</c:v>
                  </c:pt>
                  <c:pt idx="6">
                    <c:v>07-Jan-05</c:v>
                  </c:pt>
                  <c:pt idx="7">
                    <c:v>08-Jan-05</c:v>
                  </c:pt>
                  <c:pt idx="8">
                    <c:v>09-Jan-05</c:v>
                  </c:pt>
                  <c:pt idx="9">
                    <c:v>10-Jan-05</c:v>
                  </c:pt>
                  <c:pt idx="10">
                    <c:v>11-Jan-05</c:v>
                  </c:pt>
                  <c:pt idx="11">
                    <c:v>12-Jan-05</c:v>
                  </c:pt>
                  <c:pt idx="12">
                    <c:v>13-Jan-05</c:v>
                  </c:pt>
                  <c:pt idx="13">
                    <c:v>14-Jan-05</c:v>
                  </c:pt>
                  <c:pt idx="14">
                    <c:v>15-Jan-05</c:v>
                  </c:pt>
                  <c:pt idx="15">
                    <c:v>16-Jan-05</c:v>
                  </c:pt>
                  <c:pt idx="16">
                    <c:v>17-Jan-05</c:v>
                  </c:pt>
                  <c:pt idx="17">
                    <c:v>18-Jan-05</c:v>
                  </c:pt>
                  <c:pt idx="18">
                    <c:v>19-Jan-05</c:v>
                  </c:pt>
                  <c:pt idx="19">
                    <c:v>20-Jan-05</c:v>
                  </c:pt>
                  <c:pt idx="20">
                    <c:v>21-Jan-05</c:v>
                  </c:pt>
                  <c:pt idx="21">
                    <c:v>22-Jan-05</c:v>
                  </c:pt>
                  <c:pt idx="22">
                    <c:v>23-Jan-05</c:v>
                  </c:pt>
                  <c:pt idx="23">
                    <c:v>24-Jan-05</c:v>
                  </c:pt>
                  <c:pt idx="24">
                    <c:v>25-Jan-05</c:v>
                  </c:pt>
                  <c:pt idx="25">
                    <c:v>26-Jan-05</c:v>
                  </c:pt>
                  <c:pt idx="26">
                    <c:v>27-Jan-05</c:v>
                  </c:pt>
                  <c:pt idx="27">
                    <c:v>28-Jan-05</c:v>
                  </c:pt>
                  <c:pt idx="28">
                    <c:v>29-Jan-05</c:v>
                  </c:pt>
                  <c:pt idx="29">
                    <c:v>30-Jan-05</c:v>
                  </c:pt>
                  <c:pt idx="30">
                    <c:v>31-Jan-05</c:v>
                  </c:pt>
                  <c:pt idx="31">
                    <c:v>01-Feb-05</c:v>
                  </c:pt>
                  <c:pt idx="32">
                    <c:v>02-Feb-05</c:v>
                  </c:pt>
                  <c:pt idx="33">
                    <c:v>03-Feb-05</c:v>
                  </c:pt>
                  <c:pt idx="34">
                    <c:v>04-Feb-05</c:v>
                  </c:pt>
                  <c:pt idx="35">
                    <c:v>05-Feb-05</c:v>
                  </c:pt>
                  <c:pt idx="36">
                    <c:v>06-Feb-05</c:v>
                  </c:pt>
                  <c:pt idx="37">
                    <c:v>07-Feb-05</c:v>
                  </c:pt>
                  <c:pt idx="38">
                    <c:v>08-Feb-05</c:v>
                  </c:pt>
                  <c:pt idx="39">
                    <c:v>09-Feb-05</c:v>
                  </c:pt>
                  <c:pt idx="40">
                    <c:v>10-Feb-05</c:v>
                  </c:pt>
                  <c:pt idx="41">
                    <c:v>11-Feb-05</c:v>
                  </c:pt>
                  <c:pt idx="42">
                    <c:v>12-Feb-05</c:v>
                  </c:pt>
                  <c:pt idx="43">
                    <c:v>13-Feb-05</c:v>
                  </c:pt>
                  <c:pt idx="44">
                    <c:v>14-Feb-05</c:v>
                  </c:pt>
                  <c:pt idx="45">
                    <c:v>15-Feb-05</c:v>
                  </c:pt>
                  <c:pt idx="46">
                    <c:v>16-Feb-05</c:v>
                  </c:pt>
                  <c:pt idx="47">
                    <c:v>17-Feb-05</c:v>
                  </c:pt>
                  <c:pt idx="48">
                    <c:v>18-Feb-05</c:v>
                  </c:pt>
                  <c:pt idx="49">
                    <c:v>19-Feb-05</c:v>
                  </c:pt>
                  <c:pt idx="50">
                    <c:v>20-Feb-05</c:v>
                  </c:pt>
                  <c:pt idx="51">
                    <c:v>21-Feb-05</c:v>
                  </c:pt>
                  <c:pt idx="52">
                    <c:v>22-Feb-05</c:v>
                  </c:pt>
                  <c:pt idx="53">
                    <c:v>23-Feb-05</c:v>
                  </c:pt>
                  <c:pt idx="54">
                    <c:v>24-Feb-05</c:v>
                  </c:pt>
                  <c:pt idx="55">
                    <c:v>25-Feb-05</c:v>
                  </c:pt>
                  <c:pt idx="56">
                    <c:v>26-Feb-05</c:v>
                  </c:pt>
                  <c:pt idx="57">
                    <c:v>27-Feb-05</c:v>
                  </c:pt>
                  <c:pt idx="58">
                    <c:v>28-Feb-05</c:v>
                  </c:pt>
                  <c:pt idx="59">
                    <c:v>01-Mar-05</c:v>
                  </c:pt>
                  <c:pt idx="60">
                    <c:v>02-Mar-05</c:v>
                  </c:pt>
                  <c:pt idx="61">
                    <c:v>03-Mar-05</c:v>
                  </c:pt>
                  <c:pt idx="62">
                    <c:v>04-Mar-05</c:v>
                  </c:pt>
                  <c:pt idx="63">
                    <c:v>05-Mar-05</c:v>
                  </c:pt>
                  <c:pt idx="64">
                    <c:v>06-Mar-05</c:v>
                  </c:pt>
                  <c:pt idx="65">
                    <c:v>07-Mar-05</c:v>
                  </c:pt>
                  <c:pt idx="66">
                    <c:v>08-Mar-05</c:v>
                  </c:pt>
                  <c:pt idx="67">
                    <c:v>09-Mar-05</c:v>
                  </c:pt>
                  <c:pt idx="68">
                    <c:v>10-Mar-05</c:v>
                  </c:pt>
                  <c:pt idx="69">
                    <c:v>11-Mar-05</c:v>
                  </c:pt>
                  <c:pt idx="70">
                    <c:v>12-Mar-05</c:v>
                  </c:pt>
                  <c:pt idx="71">
                    <c:v>13-Mar-05</c:v>
                  </c:pt>
                  <c:pt idx="72">
                    <c:v>14-Mar-05</c:v>
                  </c:pt>
                  <c:pt idx="73">
                    <c:v>15-Mar-05</c:v>
                  </c:pt>
                  <c:pt idx="74">
                    <c:v>16-Mar-05</c:v>
                  </c:pt>
                  <c:pt idx="75">
                    <c:v>17-Mar-05</c:v>
                  </c:pt>
                  <c:pt idx="76">
                    <c:v>18-Mar-05</c:v>
                  </c:pt>
                  <c:pt idx="77">
                    <c:v>19-Mar-05</c:v>
                  </c:pt>
                  <c:pt idx="78">
                    <c:v>20-Mar-05</c:v>
                  </c:pt>
                  <c:pt idx="79">
                    <c:v>21-Mar-05</c:v>
                  </c:pt>
                  <c:pt idx="80">
                    <c:v>22-Mar-05</c:v>
                  </c:pt>
                  <c:pt idx="81">
                    <c:v>23-Mar-05</c:v>
                  </c:pt>
                  <c:pt idx="82">
                    <c:v>24-Mar-05</c:v>
                  </c:pt>
                  <c:pt idx="83">
                    <c:v>25-Mar-05</c:v>
                  </c:pt>
                  <c:pt idx="84">
                    <c:v>26-Mar-05</c:v>
                  </c:pt>
                  <c:pt idx="85">
                    <c:v>27-Mar-05</c:v>
                  </c:pt>
                  <c:pt idx="86">
                    <c:v>28-Mar-05</c:v>
                  </c:pt>
                  <c:pt idx="87">
                    <c:v>29-Mar-05</c:v>
                  </c:pt>
                  <c:pt idx="88">
                    <c:v>30-Mar-05</c:v>
                  </c:pt>
                  <c:pt idx="89">
                    <c:v>31-Mar-05</c:v>
                  </c:pt>
                  <c:pt idx="90">
                    <c:v>01-Apr-05</c:v>
                  </c:pt>
                  <c:pt idx="91">
                    <c:v>02-Apr-05</c:v>
                  </c:pt>
                  <c:pt idx="92">
                    <c:v>03-Apr-05</c:v>
                  </c:pt>
                  <c:pt idx="93">
                    <c:v>04-Apr-05</c:v>
                  </c:pt>
                  <c:pt idx="94">
                    <c:v>05-Apr-05</c:v>
                  </c:pt>
                  <c:pt idx="95">
                    <c:v>06-Apr-05</c:v>
                  </c:pt>
                  <c:pt idx="96">
                    <c:v>07-Apr-05</c:v>
                  </c:pt>
                  <c:pt idx="97">
                    <c:v>08-Apr-05</c:v>
                  </c:pt>
                  <c:pt idx="98">
                    <c:v>09-Apr-05</c:v>
                  </c:pt>
                  <c:pt idx="99">
                    <c:v>10-Apr-05</c:v>
                  </c:pt>
                  <c:pt idx="100">
                    <c:v>11-Apr-05</c:v>
                  </c:pt>
                  <c:pt idx="101">
                    <c:v>12-Apr-05</c:v>
                  </c:pt>
                  <c:pt idx="102">
                    <c:v>13-Apr-05</c:v>
                  </c:pt>
                  <c:pt idx="103">
                    <c:v>14-Apr-05</c:v>
                  </c:pt>
                  <c:pt idx="104">
                    <c:v>15-Apr-05</c:v>
                  </c:pt>
                  <c:pt idx="105">
                    <c:v>16-Apr-05</c:v>
                  </c:pt>
                  <c:pt idx="106">
                    <c:v>17-Apr-05</c:v>
                  </c:pt>
                  <c:pt idx="107">
                    <c:v>18-Apr-05</c:v>
                  </c:pt>
                  <c:pt idx="108">
                    <c:v>19-Apr-05</c:v>
                  </c:pt>
                  <c:pt idx="109">
                    <c:v>20-Apr-05</c:v>
                  </c:pt>
                  <c:pt idx="110">
                    <c:v>21-Apr-05</c:v>
                  </c:pt>
                  <c:pt idx="111">
                    <c:v>22-Apr-05</c:v>
                  </c:pt>
                  <c:pt idx="112">
                    <c:v>23-Apr-05</c:v>
                  </c:pt>
                  <c:pt idx="113">
                    <c:v>24-Apr-05</c:v>
                  </c:pt>
                  <c:pt idx="114">
                    <c:v>25-Apr-05</c:v>
                  </c:pt>
                  <c:pt idx="115">
                    <c:v>26-Apr-05</c:v>
                  </c:pt>
                  <c:pt idx="116">
                    <c:v>27-Apr-05</c:v>
                  </c:pt>
                  <c:pt idx="117">
                    <c:v>28-Apr-05</c:v>
                  </c:pt>
                  <c:pt idx="118">
                    <c:v>29-Apr-05</c:v>
                  </c:pt>
                  <c:pt idx="119">
                    <c:v>30-Apr-05</c:v>
                  </c:pt>
                  <c:pt idx="120">
                    <c:v>01-May-05</c:v>
                  </c:pt>
                  <c:pt idx="121">
                    <c:v>02-May-05</c:v>
                  </c:pt>
                  <c:pt idx="122">
                    <c:v>03-May-05</c:v>
                  </c:pt>
                  <c:pt idx="123">
                    <c:v>04-May-05</c:v>
                  </c:pt>
                  <c:pt idx="124">
                    <c:v>05-May-05</c:v>
                  </c:pt>
                  <c:pt idx="125">
                    <c:v>06-May-05</c:v>
                  </c:pt>
                  <c:pt idx="126">
                    <c:v>07-May-05</c:v>
                  </c:pt>
                  <c:pt idx="127">
                    <c:v>08-May-05</c:v>
                  </c:pt>
                  <c:pt idx="128">
                    <c:v>09-May-05</c:v>
                  </c:pt>
                  <c:pt idx="129">
                    <c:v>10-May-05</c:v>
                  </c:pt>
                  <c:pt idx="130">
                    <c:v>11-May-05</c:v>
                  </c:pt>
                  <c:pt idx="131">
                    <c:v>12-May-05</c:v>
                  </c:pt>
                  <c:pt idx="132">
                    <c:v>13-May-05</c:v>
                  </c:pt>
                  <c:pt idx="133">
                    <c:v>14-May-05</c:v>
                  </c:pt>
                  <c:pt idx="134">
                    <c:v>15-May-05</c:v>
                  </c:pt>
                  <c:pt idx="135">
                    <c:v>16-May-05</c:v>
                  </c:pt>
                  <c:pt idx="136">
                    <c:v>17-May-05</c:v>
                  </c:pt>
                  <c:pt idx="137">
                    <c:v>18-May-05</c:v>
                  </c:pt>
                  <c:pt idx="138">
                    <c:v>19-May-05</c:v>
                  </c:pt>
                  <c:pt idx="139">
                    <c:v>20-May-05</c:v>
                  </c:pt>
                  <c:pt idx="140">
                    <c:v>21-May-05</c:v>
                  </c:pt>
                  <c:pt idx="141">
                    <c:v>22-May-05</c:v>
                  </c:pt>
                  <c:pt idx="142">
                    <c:v>23-May-05</c:v>
                  </c:pt>
                  <c:pt idx="143">
                    <c:v>24-May-05</c:v>
                  </c:pt>
                  <c:pt idx="144">
                    <c:v>25-May-05</c:v>
                  </c:pt>
                  <c:pt idx="145">
                    <c:v>26-May-05</c:v>
                  </c:pt>
                  <c:pt idx="146">
                    <c:v>27-May-05</c:v>
                  </c:pt>
                  <c:pt idx="147">
                    <c:v>28-May-05</c:v>
                  </c:pt>
                  <c:pt idx="148">
                    <c:v>29-May-05</c:v>
                  </c:pt>
                  <c:pt idx="149">
                    <c:v>30-May-05</c:v>
                  </c:pt>
                  <c:pt idx="150">
                    <c:v>31-May-05</c:v>
                  </c:pt>
                  <c:pt idx="151">
                    <c:v>01-Jun-05</c:v>
                  </c:pt>
                  <c:pt idx="152">
                    <c:v>02-Jun-05</c:v>
                  </c:pt>
                  <c:pt idx="153">
                    <c:v>03-Jun-05</c:v>
                  </c:pt>
                  <c:pt idx="154">
                    <c:v>04-Jun-05</c:v>
                  </c:pt>
                  <c:pt idx="155">
                    <c:v>05-Jun-05</c:v>
                  </c:pt>
                  <c:pt idx="156">
                    <c:v>06-Jun-05</c:v>
                  </c:pt>
                  <c:pt idx="157">
                    <c:v>07-Jun-05</c:v>
                  </c:pt>
                  <c:pt idx="158">
                    <c:v>08-Jun-05</c:v>
                  </c:pt>
                  <c:pt idx="159">
                    <c:v>09-Jun-05</c:v>
                  </c:pt>
                  <c:pt idx="160">
                    <c:v>10-Jun-05</c:v>
                  </c:pt>
                  <c:pt idx="161">
                    <c:v>11-Jun-05</c:v>
                  </c:pt>
                  <c:pt idx="162">
                    <c:v>12-Jun-05</c:v>
                  </c:pt>
                  <c:pt idx="163">
                    <c:v>13-Jun-05</c:v>
                  </c:pt>
                  <c:pt idx="164">
                    <c:v>14-Jun-05</c:v>
                  </c:pt>
                  <c:pt idx="165">
                    <c:v>15-Jun-05</c:v>
                  </c:pt>
                  <c:pt idx="166">
                    <c:v>16-Jun-05</c:v>
                  </c:pt>
                  <c:pt idx="167">
                    <c:v>17-Jun-05</c:v>
                  </c:pt>
                  <c:pt idx="168">
                    <c:v>18-Jun-05</c:v>
                  </c:pt>
                  <c:pt idx="169">
                    <c:v>19-Jun-05</c:v>
                  </c:pt>
                  <c:pt idx="170">
                    <c:v>20-Jun-05</c:v>
                  </c:pt>
                  <c:pt idx="171">
                    <c:v>21-Jun-05</c:v>
                  </c:pt>
                  <c:pt idx="172">
                    <c:v>22-Jun-05</c:v>
                  </c:pt>
                  <c:pt idx="173">
                    <c:v>23-Jun-05</c:v>
                  </c:pt>
                  <c:pt idx="174">
                    <c:v>24-Jun-05</c:v>
                  </c:pt>
                  <c:pt idx="175">
                    <c:v>25-Jun-05</c:v>
                  </c:pt>
                  <c:pt idx="176">
                    <c:v>26-Jun-05</c:v>
                  </c:pt>
                  <c:pt idx="177">
                    <c:v>27-Jun-05</c:v>
                  </c:pt>
                  <c:pt idx="178">
                    <c:v>28-Jun-05</c:v>
                  </c:pt>
                  <c:pt idx="179">
                    <c:v>29-Jun-05</c:v>
                  </c:pt>
                  <c:pt idx="180">
                    <c:v>30-Jun-05</c:v>
                  </c:pt>
                </c:lvl>
                <c:lvl>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2</c:v>
                  </c:pt>
                  <c:pt idx="32">
                    <c:v>2</c:v>
                  </c:pt>
                  <c:pt idx="33">
                    <c:v>2</c:v>
                  </c:pt>
                  <c:pt idx="34">
                    <c:v>2</c:v>
                  </c:pt>
                  <c:pt idx="35">
                    <c:v>2</c:v>
                  </c:pt>
                  <c:pt idx="36">
                    <c:v>2</c:v>
                  </c:pt>
                  <c:pt idx="37">
                    <c:v>2</c:v>
                  </c:pt>
                  <c:pt idx="38">
                    <c:v>2</c:v>
                  </c:pt>
                  <c:pt idx="39">
                    <c:v>2</c:v>
                  </c:pt>
                  <c:pt idx="40">
                    <c:v>2</c:v>
                  </c:pt>
                  <c:pt idx="41">
                    <c:v>2</c:v>
                  </c:pt>
                  <c:pt idx="42">
                    <c:v>2</c:v>
                  </c:pt>
                  <c:pt idx="43">
                    <c:v>2</c:v>
                  </c:pt>
                  <c:pt idx="44">
                    <c:v>2</c:v>
                  </c:pt>
                  <c:pt idx="45">
                    <c:v>2</c:v>
                  </c:pt>
                  <c:pt idx="46">
                    <c:v>2</c:v>
                  </c:pt>
                  <c:pt idx="47">
                    <c:v>2</c:v>
                  </c:pt>
                  <c:pt idx="48">
                    <c:v>2</c:v>
                  </c:pt>
                  <c:pt idx="49">
                    <c:v>2</c:v>
                  </c:pt>
                  <c:pt idx="50">
                    <c:v>2</c:v>
                  </c:pt>
                  <c:pt idx="51">
                    <c:v>2</c:v>
                  </c:pt>
                  <c:pt idx="52">
                    <c:v>2</c:v>
                  </c:pt>
                  <c:pt idx="53">
                    <c:v>2</c:v>
                  </c:pt>
                  <c:pt idx="54">
                    <c:v>2</c:v>
                  </c:pt>
                  <c:pt idx="55">
                    <c:v>2</c:v>
                  </c:pt>
                  <c:pt idx="56">
                    <c:v>2</c:v>
                  </c:pt>
                  <c:pt idx="57">
                    <c:v>2</c:v>
                  </c:pt>
                  <c:pt idx="58">
                    <c:v>2</c:v>
                  </c:pt>
                  <c:pt idx="59">
                    <c:v>3</c:v>
                  </c:pt>
                  <c:pt idx="60">
                    <c:v>3</c:v>
                  </c:pt>
                  <c:pt idx="61">
                    <c:v>3</c:v>
                  </c:pt>
                  <c:pt idx="62">
                    <c:v>3</c:v>
                  </c:pt>
                  <c:pt idx="63">
                    <c:v>3</c:v>
                  </c:pt>
                  <c:pt idx="64">
                    <c:v>3</c:v>
                  </c:pt>
                  <c:pt idx="65">
                    <c:v>3</c:v>
                  </c:pt>
                  <c:pt idx="66">
                    <c:v>3</c:v>
                  </c:pt>
                  <c:pt idx="67">
                    <c:v>3</c:v>
                  </c:pt>
                  <c:pt idx="68">
                    <c:v>3</c:v>
                  </c:pt>
                  <c:pt idx="69">
                    <c:v>3</c:v>
                  </c:pt>
                  <c:pt idx="70">
                    <c:v>3</c:v>
                  </c:pt>
                  <c:pt idx="71">
                    <c:v>3</c:v>
                  </c:pt>
                  <c:pt idx="72">
                    <c:v>3</c:v>
                  </c:pt>
                  <c:pt idx="73">
                    <c:v>3</c:v>
                  </c:pt>
                  <c:pt idx="74">
                    <c:v>3</c:v>
                  </c:pt>
                  <c:pt idx="75">
                    <c:v>3</c:v>
                  </c:pt>
                  <c:pt idx="76">
                    <c:v>3</c:v>
                  </c:pt>
                  <c:pt idx="77">
                    <c:v>3</c:v>
                  </c:pt>
                  <c:pt idx="78">
                    <c:v>3</c:v>
                  </c:pt>
                  <c:pt idx="79">
                    <c:v>3</c:v>
                  </c:pt>
                  <c:pt idx="80">
                    <c:v>3</c:v>
                  </c:pt>
                  <c:pt idx="81">
                    <c:v>3</c:v>
                  </c:pt>
                  <c:pt idx="82">
                    <c:v>3</c:v>
                  </c:pt>
                  <c:pt idx="83">
                    <c:v>3</c:v>
                  </c:pt>
                  <c:pt idx="84">
                    <c:v>3</c:v>
                  </c:pt>
                  <c:pt idx="85">
                    <c:v>3</c:v>
                  </c:pt>
                  <c:pt idx="86">
                    <c:v>3</c:v>
                  </c:pt>
                  <c:pt idx="87">
                    <c:v>3</c:v>
                  </c:pt>
                  <c:pt idx="88">
                    <c:v>3</c:v>
                  </c:pt>
                  <c:pt idx="89">
                    <c:v>3</c:v>
                  </c:pt>
                  <c:pt idx="90">
                    <c:v>4</c:v>
                  </c:pt>
                  <c:pt idx="91">
                    <c:v>4</c:v>
                  </c:pt>
                  <c:pt idx="92">
                    <c:v>4</c:v>
                  </c:pt>
                  <c:pt idx="93">
                    <c:v>4</c:v>
                  </c:pt>
                  <c:pt idx="94">
                    <c:v>4</c:v>
                  </c:pt>
                  <c:pt idx="95">
                    <c:v>4</c:v>
                  </c:pt>
                  <c:pt idx="96">
                    <c:v>4</c:v>
                  </c:pt>
                  <c:pt idx="97">
                    <c:v>4</c:v>
                  </c:pt>
                  <c:pt idx="98">
                    <c:v>4</c:v>
                  </c:pt>
                  <c:pt idx="99">
                    <c:v>4</c:v>
                  </c:pt>
                  <c:pt idx="100">
                    <c:v>4</c:v>
                  </c:pt>
                  <c:pt idx="101">
                    <c:v>4</c:v>
                  </c:pt>
                  <c:pt idx="102">
                    <c:v>4</c:v>
                  </c:pt>
                  <c:pt idx="103">
                    <c:v>4</c:v>
                  </c:pt>
                  <c:pt idx="104">
                    <c:v>4</c:v>
                  </c:pt>
                  <c:pt idx="105">
                    <c:v>4</c:v>
                  </c:pt>
                  <c:pt idx="106">
                    <c:v>4</c:v>
                  </c:pt>
                  <c:pt idx="107">
                    <c:v>4</c:v>
                  </c:pt>
                  <c:pt idx="108">
                    <c:v>4</c:v>
                  </c:pt>
                  <c:pt idx="109">
                    <c:v>4</c:v>
                  </c:pt>
                  <c:pt idx="110">
                    <c:v>4</c:v>
                  </c:pt>
                  <c:pt idx="111">
                    <c:v>4</c:v>
                  </c:pt>
                  <c:pt idx="112">
                    <c:v>4</c:v>
                  </c:pt>
                  <c:pt idx="113">
                    <c:v>4</c:v>
                  </c:pt>
                  <c:pt idx="114">
                    <c:v>4</c:v>
                  </c:pt>
                  <c:pt idx="115">
                    <c:v>4</c:v>
                  </c:pt>
                  <c:pt idx="116">
                    <c:v>4</c:v>
                  </c:pt>
                  <c:pt idx="117">
                    <c:v>4</c:v>
                  </c:pt>
                  <c:pt idx="118">
                    <c:v>4</c:v>
                  </c:pt>
                  <c:pt idx="119">
                    <c:v>4</c:v>
                  </c:pt>
                  <c:pt idx="120">
                    <c:v>5</c:v>
                  </c:pt>
                  <c:pt idx="121">
                    <c:v>5</c:v>
                  </c:pt>
                  <c:pt idx="122">
                    <c:v>5</c:v>
                  </c:pt>
                  <c:pt idx="123">
                    <c:v>5</c:v>
                  </c:pt>
                  <c:pt idx="124">
                    <c:v>5</c:v>
                  </c:pt>
                  <c:pt idx="125">
                    <c:v>5</c:v>
                  </c:pt>
                  <c:pt idx="126">
                    <c:v>5</c:v>
                  </c:pt>
                  <c:pt idx="127">
                    <c:v>5</c:v>
                  </c:pt>
                  <c:pt idx="128">
                    <c:v>5</c:v>
                  </c:pt>
                  <c:pt idx="129">
                    <c:v>5</c:v>
                  </c:pt>
                  <c:pt idx="130">
                    <c:v>5</c:v>
                  </c:pt>
                  <c:pt idx="131">
                    <c:v>5</c:v>
                  </c:pt>
                  <c:pt idx="132">
                    <c:v>5</c:v>
                  </c:pt>
                  <c:pt idx="133">
                    <c:v>5</c:v>
                  </c:pt>
                  <c:pt idx="134">
                    <c:v>5</c:v>
                  </c:pt>
                  <c:pt idx="135">
                    <c:v>5</c:v>
                  </c:pt>
                  <c:pt idx="136">
                    <c:v>5</c:v>
                  </c:pt>
                  <c:pt idx="137">
                    <c:v>5</c:v>
                  </c:pt>
                  <c:pt idx="138">
                    <c:v>5</c:v>
                  </c:pt>
                  <c:pt idx="139">
                    <c:v>5</c:v>
                  </c:pt>
                  <c:pt idx="140">
                    <c:v>5</c:v>
                  </c:pt>
                  <c:pt idx="141">
                    <c:v>5</c:v>
                  </c:pt>
                  <c:pt idx="142">
                    <c:v>5</c:v>
                  </c:pt>
                  <c:pt idx="143">
                    <c:v>5</c:v>
                  </c:pt>
                  <c:pt idx="144">
                    <c:v>5</c:v>
                  </c:pt>
                  <c:pt idx="145">
                    <c:v>5</c:v>
                  </c:pt>
                  <c:pt idx="146">
                    <c:v>5</c:v>
                  </c:pt>
                  <c:pt idx="147">
                    <c:v>5</c:v>
                  </c:pt>
                  <c:pt idx="148">
                    <c:v>5</c:v>
                  </c:pt>
                  <c:pt idx="149">
                    <c:v>5</c:v>
                  </c:pt>
                  <c:pt idx="150">
                    <c:v>5</c:v>
                  </c:pt>
                  <c:pt idx="151">
                    <c:v>6</c:v>
                  </c:pt>
                  <c:pt idx="152">
                    <c:v>6</c:v>
                  </c:pt>
                  <c:pt idx="153">
                    <c:v>6</c:v>
                  </c:pt>
                  <c:pt idx="154">
                    <c:v>6</c:v>
                  </c:pt>
                  <c:pt idx="155">
                    <c:v>6</c:v>
                  </c:pt>
                  <c:pt idx="156">
                    <c:v>6</c:v>
                  </c:pt>
                  <c:pt idx="157">
                    <c:v>6</c:v>
                  </c:pt>
                  <c:pt idx="158">
                    <c:v>6</c:v>
                  </c:pt>
                  <c:pt idx="159">
                    <c:v>6</c:v>
                  </c:pt>
                  <c:pt idx="160">
                    <c:v>6</c:v>
                  </c:pt>
                  <c:pt idx="161">
                    <c:v>6</c:v>
                  </c:pt>
                  <c:pt idx="162">
                    <c:v>6</c:v>
                  </c:pt>
                  <c:pt idx="163">
                    <c:v>6</c:v>
                  </c:pt>
                  <c:pt idx="164">
                    <c:v>6</c:v>
                  </c:pt>
                  <c:pt idx="165">
                    <c:v>6</c:v>
                  </c:pt>
                  <c:pt idx="166">
                    <c:v>6</c:v>
                  </c:pt>
                  <c:pt idx="167">
                    <c:v>6</c:v>
                  </c:pt>
                  <c:pt idx="168">
                    <c:v>6</c:v>
                  </c:pt>
                  <c:pt idx="169">
                    <c:v>6</c:v>
                  </c:pt>
                  <c:pt idx="170">
                    <c:v>6</c:v>
                  </c:pt>
                  <c:pt idx="171">
                    <c:v>6</c:v>
                  </c:pt>
                  <c:pt idx="172">
                    <c:v>6</c:v>
                  </c:pt>
                  <c:pt idx="173">
                    <c:v>6</c:v>
                  </c:pt>
                  <c:pt idx="174">
                    <c:v>6</c:v>
                  </c:pt>
                  <c:pt idx="175">
                    <c:v>6</c:v>
                  </c:pt>
                  <c:pt idx="176">
                    <c:v>6</c:v>
                  </c:pt>
                  <c:pt idx="177">
                    <c:v>6</c:v>
                  </c:pt>
                  <c:pt idx="178">
                    <c:v>6</c:v>
                  </c:pt>
                  <c:pt idx="179">
                    <c:v>6</c:v>
                  </c:pt>
                  <c:pt idx="180">
                    <c:v>6</c:v>
                  </c:pt>
                </c:lvl>
                <c:lvl>
                  <c:pt idx="0">
                    <c:v>2005</c:v>
                  </c:pt>
                  <c:pt idx="1">
                    <c:v>2005</c:v>
                  </c:pt>
                  <c:pt idx="2">
                    <c:v>2005</c:v>
                  </c:pt>
                  <c:pt idx="3">
                    <c:v>2005</c:v>
                  </c:pt>
                  <c:pt idx="4">
                    <c:v>2005</c:v>
                  </c:pt>
                  <c:pt idx="5">
                    <c:v>2005</c:v>
                  </c:pt>
                  <c:pt idx="6">
                    <c:v>2005</c:v>
                  </c:pt>
                  <c:pt idx="7">
                    <c:v>2005</c:v>
                  </c:pt>
                  <c:pt idx="8">
                    <c:v>2005</c:v>
                  </c:pt>
                  <c:pt idx="9">
                    <c:v>2005</c:v>
                  </c:pt>
                  <c:pt idx="10">
                    <c:v>2005</c:v>
                  </c:pt>
                  <c:pt idx="11">
                    <c:v>2005</c:v>
                  </c:pt>
                  <c:pt idx="12">
                    <c:v>2005</c:v>
                  </c:pt>
                  <c:pt idx="13">
                    <c:v>2005</c:v>
                  </c:pt>
                  <c:pt idx="14">
                    <c:v>2005</c:v>
                  </c:pt>
                  <c:pt idx="15">
                    <c:v>2005</c:v>
                  </c:pt>
                  <c:pt idx="16">
                    <c:v>2005</c:v>
                  </c:pt>
                  <c:pt idx="17">
                    <c:v>2005</c:v>
                  </c:pt>
                  <c:pt idx="18">
                    <c:v>2005</c:v>
                  </c:pt>
                  <c:pt idx="19">
                    <c:v>2005</c:v>
                  </c:pt>
                  <c:pt idx="20">
                    <c:v>2005</c:v>
                  </c:pt>
                  <c:pt idx="21">
                    <c:v>2005</c:v>
                  </c:pt>
                  <c:pt idx="22">
                    <c:v>2005</c:v>
                  </c:pt>
                  <c:pt idx="23">
                    <c:v>2005</c:v>
                  </c:pt>
                  <c:pt idx="24">
                    <c:v>2005</c:v>
                  </c:pt>
                  <c:pt idx="25">
                    <c:v>2005</c:v>
                  </c:pt>
                  <c:pt idx="26">
                    <c:v>2005</c:v>
                  </c:pt>
                  <c:pt idx="27">
                    <c:v>2005</c:v>
                  </c:pt>
                  <c:pt idx="28">
                    <c:v>2005</c:v>
                  </c:pt>
                  <c:pt idx="29">
                    <c:v>2005</c:v>
                  </c:pt>
                  <c:pt idx="30">
                    <c:v>2005</c:v>
                  </c:pt>
                  <c:pt idx="31">
                    <c:v>2005</c:v>
                  </c:pt>
                  <c:pt idx="32">
                    <c:v>2005</c:v>
                  </c:pt>
                  <c:pt idx="33">
                    <c:v>2005</c:v>
                  </c:pt>
                  <c:pt idx="34">
                    <c:v>2005</c:v>
                  </c:pt>
                  <c:pt idx="35">
                    <c:v>2005</c:v>
                  </c:pt>
                  <c:pt idx="36">
                    <c:v>2005</c:v>
                  </c:pt>
                  <c:pt idx="37">
                    <c:v>2005</c:v>
                  </c:pt>
                  <c:pt idx="38">
                    <c:v>2005</c:v>
                  </c:pt>
                  <c:pt idx="39">
                    <c:v>2005</c:v>
                  </c:pt>
                  <c:pt idx="40">
                    <c:v>2005</c:v>
                  </c:pt>
                  <c:pt idx="41">
                    <c:v>2005</c:v>
                  </c:pt>
                  <c:pt idx="42">
                    <c:v>2005</c:v>
                  </c:pt>
                  <c:pt idx="43">
                    <c:v>2005</c:v>
                  </c:pt>
                  <c:pt idx="44">
                    <c:v>2005</c:v>
                  </c:pt>
                  <c:pt idx="45">
                    <c:v>2005</c:v>
                  </c:pt>
                  <c:pt idx="46">
                    <c:v>2005</c:v>
                  </c:pt>
                  <c:pt idx="47">
                    <c:v>2005</c:v>
                  </c:pt>
                  <c:pt idx="48">
                    <c:v>2005</c:v>
                  </c:pt>
                  <c:pt idx="49">
                    <c:v>2005</c:v>
                  </c:pt>
                  <c:pt idx="50">
                    <c:v>2005</c:v>
                  </c:pt>
                  <c:pt idx="51">
                    <c:v>2005</c:v>
                  </c:pt>
                  <c:pt idx="52">
                    <c:v>2005</c:v>
                  </c:pt>
                  <c:pt idx="53">
                    <c:v>2005</c:v>
                  </c:pt>
                  <c:pt idx="54">
                    <c:v>2005</c:v>
                  </c:pt>
                  <c:pt idx="55">
                    <c:v>2005</c:v>
                  </c:pt>
                  <c:pt idx="56">
                    <c:v>2005</c:v>
                  </c:pt>
                  <c:pt idx="57">
                    <c:v>2005</c:v>
                  </c:pt>
                  <c:pt idx="58">
                    <c:v>2005</c:v>
                  </c:pt>
                  <c:pt idx="59">
                    <c:v>2005</c:v>
                  </c:pt>
                  <c:pt idx="60">
                    <c:v>2005</c:v>
                  </c:pt>
                  <c:pt idx="61">
                    <c:v>2005</c:v>
                  </c:pt>
                  <c:pt idx="62">
                    <c:v>2005</c:v>
                  </c:pt>
                  <c:pt idx="63">
                    <c:v>2005</c:v>
                  </c:pt>
                  <c:pt idx="64">
                    <c:v>2005</c:v>
                  </c:pt>
                  <c:pt idx="65">
                    <c:v>2005</c:v>
                  </c:pt>
                  <c:pt idx="66">
                    <c:v>2005</c:v>
                  </c:pt>
                  <c:pt idx="67">
                    <c:v>2005</c:v>
                  </c:pt>
                  <c:pt idx="68">
                    <c:v>2005</c:v>
                  </c:pt>
                  <c:pt idx="69">
                    <c:v>2005</c:v>
                  </c:pt>
                  <c:pt idx="70">
                    <c:v>2005</c:v>
                  </c:pt>
                  <c:pt idx="71">
                    <c:v>2005</c:v>
                  </c:pt>
                  <c:pt idx="72">
                    <c:v>2005</c:v>
                  </c:pt>
                  <c:pt idx="73">
                    <c:v>2005</c:v>
                  </c:pt>
                  <c:pt idx="74">
                    <c:v>2005</c:v>
                  </c:pt>
                  <c:pt idx="75">
                    <c:v>2005</c:v>
                  </c:pt>
                  <c:pt idx="76">
                    <c:v>2005</c:v>
                  </c:pt>
                  <c:pt idx="77">
                    <c:v>2005</c:v>
                  </c:pt>
                  <c:pt idx="78">
                    <c:v>2005</c:v>
                  </c:pt>
                  <c:pt idx="79">
                    <c:v>2005</c:v>
                  </c:pt>
                  <c:pt idx="80">
                    <c:v>2005</c:v>
                  </c:pt>
                  <c:pt idx="81">
                    <c:v>2005</c:v>
                  </c:pt>
                  <c:pt idx="82">
                    <c:v>2005</c:v>
                  </c:pt>
                  <c:pt idx="83">
                    <c:v>2005</c:v>
                  </c:pt>
                  <c:pt idx="84">
                    <c:v>2005</c:v>
                  </c:pt>
                  <c:pt idx="85">
                    <c:v>2005</c:v>
                  </c:pt>
                  <c:pt idx="86">
                    <c:v>2005</c:v>
                  </c:pt>
                  <c:pt idx="87">
                    <c:v>2005</c:v>
                  </c:pt>
                  <c:pt idx="88">
                    <c:v>2005</c:v>
                  </c:pt>
                  <c:pt idx="89">
                    <c:v>2005</c:v>
                  </c:pt>
                  <c:pt idx="90">
                    <c:v>2005</c:v>
                  </c:pt>
                  <c:pt idx="91">
                    <c:v>2005</c:v>
                  </c:pt>
                  <c:pt idx="92">
                    <c:v>2005</c:v>
                  </c:pt>
                  <c:pt idx="93">
                    <c:v>2005</c:v>
                  </c:pt>
                  <c:pt idx="94">
                    <c:v>2005</c:v>
                  </c:pt>
                  <c:pt idx="95">
                    <c:v>2005</c:v>
                  </c:pt>
                  <c:pt idx="96">
                    <c:v>2005</c:v>
                  </c:pt>
                  <c:pt idx="97">
                    <c:v>2005</c:v>
                  </c:pt>
                  <c:pt idx="98">
                    <c:v>2005</c:v>
                  </c:pt>
                  <c:pt idx="99">
                    <c:v>2005</c:v>
                  </c:pt>
                  <c:pt idx="100">
                    <c:v>2005</c:v>
                  </c:pt>
                  <c:pt idx="101">
                    <c:v>2005</c:v>
                  </c:pt>
                  <c:pt idx="102">
                    <c:v>2005</c:v>
                  </c:pt>
                  <c:pt idx="103">
                    <c:v>2005</c:v>
                  </c:pt>
                  <c:pt idx="104">
                    <c:v>2005</c:v>
                  </c:pt>
                  <c:pt idx="105">
                    <c:v>2005</c:v>
                  </c:pt>
                  <c:pt idx="106">
                    <c:v>2005</c:v>
                  </c:pt>
                  <c:pt idx="107">
                    <c:v>2005</c:v>
                  </c:pt>
                  <c:pt idx="108">
                    <c:v>2005</c:v>
                  </c:pt>
                  <c:pt idx="109">
                    <c:v>2005</c:v>
                  </c:pt>
                  <c:pt idx="110">
                    <c:v>2005</c:v>
                  </c:pt>
                  <c:pt idx="111">
                    <c:v>2005</c:v>
                  </c:pt>
                  <c:pt idx="112">
                    <c:v>2005</c:v>
                  </c:pt>
                  <c:pt idx="113">
                    <c:v>2005</c:v>
                  </c:pt>
                  <c:pt idx="114">
                    <c:v>2005</c:v>
                  </c:pt>
                  <c:pt idx="115">
                    <c:v>2005</c:v>
                  </c:pt>
                  <c:pt idx="116">
                    <c:v>2005</c:v>
                  </c:pt>
                  <c:pt idx="117">
                    <c:v>2005</c:v>
                  </c:pt>
                  <c:pt idx="118">
                    <c:v>2005</c:v>
                  </c:pt>
                  <c:pt idx="119">
                    <c:v>2005</c:v>
                  </c:pt>
                  <c:pt idx="120">
                    <c:v>2005</c:v>
                  </c:pt>
                  <c:pt idx="121">
                    <c:v>2005</c:v>
                  </c:pt>
                  <c:pt idx="122">
                    <c:v>2005</c:v>
                  </c:pt>
                  <c:pt idx="123">
                    <c:v>2005</c:v>
                  </c:pt>
                  <c:pt idx="124">
                    <c:v>2005</c:v>
                  </c:pt>
                  <c:pt idx="125">
                    <c:v>2005</c:v>
                  </c:pt>
                  <c:pt idx="126">
                    <c:v>2005</c:v>
                  </c:pt>
                  <c:pt idx="127">
                    <c:v>2005</c:v>
                  </c:pt>
                  <c:pt idx="128">
                    <c:v>2005</c:v>
                  </c:pt>
                  <c:pt idx="129">
                    <c:v>2005</c:v>
                  </c:pt>
                  <c:pt idx="130">
                    <c:v>2005</c:v>
                  </c:pt>
                  <c:pt idx="131">
                    <c:v>2005</c:v>
                  </c:pt>
                  <c:pt idx="132">
                    <c:v>2005</c:v>
                  </c:pt>
                  <c:pt idx="133">
                    <c:v>2005</c:v>
                  </c:pt>
                  <c:pt idx="134">
                    <c:v>2005</c:v>
                  </c:pt>
                  <c:pt idx="135">
                    <c:v>2005</c:v>
                  </c:pt>
                  <c:pt idx="136">
                    <c:v>2005</c:v>
                  </c:pt>
                  <c:pt idx="137">
                    <c:v>2005</c:v>
                  </c:pt>
                  <c:pt idx="138">
                    <c:v>2005</c:v>
                  </c:pt>
                  <c:pt idx="139">
                    <c:v>2005</c:v>
                  </c:pt>
                  <c:pt idx="140">
                    <c:v>2005</c:v>
                  </c:pt>
                  <c:pt idx="141">
                    <c:v>2005</c:v>
                  </c:pt>
                  <c:pt idx="142">
                    <c:v>2005</c:v>
                  </c:pt>
                  <c:pt idx="143">
                    <c:v>2005</c:v>
                  </c:pt>
                  <c:pt idx="144">
                    <c:v>2005</c:v>
                  </c:pt>
                  <c:pt idx="145">
                    <c:v>2005</c:v>
                  </c:pt>
                  <c:pt idx="146">
                    <c:v>2005</c:v>
                  </c:pt>
                  <c:pt idx="147">
                    <c:v>2005</c:v>
                  </c:pt>
                  <c:pt idx="148">
                    <c:v>2005</c:v>
                  </c:pt>
                  <c:pt idx="149">
                    <c:v>2005</c:v>
                  </c:pt>
                  <c:pt idx="150">
                    <c:v>2005</c:v>
                  </c:pt>
                  <c:pt idx="151">
                    <c:v>2005</c:v>
                  </c:pt>
                  <c:pt idx="152">
                    <c:v>2005</c:v>
                  </c:pt>
                  <c:pt idx="153">
                    <c:v>2005</c:v>
                  </c:pt>
                  <c:pt idx="154">
                    <c:v>2005</c:v>
                  </c:pt>
                  <c:pt idx="155">
                    <c:v>2005</c:v>
                  </c:pt>
                  <c:pt idx="156">
                    <c:v>2005</c:v>
                  </c:pt>
                  <c:pt idx="157">
                    <c:v>2005</c:v>
                  </c:pt>
                  <c:pt idx="158">
                    <c:v>2005</c:v>
                  </c:pt>
                  <c:pt idx="159">
                    <c:v>2005</c:v>
                  </c:pt>
                  <c:pt idx="160">
                    <c:v>2005</c:v>
                  </c:pt>
                  <c:pt idx="161">
                    <c:v>2005</c:v>
                  </c:pt>
                  <c:pt idx="162">
                    <c:v>2005</c:v>
                  </c:pt>
                  <c:pt idx="163">
                    <c:v>2005</c:v>
                  </c:pt>
                  <c:pt idx="164">
                    <c:v>2005</c:v>
                  </c:pt>
                  <c:pt idx="165">
                    <c:v>2005</c:v>
                  </c:pt>
                  <c:pt idx="166">
                    <c:v>2005</c:v>
                  </c:pt>
                  <c:pt idx="167">
                    <c:v>2005</c:v>
                  </c:pt>
                  <c:pt idx="168">
                    <c:v>2005</c:v>
                  </c:pt>
                  <c:pt idx="169">
                    <c:v>2005</c:v>
                  </c:pt>
                  <c:pt idx="170">
                    <c:v>2005</c:v>
                  </c:pt>
                  <c:pt idx="171">
                    <c:v>2005</c:v>
                  </c:pt>
                  <c:pt idx="172">
                    <c:v>2005</c:v>
                  </c:pt>
                  <c:pt idx="173">
                    <c:v>2005</c:v>
                  </c:pt>
                  <c:pt idx="174">
                    <c:v>2005</c:v>
                  </c:pt>
                  <c:pt idx="175">
                    <c:v>2005</c:v>
                  </c:pt>
                  <c:pt idx="176">
                    <c:v>2005</c:v>
                  </c:pt>
                  <c:pt idx="177">
                    <c:v>2005</c:v>
                  </c:pt>
                  <c:pt idx="178">
                    <c:v>2005</c:v>
                  </c:pt>
                  <c:pt idx="179">
                    <c:v>2005</c:v>
                  </c:pt>
                  <c:pt idx="180">
                    <c:v>2005</c:v>
                  </c:pt>
                </c:lvl>
              </c:multiLvlStrCache>
            </c:multiLvlStrRef>
          </c:cat>
          <c:val>
            <c:numRef>
              <c:f>FlowsExports!$D$2:$D$182</c:f>
              <c:numCache>
                <c:formatCode>General</c:formatCode>
                <c:ptCount val="181"/>
                <c:pt idx="0">
                  <c:v>3120</c:v>
                </c:pt>
                <c:pt idx="1">
                  <c:v>4240</c:v>
                </c:pt>
                <c:pt idx="2">
                  <c:v>4180</c:v>
                </c:pt>
                <c:pt idx="3">
                  <c:v>4320</c:v>
                </c:pt>
                <c:pt idx="4">
                  <c:v>5050</c:v>
                </c:pt>
                <c:pt idx="5">
                  <c:v>4660</c:v>
                </c:pt>
                <c:pt idx="6">
                  <c:v>4380</c:v>
                </c:pt>
                <c:pt idx="7">
                  <c:v>4250</c:v>
                </c:pt>
                <c:pt idx="8">
                  <c:v>4490</c:v>
                </c:pt>
                <c:pt idx="9">
                  <c:v>5390</c:v>
                </c:pt>
                <c:pt idx="10">
                  <c:v>6950</c:v>
                </c:pt>
                <c:pt idx="11">
                  <c:v>7970</c:v>
                </c:pt>
                <c:pt idx="12">
                  <c:v>8680</c:v>
                </c:pt>
                <c:pt idx="13">
                  <c:v>7820</c:v>
                </c:pt>
                <c:pt idx="14">
                  <c:v>7440</c:v>
                </c:pt>
                <c:pt idx="15">
                  <c:v>7060</c:v>
                </c:pt>
                <c:pt idx="16">
                  <c:v>6370</c:v>
                </c:pt>
                <c:pt idx="17">
                  <c:v>5650</c:v>
                </c:pt>
                <c:pt idx="18">
                  <c:v>5030</c:v>
                </c:pt>
                <c:pt idx="19">
                  <c:v>4540</c:v>
                </c:pt>
                <c:pt idx="20">
                  <c:v>4150</c:v>
                </c:pt>
                <c:pt idx="21">
                  <c:v>3830</c:v>
                </c:pt>
                <c:pt idx="22">
                  <c:v>3600</c:v>
                </c:pt>
                <c:pt idx="23">
                  <c:v>3360</c:v>
                </c:pt>
                <c:pt idx="24">
                  <c:v>3080</c:v>
                </c:pt>
                <c:pt idx="25">
                  <c:v>2860</c:v>
                </c:pt>
                <c:pt idx="26">
                  <c:v>2770</c:v>
                </c:pt>
                <c:pt idx="27">
                  <c:v>3140</c:v>
                </c:pt>
                <c:pt idx="28">
                  <c:v>3960</c:v>
                </c:pt>
                <c:pt idx="29">
                  <c:v>5410</c:v>
                </c:pt>
                <c:pt idx="30">
                  <c:v>4710</c:v>
                </c:pt>
                <c:pt idx="31">
                  <c:v>4180</c:v>
                </c:pt>
                <c:pt idx="32">
                  <c:v>3970</c:v>
                </c:pt>
                <c:pt idx="33">
                  <c:v>3820</c:v>
                </c:pt>
                <c:pt idx="34">
                  <c:v>3760</c:v>
                </c:pt>
                <c:pt idx="35">
                  <c:v>3830</c:v>
                </c:pt>
                <c:pt idx="36">
                  <c:v>3760</c:v>
                </c:pt>
                <c:pt idx="37">
                  <c:v>3680</c:v>
                </c:pt>
                <c:pt idx="38">
                  <c:v>3620</c:v>
                </c:pt>
                <c:pt idx="39">
                  <c:v>3540</c:v>
                </c:pt>
                <c:pt idx="40">
                  <c:v>3470</c:v>
                </c:pt>
                <c:pt idx="41">
                  <c:v>3430</c:v>
                </c:pt>
                <c:pt idx="42">
                  <c:v>3360</c:v>
                </c:pt>
                <c:pt idx="43">
                  <c:v>3320</c:v>
                </c:pt>
                <c:pt idx="44">
                  <c:v>3270</c:v>
                </c:pt>
                <c:pt idx="45">
                  <c:v>3330</c:v>
                </c:pt>
                <c:pt idx="46">
                  <c:v>3940</c:v>
                </c:pt>
                <c:pt idx="47">
                  <c:v>5140</c:v>
                </c:pt>
                <c:pt idx="48">
                  <c:v>5870</c:v>
                </c:pt>
                <c:pt idx="49">
                  <c:v>6490</c:v>
                </c:pt>
                <c:pt idx="50">
                  <c:v>7380</c:v>
                </c:pt>
                <c:pt idx="51">
                  <c:v>8640</c:v>
                </c:pt>
                <c:pt idx="52">
                  <c:v>9020</c:v>
                </c:pt>
                <c:pt idx="53">
                  <c:v>8530</c:v>
                </c:pt>
                <c:pt idx="54">
                  <c:v>8600</c:v>
                </c:pt>
                <c:pt idx="55">
                  <c:v>8370</c:v>
                </c:pt>
                <c:pt idx="56">
                  <c:v>7770</c:v>
                </c:pt>
                <c:pt idx="57">
                  <c:v>7340</c:v>
                </c:pt>
                <c:pt idx="58">
                  <c:v>7060</c:v>
                </c:pt>
                <c:pt idx="59">
                  <c:v>7150</c:v>
                </c:pt>
                <c:pt idx="60">
                  <c:v>7500</c:v>
                </c:pt>
                <c:pt idx="61">
                  <c:v>7470</c:v>
                </c:pt>
                <c:pt idx="62">
                  <c:v>7590</c:v>
                </c:pt>
                <c:pt idx="63">
                  <c:v>7640</c:v>
                </c:pt>
                <c:pt idx="64">
                  <c:v>7420</c:v>
                </c:pt>
                <c:pt idx="65">
                  <c:v>7060</c:v>
                </c:pt>
                <c:pt idx="66">
                  <c:v>6880</c:v>
                </c:pt>
                <c:pt idx="67">
                  <c:v>6910</c:v>
                </c:pt>
                <c:pt idx="68">
                  <c:v>6780</c:v>
                </c:pt>
                <c:pt idx="69">
                  <c:v>6660</c:v>
                </c:pt>
                <c:pt idx="70">
                  <c:v>6570</c:v>
                </c:pt>
                <c:pt idx="71">
                  <c:v>6430</c:v>
                </c:pt>
                <c:pt idx="72">
                  <c:v>6290</c:v>
                </c:pt>
                <c:pt idx="73">
                  <c:v>6210</c:v>
                </c:pt>
                <c:pt idx="74">
                  <c:v>6140</c:v>
                </c:pt>
                <c:pt idx="75">
                  <c:v>5980</c:v>
                </c:pt>
                <c:pt idx="76">
                  <c:v>5750</c:v>
                </c:pt>
                <c:pt idx="77">
                  <c:v>5800</c:v>
                </c:pt>
                <c:pt idx="78">
                  <c:v>5830</c:v>
                </c:pt>
                <c:pt idx="79">
                  <c:v>5850</c:v>
                </c:pt>
                <c:pt idx="80">
                  <c:v>5900</c:v>
                </c:pt>
                <c:pt idx="81">
                  <c:v>6620</c:v>
                </c:pt>
                <c:pt idx="82">
                  <c:v>8450</c:v>
                </c:pt>
                <c:pt idx="83">
                  <c:v>9530</c:v>
                </c:pt>
                <c:pt idx="84">
                  <c:v>10600</c:v>
                </c:pt>
                <c:pt idx="85">
                  <c:v>12200</c:v>
                </c:pt>
                <c:pt idx="86">
                  <c:v>13200</c:v>
                </c:pt>
                <c:pt idx="87">
                  <c:v>14000</c:v>
                </c:pt>
                <c:pt idx="88">
                  <c:v>14600</c:v>
                </c:pt>
                <c:pt idx="89">
                  <c:v>15000</c:v>
                </c:pt>
                <c:pt idx="90">
                  <c:v>15100</c:v>
                </c:pt>
                <c:pt idx="91">
                  <c:v>15000</c:v>
                </c:pt>
                <c:pt idx="92">
                  <c:v>15000</c:v>
                </c:pt>
                <c:pt idx="93">
                  <c:v>15000</c:v>
                </c:pt>
                <c:pt idx="94">
                  <c:v>14700</c:v>
                </c:pt>
                <c:pt idx="95">
                  <c:v>14400</c:v>
                </c:pt>
                <c:pt idx="96">
                  <c:v>13400</c:v>
                </c:pt>
                <c:pt idx="97">
                  <c:v>12000</c:v>
                </c:pt>
                <c:pt idx="98">
                  <c:v>11400</c:v>
                </c:pt>
                <c:pt idx="99">
                  <c:v>10600</c:v>
                </c:pt>
                <c:pt idx="100">
                  <c:v>10200</c:v>
                </c:pt>
                <c:pt idx="101">
                  <c:v>10200</c:v>
                </c:pt>
                <c:pt idx="102">
                  <c:v>10600</c:v>
                </c:pt>
                <c:pt idx="103">
                  <c:v>9690</c:v>
                </c:pt>
                <c:pt idx="104">
                  <c:v>9090</c:v>
                </c:pt>
                <c:pt idx="105">
                  <c:v>8840</c:v>
                </c:pt>
                <c:pt idx="106">
                  <c:v>8740</c:v>
                </c:pt>
                <c:pt idx="107">
                  <c:v>8530</c:v>
                </c:pt>
                <c:pt idx="108">
                  <c:v>8450</c:v>
                </c:pt>
                <c:pt idx="109">
                  <c:v>8360</c:v>
                </c:pt>
                <c:pt idx="110">
                  <c:v>8160</c:v>
                </c:pt>
                <c:pt idx="111">
                  <c:v>7840</c:v>
                </c:pt>
                <c:pt idx="112">
                  <c:v>7620</c:v>
                </c:pt>
                <c:pt idx="113">
                  <c:v>7420</c:v>
                </c:pt>
                <c:pt idx="114">
                  <c:v>7160</c:v>
                </c:pt>
                <c:pt idx="115">
                  <c:v>6730</c:v>
                </c:pt>
                <c:pt idx="116">
                  <c:v>6500</c:v>
                </c:pt>
                <c:pt idx="117">
                  <c:v>6800</c:v>
                </c:pt>
                <c:pt idx="118">
                  <c:v>7090</c:v>
                </c:pt>
                <c:pt idx="119">
                  <c:v>7200</c:v>
                </c:pt>
                <c:pt idx="120">
                  <c:v>7720</c:v>
                </c:pt>
                <c:pt idx="121">
                  <c:v>8180</c:v>
                </c:pt>
                <c:pt idx="122">
                  <c:v>8320</c:v>
                </c:pt>
                <c:pt idx="123">
                  <c:v>8070</c:v>
                </c:pt>
                <c:pt idx="124">
                  <c:v>7890</c:v>
                </c:pt>
                <c:pt idx="125">
                  <c:v>8130</c:v>
                </c:pt>
                <c:pt idx="126">
                  <c:v>8400</c:v>
                </c:pt>
                <c:pt idx="127">
                  <c:v>8610</c:v>
                </c:pt>
                <c:pt idx="128">
                  <c:v>8820</c:v>
                </c:pt>
                <c:pt idx="129">
                  <c:v>9060</c:v>
                </c:pt>
                <c:pt idx="130">
                  <c:v>9110</c:v>
                </c:pt>
                <c:pt idx="131">
                  <c:v>9070</c:v>
                </c:pt>
                <c:pt idx="132">
                  <c:v>9130</c:v>
                </c:pt>
                <c:pt idx="133">
                  <c:v>9220</c:v>
                </c:pt>
                <c:pt idx="134">
                  <c:v>9250</c:v>
                </c:pt>
                <c:pt idx="135">
                  <c:v>9120</c:v>
                </c:pt>
                <c:pt idx="136">
                  <c:v>8970</c:v>
                </c:pt>
                <c:pt idx="137">
                  <c:v>8940</c:v>
                </c:pt>
                <c:pt idx="138">
                  <c:v>9340</c:v>
                </c:pt>
                <c:pt idx="139">
                  <c:v>10200</c:v>
                </c:pt>
                <c:pt idx="140">
                  <c:v>11400</c:v>
                </c:pt>
                <c:pt idx="141">
                  <c:v>12100</c:v>
                </c:pt>
                <c:pt idx="142">
                  <c:v>12600</c:v>
                </c:pt>
                <c:pt idx="143">
                  <c:v>13000</c:v>
                </c:pt>
                <c:pt idx="144">
                  <c:v>13200</c:v>
                </c:pt>
                <c:pt idx="145">
                  <c:v>13500</c:v>
                </c:pt>
                <c:pt idx="146">
                  <c:v>13500</c:v>
                </c:pt>
                <c:pt idx="147">
                  <c:v>13800</c:v>
                </c:pt>
                <c:pt idx="148">
                  <c:v>14200</c:v>
                </c:pt>
                <c:pt idx="149">
                  <c:v>14700</c:v>
                </c:pt>
                <c:pt idx="150">
                  <c:v>15100</c:v>
                </c:pt>
                <c:pt idx="151">
                  <c:v>15000</c:v>
                </c:pt>
                <c:pt idx="152">
                  <c:v>15100</c:v>
                </c:pt>
                <c:pt idx="153">
                  <c:v>15200</c:v>
                </c:pt>
                <c:pt idx="154">
                  <c:v>15300</c:v>
                </c:pt>
                <c:pt idx="155">
                  <c:v>15400</c:v>
                </c:pt>
                <c:pt idx="156">
                  <c:v>15300</c:v>
                </c:pt>
                <c:pt idx="157">
                  <c:v>14700</c:v>
                </c:pt>
                <c:pt idx="158">
                  <c:v>13900</c:v>
                </c:pt>
                <c:pt idx="159">
                  <c:v>13200</c:v>
                </c:pt>
                <c:pt idx="160">
                  <c:v>12200</c:v>
                </c:pt>
                <c:pt idx="161">
                  <c:v>11300</c:v>
                </c:pt>
                <c:pt idx="162">
                  <c:v>10600</c:v>
                </c:pt>
                <c:pt idx="163">
                  <c:v>10100</c:v>
                </c:pt>
                <c:pt idx="164">
                  <c:v>9770</c:v>
                </c:pt>
                <c:pt idx="165">
                  <c:v>9350</c:v>
                </c:pt>
                <c:pt idx="166">
                  <c:v>8640</c:v>
                </c:pt>
                <c:pt idx="167">
                  <c:v>8020</c:v>
                </c:pt>
                <c:pt idx="168">
                  <c:v>7710</c:v>
                </c:pt>
                <c:pt idx="169">
                  <c:v>7540</c:v>
                </c:pt>
                <c:pt idx="170">
                  <c:v>7370</c:v>
                </c:pt>
                <c:pt idx="171">
                  <c:v>6920</c:v>
                </c:pt>
                <c:pt idx="172">
                  <c:v>6720</c:v>
                </c:pt>
                <c:pt idx="173">
                  <c:v>6800</c:v>
                </c:pt>
                <c:pt idx="174">
                  <c:v>6620</c:v>
                </c:pt>
                <c:pt idx="175">
                  <c:v>6270</c:v>
                </c:pt>
                <c:pt idx="176">
                  <c:v>6010</c:v>
                </c:pt>
                <c:pt idx="177">
                  <c:v>5740</c:v>
                </c:pt>
                <c:pt idx="178">
                  <c:v>5560</c:v>
                </c:pt>
                <c:pt idx="179">
                  <c:v>5650</c:v>
                </c:pt>
                <c:pt idx="180">
                  <c:v>5680</c:v>
                </c:pt>
              </c:numCache>
            </c:numRef>
          </c:val>
          <c:smooth val="0"/>
        </c:ser>
        <c:ser>
          <c:idx val="1"/>
          <c:order val="1"/>
          <c:tx>
            <c:strRef>
              <c:f>FlowsExports!$E$1</c:f>
              <c:strCache>
                <c:ptCount val="1"/>
                <c:pt idx="0">
                  <c:v>EXPORTS</c:v>
                </c:pt>
              </c:strCache>
            </c:strRef>
          </c:tx>
          <c:spPr>
            <a:ln>
              <a:solidFill>
                <a:schemeClr val="tx1"/>
              </a:solidFill>
            </a:ln>
          </c:spPr>
          <c:marker>
            <c:symbol val="none"/>
          </c:marker>
          <c:cat>
            <c:multiLvlStrRef>
              <c:f>FlowsExports!$A$2:$C$182</c:f>
              <c:multiLvlStrCache>
                <c:ptCount val="181"/>
                <c:lvl>
                  <c:pt idx="0">
                    <c:v>01-Jan-05</c:v>
                  </c:pt>
                  <c:pt idx="1">
                    <c:v>02-Jan-05</c:v>
                  </c:pt>
                  <c:pt idx="2">
                    <c:v>03-Jan-05</c:v>
                  </c:pt>
                  <c:pt idx="3">
                    <c:v>04-Jan-05</c:v>
                  </c:pt>
                  <c:pt idx="4">
                    <c:v>05-Jan-05</c:v>
                  </c:pt>
                  <c:pt idx="5">
                    <c:v>06-Jan-05</c:v>
                  </c:pt>
                  <c:pt idx="6">
                    <c:v>07-Jan-05</c:v>
                  </c:pt>
                  <c:pt idx="7">
                    <c:v>08-Jan-05</c:v>
                  </c:pt>
                  <c:pt idx="8">
                    <c:v>09-Jan-05</c:v>
                  </c:pt>
                  <c:pt idx="9">
                    <c:v>10-Jan-05</c:v>
                  </c:pt>
                  <c:pt idx="10">
                    <c:v>11-Jan-05</c:v>
                  </c:pt>
                  <c:pt idx="11">
                    <c:v>12-Jan-05</c:v>
                  </c:pt>
                  <c:pt idx="12">
                    <c:v>13-Jan-05</c:v>
                  </c:pt>
                  <c:pt idx="13">
                    <c:v>14-Jan-05</c:v>
                  </c:pt>
                  <c:pt idx="14">
                    <c:v>15-Jan-05</c:v>
                  </c:pt>
                  <c:pt idx="15">
                    <c:v>16-Jan-05</c:v>
                  </c:pt>
                  <c:pt idx="16">
                    <c:v>17-Jan-05</c:v>
                  </c:pt>
                  <c:pt idx="17">
                    <c:v>18-Jan-05</c:v>
                  </c:pt>
                  <c:pt idx="18">
                    <c:v>19-Jan-05</c:v>
                  </c:pt>
                  <c:pt idx="19">
                    <c:v>20-Jan-05</c:v>
                  </c:pt>
                  <c:pt idx="20">
                    <c:v>21-Jan-05</c:v>
                  </c:pt>
                  <c:pt idx="21">
                    <c:v>22-Jan-05</c:v>
                  </c:pt>
                  <c:pt idx="22">
                    <c:v>23-Jan-05</c:v>
                  </c:pt>
                  <c:pt idx="23">
                    <c:v>24-Jan-05</c:v>
                  </c:pt>
                  <c:pt idx="24">
                    <c:v>25-Jan-05</c:v>
                  </c:pt>
                  <c:pt idx="25">
                    <c:v>26-Jan-05</c:v>
                  </c:pt>
                  <c:pt idx="26">
                    <c:v>27-Jan-05</c:v>
                  </c:pt>
                  <c:pt idx="27">
                    <c:v>28-Jan-05</c:v>
                  </c:pt>
                  <c:pt idx="28">
                    <c:v>29-Jan-05</c:v>
                  </c:pt>
                  <c:pt idx="29">
                    <c:v>30-Jan-05</c:v>
                  </c:pt>
                  <c:pt idx="30">
                    <c:v>31-Jan-05</c:v>
                  </c:pt>
                  <c:pt idx="31">
                    <c:v>01-Feb-05</c:v>
                  </c:pt>
                  <c:pt idx="32">
                    <c:v>02-Feb-05</c:v>
                  </c:pt>
                  <c:pt idx="33">
                    <c:v>03-Feb-05</c:v>
                  </c:pt>
                  <c:pt idx="34">
                    <c:v>04-Feb-05</c:v>
                  </c:pt>
                  <c:pt idx="35">
                    <c:v>05-Feb-05</c:v>
                  </c:pt>
                  <c:pt idx="36">
                    <c:v>06-Feb-05</c:v>
                  </c:pt>
                  <c:pt idx="37">
                    <c:v>07-Feb-05</c:v>
                  </c:pt>
                  <c:pt idx="38">
                    <c:v>08-Feb-05</c:v>
                  </c:pt>
                  <c:pt idx="39">
                    <c:v>09-Feb-05</c:v>
                  </c:pt>
                  <c:pt idx="40">
                    <c:v>10-Feb-05</c:v>
                  </c:pt>
                  <c:pt idx="41">
                    <c:v>11-Feb-05</c:v>
                  </c:pt>
                  <c:pt idx="42">
                    <c:v>12-Feb-05</c:v>
                  </c:pt>
                  <c:pt idx="43">
                    <c:v>13-Feb-05</c:v>
                  </c:pt>
                  <c:pt idx="44">
                    <c:v>14-Feb-05</c:v>
                  </c:pt>
                  <c:pt idx="45">
                    <c:v>15-Feb-05</c:v>
                  </c:pt>
                  <c:pt idx="46">
                    <c:v>16-Feb-05</c:v>
                  </c:pt>
                  <c:pt idx="47">
                    <c:v>17-Feb-05</c:v>
                  </c:pt>
                  <c:pt idx="48">
                    <c:v>18-Feb-05</c:v>
                  </c:pt>
                  <c:pt idx="49">
                    <c:v>19-Feb-05</c:v>
                  </c:pt>
                  <c:pt idx="50">
                    <c:v>20-Feb-05</c:v>
                  </c:pt>
                  <c:pt idx="51">
                    <c:v>21-Feb-05</c:v>
                  </c:pt>
                  <c:pt idx="52">
                    <c:v>22-Feb-05</c:v>
                  </c:pt>
                  <c:pt idx="53">
                    <c:v>23-Feb-05</c:v>
                  </c:pt>
                  <c:pt idx="54">
                    <c:v>24-Feb-05</c:v>
                  </c:pt>
                  <c:pt idx="55">
                    <c:v>25-Feb-05</c:v>
                  </c:pt>
                  <c:pt idx="56">
                    <c:v>26-Feb-05</c:v>
                  </c:pt>
                  <c:pt idx="57">
                    <c:v>27-Feb-05</c:v>
                  </c:pt>
                  <c:pt idx="58">
                    <c:v>28-Feb-05</c:v>
                  </c:pt>
                  <c:pt idx="59">
                    <c:v>01-Mar-05</c:v>
                  </c:pt>
                  <c:pt idx="60">
                    <c:v>02-Mar-05</c:v>
                  </c:pt>
                  <c:pt idx="61">
                    <c:v>03-Mar-05</c:v>
                  </c:pt>
                  <c:pt idx="62">
                    <c:v>04-Mar-05</c:v>
                  </c:pt>
                  <c:pt idx="63">
                    <c:v>05-Mar-05</c:v>
                  </c:pt>
                  <c:pt idx="64">
                    <c:v>06-Mar-05</c:v>
                  </c:pt>
                  <c:pt idx="65">
                    <c:v>07-Mar-05</c:v>
                  </c:pt>
                  <c:pt idx="66">
                    <c:v>08-Mar-05</c:v>
                  </c:pt>
                  <c:pt idx="67">
                    <c:v>09-Mar-05</c:v>
                  </c:pt>
                  <c:pt idx="68">
                    <c:v>10-Mar-05</c:v>
                  </c:pt>
                  <c:pt idx="69">
                    <c:v>11-Mar-05</c:v>
                  </c:pt>
                  <c:pt idx="70">
                    <c:v>12-Mar-05</c:v>
                  </c:pt>
                  <c:pt idx="71">
                    <c:v>13-Mar-05</c:v>
                  </c:pt>
                  <c:pt idx="72">
                    <c:v>14-Mar-05</c:v>
                  </c:pt>
                  <c:pt idx="73">
                    <c:v>15-Mar-05</c:v>
                  </c:pt>
                  <c:pt idx="74">
                    <c:v>16-Mar-05</c:v>
                  </c:pt>
                  <c:pt idx="75">
                    <c:v>17-Mar-05</c:v>
                  </c:pt>
                  <c:pt idx="76">
                    <c:v>18-Mar-05</c:v>
                  </c:pt>
                  <c:pt idx="77">
                    <c:v>19-Mar-05</c:v>
                  </c:pt>
                  <c:pt idx="78">
                    <c:v>20-Mar-05</c:v>
                  </c:pt>
                  <c:pt idx="79">
                    <c:v>21-Mar-05</c:v>
                  </c:pt>
                  <c:pt idx="80">
                    <c:v>22-Mar-05</c:v>
                  </c:pt>
                  <c:pt idx="81">
                    <c:v>23-Mar-05</c:v>
                  </c:pt>
                  <c:pt idx="82">
                    <c:v>24-Mar-05</c:v>
                  </c:pt>
                  <c:pt idx="83">
                    <c:v>25-Mar-05</c:v>
                  </c:pt>
                  <c:pt idx="84">
                    <c:v>26-Mar-05</c:v>
                  </c:pt>
                  <c:pt idx="85">
                    <c:v>27-Mar-05</c:v>
                  </c:pt>
                  <c:pt idx="86">
                    <c:v>28-Mar-05</c:v>
                  </c:pt>
                  <c:pt idx="87">
                    <c:v>29-Mar-05</c:v>
                  </c:pt>
                  <c:pt idx="88">
                    <c:v>30-Mar-05</c:v>
                  </c:pt>
                  <c:pt idx="89">
                    <c:v>31-Mar-05</c:v>
                  </c:pt>
                  <c:pt idx="90">
                    <c:v>01-Apr-05</c:v>
                  </c:pt>
                  <c:pt idx="91">
                    <c:v>02-Apr-05</c:v>
                  </c:pt>
                  <c:pt idx="92">
                    <c:v>03-Apr-05</c:v>
                  </c:pt>
                  <c:pt idx="93">
                    <c:v>04-Apr-05</c:v>
                  </c:pt>
                  <c:pt idx="94">
                    <c:v>05-Apr-05</c:v>
                  </c:pt>
                  <c:pt idx="95">
                    <c:v>06-Apr-05</c:v>
                  </c:pt>
                  <c:pt idx="96">
                    <c:v>07-Apr-05</c:v>
                  </c:pt>
                  <c:pt idx="97">
                    <c:v>08-Apr-05</c:v>
                  </c:pt>
                  <c:pt idx="98">
                    <c:v>09-Apr-05</c:v>
                  </c:pt>
                  <c:pt idx="99">
                    <c:v>10-Apr-05</c:v>
                  </c:pt>
                  <c:pt idx="100">
                    <c:v>11-Apr-05</c:v>
                  </c:pt>
                  <c:pt idx="101">
                    <c:v>12-Apr-05</c:v>
                  </c:pt>
                  <c:pt idx="102">
                    <c:v>13-Apr-05</c:v>
                  </c:pt>
                  <c:pt idx="103">
                    <c:v>14-Apr-05</c:v>
                  </c:pt>
                  <c:pt idx="104">
                    <c:v>15-Apr-05</c:v>
                  </c:pt>
                  <c:pt idx="105">
                    <c:v>16-Apr-05</c:v>
                  </c:pt>
                  <c:pt idx="106">
                    <c:v>17-Apr-05</c:v>
                  </c:pt>
                  <c:pt idx="107">
                    <c:v>18-Apr-05</c:v>
                  </c:pt>
                  <c:pt idx="108">
                    <c:v>19-Apr-05</c:v>
                  </c:pt>
                  <c:pt idx="109">
                    <c:v>20-Apr-05</c:v>
                  </c:pt>
                  <c:pt idx="110">
                    <c:v>21-Apr-05</c:v>
                  </c:pt>
                  <c:pt idx="111">
                    <c:v>22-Apr-05</c:v>
                  </c:pt>
                  <c:pt idx="112">
                    <c:v>23-Apr-05</c:v>
                  </c:pt>
                  <c:pt idx="113">
                    <c:v>24-Apr-05</c:v>
                  </c:pt>
                  <c:pt idx="114">
                    <c:v>25-Apr-05</c:v>
                  </c:pt>
                  <c:pt idx="115">
                    <c:v>26-Apr-05</c:v>
                  </c:pt>
                  <c:pt idx="116">
                    <c:v>27-Apr-05</c:v>
                  </c:pt>
                  <c:pt idx="117">
                    <c:v>28-Apr-05</c:v>
                  </c:pt>
                  <c:pt idx="118">
                    <c:v>29-Apr-05</c:v>
                  </c:pt>
                  <c:pt idx="119">
                    <c:v>30-Apr-05</c:v>
                  </c:pt>
                  <c:pt idx="120">
                    <c:v>01-May-05</c:v>
                  </c:pt>
                  <c:pt idx="121">
                    <c:v>02-May-05</c:v>
                  </c:pt>
                  <c:pt idx="122">
                    <c:v>03-May-05</c:v>
                  </c:pt>
                  <c:pt idx="123">
                    <c:v>04-May-05</c:v>
                  </c:pt>
                  <c:pt idx="124">
                    <c:v>05-May-05</c:v>
                  </c:pt>
                  <c:pt idx="125">
                    <c:v>06-May-05</c:v>
                  </c:pt>
                  <c:pt idx="126">
                    <c:v>07-May-05</c:v>
                  </c:pt>
                  <c:pt idx="127">
                    <c:v>08-May-05</c:v>
                  </c:pt>
                  <c:pt idx="128">
                    <c:v>09-May-05</c:v>
                  </c:pt>
                  <c:pt idx="129">
                    <c:v>10-May-05</c:v>
                  </c:pt>
                  <c:pt idx="130">
                    <c:v>11-May-05</c:v>
                  </c:pt>
                  <c:pt idx="131">
                    <c:v>12-May-05</c:v>
                  </c:pt>
                  <c:pt idx="132">
                    <c:v>13-May-05</c:v>
                  </c:pt>
                  <c:pt idx="133">
                    <c:v>14-May-05</c:v>
                  </c:pt>
                  <c:pt idx="134">
                    <c:v>15-May-05</c:v>
                  </c:pt>
                  <c:pt idx="135">
                    <c:v>16-May-05</c:v>
                  </c:pt>
                  <c:pt idx="136">
                    <c:v>17-May-05</c:v>
                  </c:pt>
                  <c:pt idx="137">
                    <c:v>18-May-05</c:v>
                  </c:pt>
                  <c:pt idx="138">
                    <c:v>19-May-05</c:v>
                  </c:pt>
                  <c:pt idx="139">
                    <c:v>20-May-05</c:v>
                  </c:pt>
                  <c:pt idx="140">
                    <c:v>21-May-05</c:v>
                  </c:pt>
                  <c:pt idx="141">
                    <c:v>22-May-05</c:v>
                  </c:pt>
                  <c:pt idx="142">
                    <c:v>23-May-05</c:v>
                  </c:pt>
                  <c:pt idx="143">
                    <c:v>24-May-05</c:v>
                  </c:pt>
                  <c:pt idx="144">
                    <c:v>25-May-05</c:v>
                  </c:pt>
                  <c:pt idx="145">
                    <c:v>26-May-05</c:v>
                  </c:pt>
                  <c:pt idx="146">
                    <c:v>27-May-05</c:v>
                  </c:pt>
                  <c:pt idx="147">
                    <c:v>28-May-05</c:v>
                  </c:pt>
                  <c:pt idx="148">
                    <c:v>29-May-05</c:v>
                  </c:pt>
                  <c:pt idx="149">
                    <c:v>30-May-05</c:v>
                  </c:pt>
                  <c:pt idx="150">
                    <c:v>31-May-05</c:v>
                  </c:pt>
                  <c:pt idx="151">
                    <c:v>01-Jun-05</c:v>
                  </c:pt>
                  <c:pt idx="152">
                    <c:v>02-Jun-05</c:v>
                  </c:pt>
                  <c:pt idx="153">
                    <c:v>03-Jun-05</c:v>
                  </c:pt>
                  <c:pt idx="154">
                    <c:v>04-Jun-05</c:v>
                  </c:pt>
                  <c:pt idx="155">
                    <c:v>05-Jun-05</c:v>
                  </c:pt>
                  <c:pt idx="156">
                    <c:v>06-Jun-05</c:v>
                  </c:pt>
                  <c:pt idx="157">
                    <c:v>07-Jun-05</c:v>
                  </c:pt>
                  <c:pt idx="158">
                    <c:v>08-Jun-05</c:v>
                  </c:pt>
                  <c:pt idx="159">
                    <c:v>09-Jun-05</c:v>
                  </c:pt>
                  <c:pt idx="160">
                    <c:v>10-Jun-05</c:v>
                  </c:pt>
                  <c:pt idx="161">
                    <c:v>11-Jun-05</c:v>
                  </c:pt>
                  <c:pt idx="162">
                    <c:v>12-Jun-05</c:v>
                  </c:pt>
                  <c:pt idx="163">
                    <c:v>13-Jun-05</c:v>
                  </c:pt>
                  <c:pt idx="164">
                    <c:v>14-Jun-05</c:v>
                  </c:pt>
                  <c:pt idx="165">
                    <c:v>15-Jun-05</c:v>
                  </c:pt>
                  <c:pt idx="166">
                    <c:v>16-Jun-05</c:v>
                  </c:pt>
                  <c:pt idx="167">
                    <c:v>17-Jun-05</c:v>
                  </c:pt>
                  <c:pt idx="168">
                    <c:v>18-Jun-05</c:v>
                  </c:pt>
                  <c:pt idx="169">
                    <c:v>19-Jun-05</c:v>
                  </c:pt>
                  <c:pt idx="170">
                    <c:v>20-Jun-05</c:v>
                  </c:pt>
                  <c:pt idx="171">
                    <c:v>21-Jun-05</c:v>
                  </c:pt>
                  <c:pt idx="172">
                    <c:v>22-Jun-05</c:v>
                  </c:pt>
                  <c:pt idx="173">
                    <c:v>23-Jun-05</c:v>
                  </c:pt>
                  <c:pt idx="174">
                    <c:v>24-Jun-05</c:v>
                  </c:pt>
                  <c:pt idx="175">
                    <c:v>25-Jun-05</c:v>
                  </c:pt>
                  <c:pt idx="176">
                    <c:v>26-Jun-05</c:v>
                  </c:pt>
                  <c:pt idx="177">
                    <c:v>27-Jun-05</c:v>
                  </c:pt>
                  <c:pt idx="178">
                    <c:v>28-Jun-05</c:v>
                  </c:pt>
                  <c:pt idx="179">
                    <c:v>29-Jun-05</c:v>
                  </c:pt>
                  <c:pt idx="180">
                    <c:v>30-Jun-05</c:v>
                  </c:pt>
                </c:lvl>
                <c:lvl>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2</c:v>
                  </c:pt>
                  <c:pt idx="32">
                    <c:v>2</c:v>
                  </c:pt>
                  <c:pt idx="33">
                    <c:v>2</c:v>
                  </c:pt>
                  <c:pt idx="34">
                    <c:v>2</c:v>
                  </c:pt>
                  <c:pt idx="35">
                    <c:v>2</c:v>
                  </c:pt>
                  <c:pt idx="36">
                    <c:v>2</c:v>
                  </c:pt>
                  <c:pt idx="37">
                    <c:v>2</c:v>
                  </c:pt>
                  <c:pt idx="38">
                    <c:v>2</c:v>
                  </c:pt>
                  <c:pt idx="39">
                    <c:v>2</c:v>
                  </c:pt>
                  <c:pt idx="40">
                    <c:v>2</c:v>
                  </c:pt>
                  <c:pt idx="41">
                    <c:v>2</c:v>
                  </c:pt>
                  <c:pt idx="42">
                    <c:v>2</c:v>
                  </c:pt>
                  <c:pt idx="43">
                    <c:v>2</c:v>
                  </c:pt>
                  <c:pt idx="44">
                    <c:v>2</c:v>
                  </c:pt>
                  <c:pt idx="45">
                    <c:v>2</c:v>
                  </c:pt>
                  <c:pt idx="46">
                    <c:v>2</c:v>
                  </c:pt>
                  <c:pt idx="47">
                    <c:v>2</c:v>
                  </c:pt>
                  <c:pt idx="48">
                    <c:v>2</c:v>
                  </c:pt>
                  <c:pt idx="49">
                    <c:v>2</c:v>
                  </c:pt>
                  <c:pt idx="50">
                    <c:v>2</c:v>
                  </c:pt>
                  <c:pt idx="51">
                    <c:v>2</c:v>
                  </c:pt>
                  <c:pt idx="52">
                    <c:v>2</c:v>
                  </c:pt>
                  <c:pt idx="53">
                    <c:v>2</c:v>
                  </c:pt>
                  <c:pt idx="54">
                    <c:v>2</c:v>
                  </c:pt>
                  <c:pt idx="55">
                    <c:v>2</c:v>
                  </c:pt>
                  <c:pt idx="56">
                    <c:v>2</c:v>
                  </c:pt>
                  <c:pt idx="57">
                    <c:v>2</c:v>
                  </c:pt>
                  <c:pt idx="58">
                    <c:v>2</c:v>
                  </c:pt>
                  <c:pt idx="59">
                    <c:v>3</c:v>
                  </c:pt>
                  <c:pt idx="60">
                    <c:v>3</c:v>
                  </c:pt>
                  <c:pt idx="61">
                    <c:v>3</c:v>
                  </c:pt>
                  <c:pt idx="62">
                    <c:v>3</c:v>
                  </c:pt>
                  <c:pt idx="63">
                    <c:v>3</c:v>
                  </c:pt>
                  <c:pt idx="64">
                    <c:v>3</c:v>
                  </c:pt>
                  <c:pt idx="65">
                    <c:v>3</c:v>
                  </c:pt>
                  <c:pt idx="66">
                    <c:v>3</c:v>
                  </c:pt>
                  <c:pt idx="67">
                    <c:v>3</c:v>
                  </c:pt>
                  <c:pt idx="68">
                    <c:v>3</c:v>
                  </c:pt>
                  <c:pt idx="69">
                    <c:v>3</c:v>
                  </c:pt>
                  <c:pt idx="70">
                    <c:v>3</c:v>
                  </c:pt>
                  <c:pt idx="71">
                    <c:v>3</c:v>
                  </c:pt>
                  <c:pt idx="72">
                    <c:v>3</c:v>
                  </c:pt>
                  <c:pt idx="73">
                    <c:v>3</c:v>
                  </c:pt>
                  <c:pt idx="74">
                    <c:v>3</c:v>
                  </c:pt>
                  <c:pt idx="75">
                    <c:v>3</c:v>
                  </c:pt>
                  <c:pt idx="76">
                    <c:v>3</c:v>
                  </c:pt>
                  <c:pt idx="77">
                    <c:v>3</c:v>
                  </c:pt>
                  <c:pt idx="78">
                    <c:v>3</c:v>
                  </c:pt>
                  <c:pt idx="79">
                    <c:v>3</c:v>
                  </c:pt>
                  <c:pt idx="80">
                    <c:v>3</c:v>
                  </c:pt>
                  <c:pt idx="81">
                    <c:v>3</c:v>
                  </c:pt>
                  <c:pt idx="82">
                    <c:v>3</c:v>
                  </c:pt>
                  <c:pt idx="83">
                    <c:v>3</c:v>
                  </c:pt>
                  <c:pt idx="84">
                    <c:v>3</c:v>
                  </c:pt>
                  <c:pt idx="85">
                    <c:v>3</c:v>
                  </c:pt>
                  <c:pt idx="86">
                    <c:v>3</c:v>
                  </c:pt>
                  <c:pt idx="87">
                    <c:v>3</c:v>
                  </c:pt>
                  <c:pt idx="88">
                    <c:v>3</c:v>
                  </c:pt>
                  <c:pt idx="89">
                    <c:v>3</c:v>
                  </c:pt>
                  <c:pt idx="90">
                    <c:v>4</c:v>
                  </c:pt>
                  <c:pt idx="91">
                    <c:v>4</c:v>
                  </c:pt>
                  <c:pt idx="92">
                    <c:v>4</c:v>
                  </c:pt>
                  <c:pt idx="93">
                    <c:v>4</c:v>
                  </c:pt>
                  <c:pt idx="94">
                    <c:v>4</c:v>
                  </c:pt>
                  <c:pt idx="95">
                    <c:v>4</c:v>
                  </c:pt>
                  <c:pt idx="96">
                    <c:v>4</c:v>
                  </c:pt>
                  <c:pt idx="97">
                    <c:v>4</c:v>
                  </c:pt>
                  <c:pt idx="98">
                    <c:v>4</c:v>
                  </c:pt>
                  <c:pt idx="99">
                    <c:v>4</c:v>
                  </c:pt>
                  <c:pt idx="100">
                    <c:v>4</c:v>
                  </c:pt>
                  <c:pt idx="101">
                    <c:v>4</c:v>
                  </c:pt>
                  <c:pt idx="102">
                    <c:v>4</c:v>
                  </c:pt>
                  <c:pt idx="103">
                    <c:v>4</c:v>
                  </c:pt>
                  <c:pt idx="104">
                    <c:v>4</c:v>
                  </c:pt>
                  <c:pt idx="105">
                    <c:v>4</c:v>
                  </c:pt>
                  <c:pt idx="106">
                    <c:v>4</c:v>
                  </c:pt>
                  <c:pt idx="107">
                    <c:v>4</c:v>
                  </c:pt>
                  <c:pt idx="108">
                    <c:v>4</c:v>
                  </c:pt>
                  <c:pt idx="109">
                    <c:v>4</c:v>
                  </c:pt>
                  <c:pt idx="110">
                    <c:v>4</c:v>
                  </c:pt>
                  <c:pt idx="111">
                    <c:v>4</c:v>
                  </c:pt>
                  <c:pt idx="112">
                    <c:v>4</c:v>
                  </c:pt>
                  <c:pt idx="113">
                    <c:v>4</c:v>
                  </c:pt>
                  <c:pt idx="114">
                    <c:v>4</c:v>
                  </c:pt>
                  <c:pt idx="115">
                    <c:v>4</c:v>
                  </c:pt>
                  <c:pt idx="116">
                    <c:v>4</c:v>
                  </c:pt>
                  <c:pt idx="117">
                    <c:v>4</c:v>
                  </c:pt>
                  <c:pt idx="118">
                    <c:v>4</c:v>
                  </c:pt>
                  <c:pt idx="119">
                    <c:v>4</c:v>
                  </c:pt>
                  <c:pt idx="120">
                    <c:v>5</c:v>
                  </c:pt>
                  <c:pt idx="121">
                    <c:v>5</c:v>
                  </c:pt>
                  <c:pt idx="122">
                    <c:v>5</c:v>
                  </c:pt>
                  <c:pt idx="123">
                    <c:v>5</c:v>
                  </c:pt>
                  <c:pt idx="124">
                    <c:v>5</c:v>
                  </c:pt>
                  <c:pt idx="125">
                    <c:v>5</c:v>
                  </c:pt>
                  <c:pt idx="126">
                    <c:v>5</c:v>
                  </c:pt>
                  <c:pt idx="127">
                    <c:v>5</c:v>
                  </c:pt>
                  <c:pt idx="128">
                    <c:v>5</c:v>
                  </c:pt>
                  <c:pt idx="129">
                    <c:v>5</c:v>
                  </c:pt>
                  <c:pt idx="130">
                    <c:v>5</c:v>
                  </c:pt>
                  <c:pt idx="131">
                    <c:v>5</c:v>
                  </c:pt>
                  <c:pt idx="132">
                    <c:v>5</c:v>
                  </c:pt>
                  <c:pt idx="133">
                    <c:v>5</c:v>
                  </c:pt>
                  <c:pt idx="134">
                    <c:v>5</c:v>
                  </c:pt>
                  <c:pt idx="135">
                    <c:v>5</c:v>
                  </c:pt>
                  <c:pt idx="136">
                    <c:v>5</c:v>
                  </c:pt>
                  <c:pt idx="137">
                    <c:v>5</c:v>
                  </c:pt>
                  <c:pt idx="138">
                    <c:v>5</c:v>
                  </c:pt>
                  <c:pt idx="139">
                    <c:v>5</c:v>
                  </c:pt>
                  <c:pt idx="140">
                    <c:v>5</c:v>
                  </c:pt>
                  <c:pt idx="141">
                    <c:v>5</c:v>
                  </c:pt>
                  <c:pt idx="142">
                    <c:v>5</c:v>
                  </c:pt>
                  <c:pt idx="143">
                    <c:v>5</c:v>
                  </c:pt>
                  <c:pt idx="144">
                    <c:v>5</c:v>
                  </c:pt>
                  <c:pt idx="145">
                    <c:v>5</c:v>
                  </c:pt>
                  <c:pt idx="146">
                    <c:v>5</c:v>
                  </c:pt>
                  <c:pt idx="147">
                    <c:v>5</c:v>
                  </c:pt>
                  <c:pt idx="148">
                    <c:v>5</c:v>
                  </c:pt>
                  <c:pt idx="149">
                    <c:v>5</c:v>
                  </c:pt>
                  <c:pt idx="150">
                    <c:v>5</c:v>
                  </c:pt>
                  <c:pt idx="151">
                    <c:v>6</c:v>
                  </c:pt>
                  <c:pt idx="152">
                    <c:v>6</c:v>
                  </c:pt>
                  <c:pt idx="153">
                    <c:v>6</c:v>
                  </c:pt>
                  <c:pt idx="154">
                    <c:v>6</c:v>
                  </c:pt>
                  <c:pt idx="155">
                    <c:v>6</c:v>
                  </c:pt>
                  <c:pt idx="156">
                    <c:v>6</c:v>
                  </c:pt>
                  <c:pt idx="157">
                    <c:v>6</c:v>
                  </c:pt>
                  <c:pt idx="158">
                    <c:v>6</c:v>
                  </c:pt>
                  <c:pt idx="159">
                    <c:v>6</c:v>
                  </c:pt>
                  <c:pt idx="160">
                    <c:v>6</c:v>
                  </c:pt>
                  <c:pt idx="161">
                    <c:v>6</c:v>
                  </c:pt>
                  <c:pt idx="162">
                    <c:v>6</c:v>
                  </c:pt>
                  <c:pt idx="163">
                    <c:v>6</c:v>
                  </c:pt>
                  <c:pt idx="164">
                    <c:v>6</c:v>
                  </c:pt>
                  <c:pt idx="165">
                    <c:v>6</c:v>
                  </c:pt>
                  <c:pt idx="166">
                    <c:v>6</c:v>
                  </c:pt>
                  <c:pt idx="167">
                    <c:v>6</c:v>
                  </c:pt>
                  <c:pt idx="168">
                    <c:v>6</c:v>
                  </c:pt>
                  <c:pt idx="169">
                    <c:v>6</c:v>
                  </c:pt>
                  <c:pt idx="170">
                    <c:v>6</c:v>
                  </c:pt>
                  <c:pt idx="171">
                    <c:v>6</c:v>
                  </c:pt>
                  <c:pt idx="172">
                    <c:v>6</c:v>
                  </c:pt>
                  <c:pt idx="173">
                    <c:v>6</c:v>
                  </c:pt>
                  <c:pt idx="174">
                    <c:v>6</c:v>
                  </c:pt>
                  <c:pt idx="175">
                    <c:v>6</c:v>
                  </c:pt>
                  <c:pt idx="176">
                    <c:v>6</c:v>
                  </c:pt>
                  <c:pt idx="177">
                    <c:v>6</c:v>
                  </c:pt>
                  <c:pt idx="178">
                    <c:v>6</c:v>
                  </c:pt>
                  <c:pt idx="179">
                    <c:v>6</c:v>
                  </c:pt>
                  <c:pt idx="180">
                    <c:v>6</c:v>
                  </c:pt>
                </c:lvl>
                <c:lvl>
                  <c:pt idx="0">
                    <c:v>2005</c:v>
                  </c:pt>
                  <c:pt idx="1">
                    <c:v>2005</c:v>
                  </c:pt>
                  <c:pt idx="2">
                    <c:v>2005</c:v>
                  </c:pt>
                  <c:pt idx="3">
                    <c:v>2005</c:v>
                  </c:pt>
                  <c:pt idx="4">
                    <c:v>2005</c:v>
                  </c:pt>
                  <c:pt idx="5">
                    <c:v>2005</c:v>
                  </c:pt>
                  <c:pt idx="6">
                    <c:v>2005</c:v>
                  </c:pt>
                  <c:pt idx="7">
                    <c:v>2005</c:v>
                  </c:pt>
                  <c:pt idx="8">
                    <c:v>2005</c:v>
                  </c:pt>
                  <c:pt idx="9">
                    <c:v>2005</c:v>
                  </c:pt>
                  <c:pt idx="10">
                    <c:v>2005</c:v>
                  </c:pt>
                  <c:pt idx="11">
                    <c:v>2005</c:v>
                  </c:pt>
                  <c:pt idx="12">
                    <c:v>2005</c:v>
                  </c:pt>
                  <c:pt idx="13">
                    <c:v>2005</c:v>
                  </c:pt>
                  <c:pt idx="14">
                    <c:v>2005</c:v>
                  </c:pt>
                  <c:pt idx="15">
                    <c:v>2005</c:v>
                  </c:pt>
                  <c:pt idx="16">
                    <c:v>2005</c:v>
                  </c:pt>
                  <c:pt idx="17">
                    <c:v>2005</c:v>
                  </c:pt>
                  <c:pt idx="18">
                    <c:v>2005</c:v>
                  </c:pt>
                  <c:pt idx="19">
                    <c:v>2005</c:v>
                  </c:pt>
                  <c:pt idx="20">
                    <c:v>2005</c:v>
                  </c:pt>
                  <c:pt idx="21">
                    <c:v>2005</c:v>
                  </c:pt>
                  <c:pt idx="22">
                    <c:v>2005</c:v>
                  </c:pt>
                  <c:pt idx="23">
                    <c:v>2005</c:v>
                  </c:pt>
                  <c:pt idx="24">
                    <c:v>2005</c:v>
                  </c:pt>
                  <c:pt idx="25">
                    <c:v>2005</c:v>
                  </c:pt>
                  <c:pt idx="26">
                    <c:v>2005</c:v>
                  </c:pt>
                  <c:pt idx="27">
                    <c:v>2005</c:v>
                  </c:pt>
                  <c:pt idx="28">
                    <c:v>2005</c:v>
                  </c:pt>
                  <c:pt idx="29">
                    <c:v>2005</c:v>
                  </c:pt>
                  <c:pt idx="30">
                    <c:v>2005</c:v>
                  </c:pt>
                  <c:pt idx="31">
                    <c:v>2005</c:v>
                  </c:pt>
                  <c:pt idx="32">
                    <c:v>2005</c:v>
                  </c:pt>
                  <c:pt idx="33">
                    <c:v>2005</c:v>
                  </c:pt>
                  <c:pt idx="34">
                    <c:v>2005</c:v>
                  </c:pt>
                  <c:pt idx="35">
                    <c:v>2005</c:v>
                  </c:pt>
                  <c:pt idx="36">
                    <c:v>2005</c:v>
                  </c:pt>
                  <c:pt idx="37">
                    <c:v>2005</c:v>
                  </c:pt>
                  <c:pt idx="38">
                    <c:v>2005</c:v>
                  </c:pt>
                  <c:pt idx="39">
                    <c:v>2005</c:v>
                  </c:pt>
                  <c:pt idx="40">
                    <c:v>2005</c:v>
                  </c:pt>
                  <c:pt idx="41">
                    <c:v>2005</c:v>
                  </c:pt>
                  <c:pt idx="42">
                    <c:v>2005</c:v>
                  </c:pt>
                  <c:pt idx="43">
                    <c:v>2005</c:v>
                  </c:pt>
                  <c:pt idx="44">
                    <c:v>2005</c:v>
                  </c:pt>
                  <c:pt idx="45">
                    <c:v>2005</c:v>
                  </c:pt>
                  <c:pt idx="46">
                    <c:v>2005</c:v>
                  </c:pt>
                  <c:pt idx="47">
                    <c:v>2005</c:v>
                  </c:pt>
                  <c:pt idx="48">
                    <c:v>2005</c:v>
                  </c:pt>
                  <c:pt idx="49">
                    <c:v>2005</c:v>
                  </c:pt>
                  <c:pt idx="50">
                    <c:v>2005</c:v>
                  </c:pt>
                  <c:pt idx="51">
                    <c:v>2005</c:v>
                  </c:pt>
                  <c:pt idx="52">
                    <c:v>2005</c:v>
                  </c:pt>
                  <c:pt idx="53">
                    <c:v>2005</c:v>
                  </c:pt>
                  <c:pt idx="54">
                    <c:v>2005</c:v>
                  </c:pt>
                  <c:pt idx="55">
                    <c:v>2005</c:v>
                  </c:pt>
                  <c:pt idx="56">
                    <c:v>2005</c:v>
                  </c:pt>
                  <c:pt idx="57">
                    <c:v>2005</c:v>
                  </c:pt>
                  <c:pt idx="58">
                    <c:v>2005</c:v>
                  </c:pt>
                  <c:pt idx="59">
                    <c:v>2005</c:v>
                  </c:pt>
                  <c:pt idx="60">
                    <c:v>2005</c:v>
                  </c:pt>
                  <c:pt idx="61">
                    <c:v>2005</c:v>
                  </c:pt>
                  <c:pt idx="62">
                    <c:v>2005</c:v>
                  </c:pt>
                  <c:pt idx="63">
                    <c:v>2005</c:v>
                  </c:pt>
                  <c:pt idx="64">
                    <c:v>2005</c:v>
                  </c:pt>
                  <c:pt idx="65">
                    <c:v>2005</c:v>
                  </c:pt>
                  <c:pt idx="66">
                    <c:v>2005</c:v>
                  </c:pt>
                  <c:pt idx="67">
                    <c:v>2005</c:v>
                  </c:pt>
                  <c:pt idx="68">
                    <c:v>2005</c:v>
                  </c:pt>
                  <c:pt idx="69">
                    <c:v>2005</c:v>
                  </c:pt>
                  <c:pt idx="70">
                    <c:v>2005</c:v>
                  </c:pt>
                  <c:pt idx="71">
                    <c:v>2005</c:v>
                  </c:pt>
                  <c:pt idx="72">
                    <c:v>2005</c:v>
                  </c:pt>
                  <c:pt idx="73">
                    <c:v>2005</c:v>
                  </c:pt>
                  <c:pt idx="74">
                    <c:v>2005</c:v>
                  </c:pt>
                  <c:pt idx="75">
                    <c:v>2005</c:v>
                  </c:pt>
                  <c:pt idx="76">
                    <c:v>2005</c:v>
                  </c:pt>
                  <c:pt idx="77">
                    <c:v>2005</c:v>
                  </c:pt>
                  <c:pt idx="78">
                    <c:v>2005</c:v>
                  </c:pt>
                  <c:pt idx="79">
                    <c:v>2005</c:v>
                  </c:pt>
                  <c:pt idx="80">
                    <c:v>2005</c:v>
                  </c:pt>
                  <c:pt idx="81">
                    <c:v>2005</c:v>
                  </c:pt>
                  <c:pt idx="82">
                    <c:v>2005</c:v>
                  </c:pt>
                  <c:pt idx="83">
                    <c:v>2005</c:v>
                  </c:pt>
                  <c:pt idx="84">
                    <c:v>2005</c:v>
                  </c:pt>
                  <c:pt idx="85">
                    <c:v>2005</c:v>
                  </c:pt>
                  <c:pt idx="86">
                    <c:v>2005</c:v>
                  </c:pt>
                  <c:pt idx="87">
                    <c:v>2005</c:v>
                  </c:pt>
                  <c:pt idx="88">
                    <c:v>2005</c:v>
                  </c:pt>
                  <c:pt idx="89">
                    <c:v>2005</c:v>
                  </c:pt>
                  <c:pt idx="90">
                    <c:v>2005</c:v>
                  </c:pt>
                  <c:pt idx="91">
                    <c:v>2005</c:v>
                  </c:pt>
                  <c:pt idx="92">
                    <c:v>2005</c:v>
                  </c:pt>
                  <c:pt idx="93">
                    <c:v>2005</c:v>
                  </c:pt>
                  <c:pt idx="94">
                    <c:v>2005</c:v>
                  </c:pt>
                  <c:pt idx="95">
                    <c:v>2005</c:v>
                  </c:pt>
                  <c:pt idx="96">
                    <c:v>2005</c:v>
                  </c:pt>
                  <c:pt idx="97">
                    <c:v>2005</c:v>
                  </c:pt>
                  <c:pt idx="98">
                    <c:v>2005</c:v>
                  </c:pt>
                  <c:pt idx="99">
                    <c:v>2005</c:v>
                  </c:pt>
                  <c:pt idx="100">
                    <c:v>2005</c:v>
                  </c:pt>
                  <c:pt idx="101">
                    <c:v>2005</c:v>
                  </c:pt>
                  <c:pt idx="102">
                    <c:v>2005</c:v>
                  </c:pt>
                  <c:pt idx="103">
                    <c:v>2005</c:v>
                  </c:pt>
                  <c:pt idx="104">
                    <c:v>2005</c:v>
                  </c:pt>
                  <c:pt idx="105">
                    <c:v>2005</c:v>
                  </c:pt>
                  <c:pt idx="106">
                    <c:v>2005</c:v>
                  </c:pt>
                  <c:pt idx="107">
                    <c:v>2005</c:v>
                  </c:pt>
                  <c:pt idx="108">
                    <c:v>2005</c:v>
                  </c:pt>
                  <c:pt idx="109">
                    <c:v>2005</c:v>
                  </c:pt>
                  <c:pt idx="110">
                    <c:v>2005</c:v>
                  </c:pt>
                  <c:pt idx="111">
                    <c:v>2005</c:v>
                  </c:pt>
                  <c:pt idx="112">
                    <c:v>2005</c:v>
                  </c:pt>
                  <c:pt idx="113">
                    <c:v>2005</c:v>
                  </c:pt>
                  <c:pt idx="114">
                    <c:v>2005</c:v>
                  </c:pt>
                  <c:pt idx="115">
                    <c:v>2005</c:v>
                  </c:pt>
                  <c:pt idx="116">
                    <c:v>2005</c:v>
                  </c:pt>
                  <c:pt idx="117">
                    <c:v>2005</c:v>
                  </c:pt>
                  <c:pt idx="118">
                    <c:v>2005</c:v>
                  </c:pt>
                  <c:pt idx="119">
                    <c:v>2005</c:v>
                  </c:pt>
                  <c:pt idx="120">
                    <c:v>2005</c:v>
                  </c:pt>
                  <c:pt idx="121">
                    <c:v>2005</c:v>
                  </c:pt>
                  <c:pt idx="122">
                    <c:v>2005</c:v>
                  </c:pt>
                  <c:pt idx="123">
                    <c:v>2005</c:v>
                  </c:pt>
                  <c:pt idx="124">
                    <c:v>2005</c:v>
                  </c:pt>
                  <c:pt idx="125">
                    <c:v>2005</c:v>
                  </c:pt>
                  <c:pt idx="126">
                    <c:v>2005</c:v>
                  </c:pt>
                  <c:pt idx="127">
                    <c:v>2005</c:v>
                  </c:pt>
                  <c:pt idx="128">
                    <c:v>2005</c:v>
                  </c:pt>
                  <c:pt idx="129">
                    <c:v>2005</c:v>
                  </c:pt>
                  <c:pt idx="130">
                    <c:v>2005</c:v>
                  </c:pt>
                  <c:pt idx="131">
                    <c:v>2005</c:v>
                  </c:pt>
                  <c:pt idx="132">
                    <c:v>2005</c:v>
                  </c:pt>
                  <c:pt idx="133">
                    <c:v>2005</c:v>
                  </c:pt>
                  <c:pt idx="134">
                    <c:v>2005</c:v>
                  </c:pt>
                  <c:pt idx="135">
                    <c:v>2005</c:v>
                  </c:pt>
                  <c:pt idx="136">
                    <c:v>2005</c:v>
                  </c:pt>
                  <c:pt idx="137">
                    <c:v>2005</c:v>
                  </c:pt>
                  <c:pt idx="138">
                    <c:v>2005</c:v>
                  </c:pt>
                  <c:pt idx="139">
                    <c:v>2005</c:v>
                  </c:pt>
                  <c:pt idx="140">
                    <c:v>2005</c:v>
                  </c:pt>
                  <c:pt idx="141">
                    <c:v>2005</c:v>
                  </c:pt>
                  <c:pt idx="142">
                    <c:v>2005</c:v>
                  </c:pt>
                  <c:pt idx="143">
                    <c:v>2005</c:v>
                  </c:pt>
                  <c:pt idx="144">
                    <c:v>2005</c:v>
                  </c:pt>
                  <c:pt idx="145">
                    <c:v>2005</c:v>
                  </c:pt>
                  <c:pt idx="146">
                    <c:v>2005</c:v>
                  </c:pt>
                  <c:pt idx="147">
                    <c:v>2005</c:v>
                  </c:pt>
                  <c:pt idx="148">
                    <c:v>2005</c:v>
                  </c:pt>
                  <c:pt idx="149">
                    <c:v>2005</c:v>
                  </c:pt>
                  <c:pt idx="150">
                    <c:v>2005</c:v>
                  </c:pt>
                  <c:pt idx="151">
                    <c:v>2005</c:v>
                  </c:pt>
                  <c:pt idx="152">
                    <c:v>2005</c:v>
                  </c:pt>
                  <c:pt idx="153">
                    <c:v>2005</c:v>
                  </c:pt>
                  <c:pt idx="154">
                    <c:v>2005</c:v>
                  </c:pt>
                  <c:pt idx="155">
                    <c:v>2005</c:v>
                  </c:pt>
                  <c:pt idx="156">
                    <c:v>2005</c:v>
                  </c:pt>
                  <c:pt idx="157">
                    <c:v>2005</c:v>
                  </c:pt>
                  <c:pt idx="158">
                    <c:v>2005</c:v>
                  </c:pt>
                  <c:pt idx="159">
                    <c:v>2005</c:v>
                  </c:pt>
                  <c:pt idx="160">
                    <c:v>2005</c:v>
                  </c:pt>
                  <c:pt idx="161">
                    <c:v>2005</c:v>
                  </c:pt>
                  <c:pt idx="162">
                    <c:v>2005</c:v>
                  </c:pt>
                  <c:pt idx="163">
                    <c:v>2005</c:v>
                  </c:pt>
                  <c:pt idx="164">
                    <c:v>2005</c:v>
                  </c:pt>
                  <c:pt idx="165">
                    <c:v>2005</c:v>
                  </c:pt>
                  <c:pt idx="166">
                    <c:v>2005</c:v>
                  </c:pt>
                  <c:pt idx="167">
                    <c:v>2005</c:v>
                  </c:pt>
                  <c:pt idx="168">
                    <c:v>2005</c:v>
                  </c:pt>
                  <c:pt idx="169">
                    <c:v>2005</c:v>
                  </c:pt>
                  <c:pt idx="170">
                    <c:v>2005</c:v>
                  </c:pt>
                  <c:pt idx="171">
                    <c:v>2005</c:v>
                  </c:pt>
                  <c:pt idx="172">
                    <c:v>2005</c:v>
                  </c:pt>
                  <c:pt idx="173">
                    <c:v>2005</c:v>
                  </c:pt>
                  <c:pt idx="174">
                    <c:v>2005</c:v>
                  </c:pt>
                  <c:pt idx="175">
                    <c:v>2005</c:v>
                  </c:pt>
                  <c:pt idx="176">
                    <c:v>2005</c:v>
                  </c:pt>
                  <c:pt idx="177">
                    <c:v>2005</c:v>
                  </c:pt>
                  <c:pt idx="178">
                    <c:v>2005</c:v>
                  </c:pt>
                  <c:pt idx="179">
                    <c:v>2005</c:v>
                  </c:pt>
                  <c:pt idx="180">
                    <c:v>2005</c:v>
                  </c:pt>
                </c:lvl>
              </c:multiLvlStrCache>
            </c:multiLvlStrRef>
          </c:cat>
          <c:val>
            <c:numRef>
              <c:f>FlowsExports!$E$2:$E$182</c:f>
              <c:numCache>
                <c:formatCode>General</c:formatCode>
                <c:ptCount val="181"/>
                <c:pt idx="0">
                  <c:v>11824</c:v>
                </c:pt>
                <c:pt idx="1">
                  <c:v>11689</c:v>
                </c:pt>
                <c:pt idx="2">
                  <c:v>11983</c:v>
                </c:pt>
                <c:pt idx="3">
                  <c:v>11238</c:v>
                </c:pt>
                <c:pt idx="4">
                  <c:v>11850</c:v>
                </c:pt>
                <c:pt idx="5">
                  <c:v>11762</c:v>
                </c:pt>
                <c:pt idx="6">
                  <c:v>12645</c:v>
                </c:pt>
                <c:pt idx="7">
                  <c:v>12493</c:v>
                </c:pt>
                <c:pt idx="8">
                  <c:v>11225</c:v>
                </c:pt>
                <c:pt idx="9">
                  <c:v>12482</c:v>
                </c:pt>
                <c:pt idx="10">
                  <c:v>12991</c:v>
                </c:pt>
                <c:pt idx="11">
                  <c:v>11301</c:v>
                </c:pt>
                <c:pt idx="12">
                  <c:v>11676</c:v>
                </c:pt>
                <c:pt idx="13">
                  <c:v>12733</c:v>
                </c:pt>
                <c:pt idx="14">
                  <c:v>11647</c:v>
                </c:pt>
                <c:pt idx="15">
                  <c:v>12052</c:v>
                </c:pt>
                <c:pt idx="16">
                  <c:v>12369</c:v>
                </c:pt>
                <c:pt idx="17">
                  <c:v>11940</c:v>
                </c:pt>
                <c:pt idx="18">
                  <c:v>12508</c:v>
                </c:pt>
                <c:pt idx="19">
                  <c:v>12723</c:v>
                </c:pt>
                <c:pt idx="20">
                  <c:v>12662</c:v>
                </c:pt>
                <c:pt idx="21">
                  <c:v>12716</c:v>
                </c:pt>
                <c:pt idx="22">
                  <c:v>12513</c:v>
                </c:pt>
                <c:pt idx="23">
                  <c:v>12395</c:v>
                </c:pt>
                <c:pt idx="24">
                  <c:v>12359</c:v>
                </c:pt>
                <c:pt idx="25">
                  <c:v>12280</c:v>
                </c:pt>
                <c:pt idx="26">
                  <c:v>12254</c:v>
                </c:pt>
                <c:pt idx="27">
                  <c:v>12025</c:v>
                </c:pt>
                <c:pt idx="28">
                  <c:v>12161</c:v>
                </c:pt>
                <c:pt idx="29">
                  <c:v>12058</c:v>
                </c:pt>
                <c:pt idx="30">
                  <c:v>12178</c:v>
                </c:pt>
                <c:pt idx="31">
                  <c:v>11152</c:v>
                </c:pt>
                <c:pt idx="32">
                  <c:v>4307</c:v>
                </c:pt>
                <c:pt idx="33">
                  <c:v>2955</c:v>
                </c:pt>
                <c:pt idx="34">
                  <c:v>3302</c:v>
                </c:pt>
                <c:pt idx="35">
                  <c:v>5311</c:v>
                </c:pt>
                <c:pt idx="36">
                  <c:v>7300</c:v>
                </c:pt>
                <c:pt idx="37">
                  <c:v>9135</c:v>
                </c:pt>
                <c:pt idx="38">
                  <c:v>10119</c:v>
                </c:pt>
                <c:pt idx="39">
                  <c:v>11438</c:v>
                </c:pt>
                <c:pt idx="40">
                  <c:v>10945</c:v>
                </c:pt>
                <c:pt idx="41">
                  <c:v>10985</c:v>
                </c:pt>
                <c:pt idx="42">
                  <c:v>10994</c:v>
                </c:pt>
                <c:pt idx="43">
                  <c:v>10291</c:v>
                </c:pt>
                <c:pt idx="44">
                  <c:v>10453</c:v>
                </c:pt>
                <c:pt idx="45">
                  <c:v>9419</c:v>
                </c:pt>
                <c:pt idx="46">
                  <c:v>9240</c:v>
                </c:pt>
                <c:pt idx="47">
                  <c:v>9590</c:v>
                </c:pt>
                <c:pt idx="48">
                  <c:v>9098</c:v>
                </c:pt>
                <c:pt idx="49">
                  <c:v>9106</c:v>
                </c:pt>
                <c:pt idx="50">
                  <c:v>9081</c:v>
                </c:pt>
                <c:pt idx="51">
                  <c:v>9124</c:v>
                </c:pt>
                <c:pt idx="52">
                  <c:v>9631</c:v>
                </c:pt>
                <c:pt idx="53">
                  <c:v>9365</c:v>
                </c:pt>
                <c:pt idx="54">
                  <c:v>10613</c:v>
                </c:pt>
                <c:pt idx="55">
                  <c:v>10489</c:v>
                </c:pt>
                <c:pt idx="56">
                  <c:v>10478</c:v>
                </c:pt>
                <c:pt idx="57">
                  <c:v>10527</c:v>
                </c:pt>
                <c:pt idx="58">
                  <c:v>8480</c:v>
                </c:pt>
                <c:pt idx="59">
                  <c:v>8457</c:v>
                </c:pt>
                <c:pt idx="60">
                  <c:v>8150</c:v>
                </c:pt>
                <c:pt idx="61">
                  <c:v>8451</c:v>
                </c:pt>
                <c:pt idx="62">
                  <c:v>8894</c:v>
                </c:pt>
                <c:pt idx="63">
                  <c:v>8864</c:v>
                </c:pt>
                <c:pt idx="64">
                  <c:v>8906</c:v>
                </c:pt>
                <c:pt idx="65">
                  <c:v>8933</c:v>
                </c:pt>
                <c:pt idx="66">
                  <c:v>8911</c:v>
                </c:pt>
                <c:pt idx="67">
                  <c:v>7514</c:v>
                </c:pt>
                <c:pt idx="68">
                  <c:v>5410</c:v>
                </c:pt>
                <c:pt idx="69">
                  <c:v>5358</c:v>
                </c:pt>
                <c:pt idx="70">
                  <c:v>5359</c:v>
                </c:pt>
                <c:pt idx="71">
                  <c:v>7015</c:v>
                </c:pt>
                <c:pt idx="72">
                  <c:v>5352</c:v>
                </c:pt>
                <c:pt idx="73">
                  <c:v>5355</c:v>
                </c:pt>
                <c:pt idx="74">
                  <c:v>5079</c:v>
                </c:pt>
                <c:pt idx="75">
                  <c:v>7031</c:v>
                </c:pt>
                <c:pt idx="76">
                  <c:v>7573</c:v>
                </c:pt>
                <c:pt idx="77">
                  <c:v>7598</c:v>
                </c:pt>
                <c:pt idx="78">
                  <c:v>8736</c:v>
                </c:pt>
                <c:pt idx="79">
                  <c:v>9200</c:v>
                </c:pt>
                <c:pt idx="80">
                  <c:v>8179</c:v>
                </c:pt>
                <c:pt idx="81">
                  <c:v>7699</c:v>
                </c:pt>
                <c:pt idx="82">
                  <c:v>7492</c:v>
                </c:pt>
                <c:pt idx="83">
                  <c:v>5864</c:v>
                </c:pt>
                <c:pt idx="84">
                  <c:v>5614</c:v>
                </c:pt>
                <c:pt idx="85">
                  <c:v>5607</c:v>
                </c:pt>
                <c:pt idx="86">
                  <c:v>5546</c:v>
                </c:pt>
                <c:pt idx="87">
                  <c:v>5482</c:v>
                </c:pt>
                <c:pt idx="88">
                  <c:v>5403</c:v>
                </c:pt>
                <c:pt idx="89">
                  <c:v>5586</c:v>
                </c:pt>
                <c:pt idx="90">
                  <c:v>6175</c:v>
                </c:pt>
                <c:pt idx="91">
                  <c:v>6262</c:v>
                </c:pt>
                <c:pt idx="92">
                  <c:v>6968</c:v>
                </c:pt>
                <c:pt idx="93">
                  <c:v>8091</c:v>
                </c:pt>
                <c:pt idx="94">
                  <c:v>7997</c:v>
                </c:pt>
                <c:pt idx="95">
                  <c:v>8530</c:v>
                </c:pt>
                <c:pt idx="96">
                  <c:v>8553</c:v>
                </c:pt>
                <c:pt idx="97">
                  <c:v>8479</c:v>
                </c:pt>
                <c:pt idx="98">
                  <c:v>8062</c:v>
                </c:pt>
                <c:pt idx="99">
                  <c:v>8053</c:v>
                </c:pt>
                <c:pt idx="100">
                  <c:v>8060</c:v>
                </c:pt>
                <c:pt idx="101">
                  <c:v>8039</c:v>
                </c:pt>
                <c:pt idx="102">
                  <c:v>8007</c:v>
                </c:pt>
                <c:pt idx="103">
                  <c:v>7305</c:v>
                </c:pt>
                <c:pt idx="104">
                  <c:v>7944</c:v>
                </c:pt>
                <c:pt idx="105">
                  <c:v>8080</c:v>
                </c:pt>
                <c:pt idx="106">
                  <c:v>6077</c:v>
                </c:pt>
                <c:pt idx="107">
                  <c:v>4478</c:v>
                </c:pt>
                <c:pt idx="108">
                  <c:v>4489</c:v>
                </c:pt>
                <c:pt idx="109">
                  <c:v>4493</c:v>
                </c:pt>
                <c:pt idx="110">
                  <c:v>4424</c:v>
                </c:pt>
                <c:pt idx="111">
                  <c:v>4291</c:v>
                </c:pt>
                <c:pt idx="112">
                  <c:v>4058</c:v>
                </c:pt>
                <c:pt idx="113">
                  <c:v>4163</c:v>
                </c:pt>
                <c:pt idx="114">
                  <c:v>4094</c:v>
                </c:pt>
                <c:pt idx="115">
                  <c:v>4066</c:v>
                </c:pt>
                <c:pt idx="116">
                  <c:v>3758</c:v>
                </c:pt>
                <c:pt idx="117">
                  <c:v>3719</c:v>
                </c:pt>
                <c:pt idx="118">
                  <c:v>3702</c:v>
                </c:pt>
                <c:pt idx="119">
                  <c:v>3700</c:v>
                </c:pt>
                <c:pt idx="120">
                  <c:v>2505</c:v>
                </c:pt>
                <c:pt idx="121">
                  <c:v>2412</c:v>
                </c:pt>
                <c:pt idx="122">
                  <c:v>2446</c:v>
                </c:pt>
                <c:pt idx="123">
                  <c:v>1847</c:v>
                </c:pt>
                <c:pt idx="124">
                  <c:v>2470</c:v>
                </c:pt>
                <c:pt idx="125">
                  <c:v>2442</c:v>
                </c:pt>
                <c:pt idx="126">
                  <c:v>2496</c:v>
                </c:pt>
                <c:pt idx="127">
                  <c:v>2471</c:v>
                </c:pt>
                <c:pt idx="128">
                  <c:v>2443</c:v>
                </c:pt>
                <c:pt idx="129">
                  <c:v>2628</c:v>
                </c:pt>
                <c:pt idx="130">
                  <c:v>2652</c:v>
                </c:pt>
                <c:pt idx="131">
                  <c:v>2666</c:v>
                </c:pt>
                <c:pt idx="132">
                  <c:v>2662</c:v>
                </c:pt>
                <c:pt idx="133">
                  <c:v>2661</c:v>
                </c:pt>
                <c:pt idx="134">
                  <c:v>2647</c:v>
                </c:pt>
                <c:pt idx="135">
                  <c:v>2630</c:v>
                </c:pt>
                <c:pt idx="136">
                  <c:v>2602</c:v>
                </c:pt>
                <c:pt idx="137">
                  <c:v>2536</c:v>
                </c:pt>
                <c:pt idx="138">
                  <c:v>2592</c:v>
                </c:pt>
                <c:pt idx="139">
                  <c:v>2577</c:v>
                </c:pt>
                <c:pt idx="140">
                  <c:v>2590</c:v>
                </c:pt>
                <c:pt idx="141">
                  <c:v>2607</c:v>
                </c:pt>
                <c:pt idx="142">
                  <c:v>2644</c:v>
                </c:pt>
                <c:pt idx="143">
                  <c:v>2655</c:v>
                </c:pt>
                <c:pt idx="144">
                  <c:v>2679</c:v>
                </c:pt>
                <c:pt idx="145">
                  <c:v>4678</c:v>
                </c:pt>
                <c:pt idx="146">
                  <c:v>6631</c:v>
                </c:pt>
                <c:pt idx="147">
                  <c:v>6619</c:v>
                </c:pt>
                <c:pt idx="148">
                  <c:v>6592</c:v>
                </c:pt>
                <c:pt idx="149">
                  <c:v>6593</c:v>
                </c:pt>
                <c:pt idx="150">
                  <c:v>7321</c:v>
                </c:pt>
                <c:pt idx="151">
                  <c:v>7590</c:v>
                </c:pt>
                <c:pt idx="152">
                  <c:v>7578</c:v>
                </c:pt>
                <c:pt idx="153">
                  <c:v>7637</c:v>
                </c:pt>
                <c:pt idx="154">
                  <c:v>7687</c:v>
                </c:pt>
                <c:pt idx="155">
                  <c:v>9653</c:v>
                </c:pt>
                <c:pt idx="156">
                  <c:v>9162</c:v>
                </c:pt>
                <c:pt idx="157">
                  <c:v>9660</c:v>
                </c:pt>
                <c:pt idx="158">
                  <c:v>9620</c:v>
                </c:pt>
                <c:pt idx="159">
                  <c:v>11257</c:v>
                </c:pt>
                <c:pt idx="160">
                  <c:v>11515</c:v>
                </c:pt>
                <c:pt idx="161">
                  <c:v>11432</c:v>
                </c:pt>
                <c:pt idx="162">
                  <c:v>11440</c:v>
                </c:pt>
                <c:pt idx="163">
                  <c:v>11468</c:v>
                </c:pt>
                <c:pt idx="164">
                  <c:v>11532</c:v>
                </c:pt>
                <c:pt idx="165">
                  <c:v>11481</c:v>
                </c:pt>
                <c:pt idx="166">
                  <c:v>11459</c:v>
                </c:pt>
                <c:pt idx="167">
                  <c:v>11494</c:v>
                </c:pt>
                <c:pt idx="168">
                  <c:v>10939</c:v>
                </c:pt>
                <c:pt idx="169">
                  <c:v>11031</c:v>
                </c:pt>
                <c:pt idx="170">
                  <c:v>10383</c:v>
                </c:pt>
                <c:pt idx="171">
                  <c:v>5910</c:v>
                </c:pt>
                <c:pt idx="172">
                  <c:v>4817</c:v>
                </c:pt>
                <c:pt idx="173">
                  <c:v>11098</c:v>
                </c:pt>
                <c:pt idx="174">
                  <c:v>11453</c:v>
                </c:pt>
                <c:pt idx="175">
                  <c:v>11418</c:v>
                </c:pt>
                <c:pt idx="176">
                  <c:v>11351</c:v>
                </c:pt>
                <c:pt idx="177">
                  <c:v>11348</c:v>
                </c:pt>
                <c:pt idx="178">
                  <c:v>11302</c:v>
                </c:pt>
                <c:pt idx="179">
                  <c:v>11445</c:v>
                </c:pt>
                <c:pt idx="180">
                  <c:v>11493</c:v>
                </c:pt>
              </c:numCache>
            </c:numRef>
          </c:val>
          <c:smooth val="0"/>
        </c:ser>
        <c:ser>
          <c:idx val="2"/>
          <c:order val="2"/>
          <c:tx>
            <c:strRef>
              <c:f>FlowsExports!$F$1</c:f>
              <c:strCache>
                <c:ptCount val="1"/>
                <c:pt idx="0">
                  <c:v>WEST</c:v>
                </c:pt>
              </c:strCache>
            </c:strRef>
          </c:tx>
          <c:spPr>
            <a:ln>
              <a:solidFill>
                <a:srgbClr val="00B0F0"/>
              </a:solidFill>
            </a:ln>
          </c:spPr>
          <c:marker>
            <c:symbol val="none"/>
          </c:marker>
          <c:cat>
            <c:multiLvlStrRef>
              <c:f>FlowsExports!$A$2:$C$182</c:f>
              <c:multiLvlStrCache>
                <c:ptCount val="181"/>
                <c:lvl>
                  <c:pt idx="0">
                    <c:v>01-Jan-05</c:v>
                  </c:pt>
                  <c:pt idx="1">
                    <c:v>02-Jan-05</c:v>
                  </c:pt>
                  <c:pt idx="2">
                    <c:v>03-Jan-05</c:v>
                  </c:pt>
                  <c:pt idx="3">
                    <c:v>04-Jan-05</c:v>
                  </c:pt>
                  <c:pt idx="4">
                    <c:v>05-Jan-05</c:v>
                  </c:pt>
                  <c:pt idx="5">
                    <c:v>06-Jan-05</c:v>
                  </c:pt>
                  <c:pt idx="6">
                    <c:v>07-Jan-05</c:v>
                  </c:pt>
                  <c:pt idx="7">
                    <c:v>08-Jan-05</c:v>
                  </c:pt>
                  <c:pt idx="8">
                    <c:v>09-Jan-05</c:v>
                  </c:pt>
                  <c:pt idx="9">
                    <c:v>10-Jan-05</c:v>
                  </c:pt>
                  <c:pt idx="10">
                    <c:v>11-Jan-05</c:v>
                  </c:pt>
                  <c:pt idx="11">
                    <c:v>12-Jan-05</c:v>
                  </c:pt>
                  <c:pt idx="12">
                    <c:v>13-Jan-05</c:v>
                  </c:pt>
                  <c:pt idx="13">
                    <c:v>14-Jan-05</c:v>
                  </c:pt>
                  <c:pt idx="14">
                    <c:v>15-Jan-05</c:v>
                  </c:pt>
                  <c:pt idx="15">
                    <c:v>16-Jan-05</c:v>
                  </c:pt>
                  <c:pt idx="16">
                    <c:v>17-Jan-05</c:v>
                  </c:pt>
                  <c:pt idx="17">
                    <c:v>18-Jan-05</c:v>
                  </c:pt>
                  <c:pt idx="18">
                    <c:v>19-Jan-05</c:v>
                  </c:pt>
                  <c:pt idx="19">
                    <c:v>20-Jan-05</c:v>
                  </c:pt>
                  <c:pt idx="20">
                    <c:v>21-Jan-05</c:v>
                  </c:pt>
                  <c:pt idx="21">
                    <c:v>22-Jan-05</c:v>
                  </c:pt>
                  <c:pt idx="22">
                    <c:v>23-Jan-05</c:v>
                  </c:pt>
                  <c:pt idx="23">
                    <c:v>24-Jan-05</c:v>
                  </c:pt>
                  <c:pt idx="24">
                    <c:v>25-Jan-05</c:v>
                  </c:pt>
                  <c:pt idx="25">
                    <c:v>26-Jan-05</c:v>
                  </c:pt>
                  <c:pt idx="26">
                    <c:v>27-Jan-05</c:v>
                  </c:pt>
                  <c:pt idx="27">
                    <c:v>28-Jan-05</c:v>
                  </c:pt>
                  <c:pt idx="28">
                    <c:v>29-Jan-05</c:v>
                  </c:pt>
                  <c:pt idx="29">
                    <c:v>30-Jan-05</c:v>
                  </c:pt>
                  <c:pt idx="30">
                    <c:v>31-Jan-05</c:v>
                  </c:pt>
                  <c:pt idx="31">
                    <c:v>01-Feb-05</c:v>
                  </c:pt>
                  <c:pt idx="32">
                    <c:v>02-Feb-05</c:v>
                  </c:pt>
                  <c:pt idx="33">
                    <c:v>03-Feb-05</c:v>
                  </c:pt>
                  <c:pt idx="34">
                    <c:v>04-Feb-05</c:v>
                  </c:pt>
                  <c:pt idx="35">
                    <c:v>05-Feb-05</c:v>
                  </c:pt>
                  <c:pt idx="36">
                    <c:v>06-Feb-05</c:v>
                  </c:pt>
                  <c:pt idx="37">
                    <c:v>07-Feb-05</c:v>
                  </c:pt>
                  <c:pt idx="38">
                    <c:v>08-Feb-05</c:v>
                  </c:pt>
                  <c:pt idx="39">
                    <c:v>09-Feb-05</c:v>
                  </c:pt>
                  <c:pt idx="40">
                    <c:v>10-Feb-05</c:v>
                  </c:pt>
                  <c:pt idx="41">
                    <c:v>11-Feb-05</c:v>
                  </c:pt>
                  <c:pt idx="42">
                    <c:v>12-Feb-05</c:v>
                  </c:pt>
                  <c:pt idx="43">
                    <c:v>13-Feb-05</c:v>
                  </c:pt>
                  <c:pt idx="44">
                    <c:v>14-Feb-05</c:v>
                  </c:pt>
                  <c:pt idx="45">
                    <c:v>15-Feb-05</c:v>
                  </c:pt>
                  <c:pt idx="46">
                    <c:v>16-Feb-05</c:v>
                  </c:pt>
                  <c:pt idx="47">
                    <c:v>17-Feb-05</c:v>
                  </c:pt>
                  <c:pt idx="48">
                    <c:v>18-Feb-05</c:v>
                  </c:pt>
                  <c:pt idx="49">
                    <c:v>19-Feb-05</c:v>
                  </c:pt>
                  <c:pt idx="50">
                    <c:v>20-Feb-05</c:v>
                  </c:pt>
                  <c:pt idx="51">
                    <c:v>21-Feb-05</c:v>
                  </c:pt>
                  <c:pt idx="52">
                    <c:v>22-Feb-05</c:v>
                  </c:pt>
                  <c:pt idx="53">
                    <c:v>23-Feb-05</c:v>
                  </c:pt>
                  <c:pt idx="54">
                    <c:v>24-Feb-05</c:v>
                  </c:pt>
                  <c:pt idx="55">
                    <c:v>25-Feb-05</c:v>
                  </c:pt>
                  <c:pt idx="56">
                    <c:v>26-Feb-05</c:v>
                  </c:pt>
                  <c:pt idx="57">
                    <c:v>27-Feb-05</c:v>
                  </c:pt>
                  <c:pt idx="58">
                    <c:v>28-Feb-05</c:v>
                  </c:pt>
                  <c:pt idx="59">
                    <c:v>01-Mar-05</c:v>
                  </c:pt>
                  <c:pt idx="60">
                    <c:v>02-Mar-05</c:v>
                  </c:pt>
                  <c:pt idx="61">
                    <c:v>03-Mar-05</c:v>
                  </c:pt>
                  <c:pt idx="62">
                    <c:v>04-Mar-05</c:v>
                  </c:pt>
                  <c:pt idx="63">
                    <c:v>05-Mar-05</c:v>
                  </c:pt>
                  <c:pt idx="64">
                    <c:v>06-Mar-05</c:v>
                  </c:pt>
                  <c:pt idx="65">
                    <c:v>07-Mar-05</c:v>
                  </c:pt>
                  <c:pt idx="66">
                    <c:v>08-Mar-05</c:v>
                  </c:pt>
                  <c:pt idx="67">
                    <c:v>09-Mar-05</c:v>
                  </c:pt>
                  <c:pt idx="68">
                    <c:v>10-Mar-05</c:v>
                  </c:pt>
                  <c:pt idx="69">
                    <c:v>11-Mar-05</c:v>
                  </c:pt>
                  <c:pt idx="70">
                    <c:v>12-Mar-05</c:v>
                  </c:pt>
                  <c:pt idx="71">
                    <c:v>13-Mar-05</c:v>
                  </c:pt>
                  <c:pt idx="72">
                    <c:v>14-Mar-05</c:v>
                  </c:pt>
                  <c:pt idx="73">
                    <c:v>15-Mar-05</c:v>
                  </c:pt>
                  <c:pt idx="74">
                    <c:v>16-Mar-05</c:v>
                  </c:pt>
                  <c:pt idx="75">
                    <c:v>17-Mar-05</c:v>
                  </c:pt>
                  <c:pt idx="76">
                    <c:v>18-Mar-05</c:v>
                  </c:pt>
                  <c:pt idx="77">
                    <c:v>19-Mar-05</c:v>
                  </c:pt>
                  <c:pt idx="78">
                    <c:v>20-Mar-05</c:v>
                  </c:pt>
                  <c:pt idx="79">
                    <c:v>21-Mar-05</c:v>
                  </c:pt>
                  <c:pt idx="80">
                    <c:v>22-Mar-05</c:v>
                  </c:pt>
                  <c:pt idx="81">
                    <c:v>23-Mar-05</c:v>
                  </c:pt>
                  <c:pt idx="82">
                    <c:v>24-Mar-05</c:v>
                  </c:pt>
                  <c:pt idx="83">
                    <c:v>25-Mar-05</c:v>
                  </c:pt>
                  <c:pt idx="84">
                    <c:v>26-Mar-05</c:v>
                  </c:pt>
                  <c:pt idx="85">
                    <c:v>27-Mar-05</c:v>
                  </c:pt>
                  <c:pt idx="86">
                    <c:v>28-Mar-05</c:v>
                  </c:pt>
                  <c:pt idx="87">
                    <c:v>29-Mar-05</c:v>
                  </c:pt>
                  <c:pt idx="88">
                    <c:v>30-Mar-05</c:v>
                  </c:pt>
                  <c:pt idx="89">
                    <c:v>31-Mar-05</c:v>
                  </c:pt>
                  <c:pt idx="90">
                    <c:v>01-Apr-05</c:v>
                  </c:pt>
                  <c:pt idx="91">
                    <c:v>02-Apr-05</c:v>
                  </c:pt>
                  <c:pt idx="92">
                    <c:v>03-Apr-05</c:v>
                  </c:pt>
                  <c:pt idx="93">
                    <c:v>04-Apr-05</c:v>
                  </c:pt>
                  <c:pt idx="94">
                    <c:v>05-Apr-05</c:v>
                  </c:pt>
                  <c:pt idx="95">
                    <c:v>06-Apr-05</c:v>
                  </c:pt>
                  <c:pt idx="96">
                    <c:v>07-Apr-05</c:v>
                  </c:pt>
                  <c:pt idx="97">
                    <c:v>08-Apr-05</c:v>
                  </c:pt>
                  <c:pt idx="98">
                    <c:v>09-Apr-05</c:v>
                  </c:pt>
                  <c:pt idx="99">
                    <c:v>10-Apr-05</c:v>
                  </c:pt>
                  <c:pt idx="100">
                    <c:v>11-Apr-05</c:v>
                  </c:pt>
                  <c:pt idx="101">
                    <c:v>12-Apr-05</c:v>
                  </c:pt>
                  <c:pt idx="102">
                    <c:v>13-Apr-05</c:v>
                  </c:pt>
                  <c:pt idx="103">
                    <c:v>14-Apr-05</c:v>
                  </c:pt>
                  <c:pt idx="104">
                    <c:v>15-Apr-05</c:v>
                  </c:pt>
                  <c:pt idx="105">
                    <c:v>16-Apr-05</c:v>
                  </c:pt>
                  <c:pt idx="106">
                    <c:v>17-Apr-05</c:v>
                  </c:pt>
                  <c:pt idx="107">
                    <c:v>18-Apr-05</c:v>
                  </c:pt>
                  <c:pt idx="108">
                    <c:v>19-Apr-05</c:v>
                  </c:pt>
                  <c:pt idx="109">
                    <c:v>20-Apr-05</c:v>
                  </c:pt>
                  <c:pt idx="110">
                    <c:v>21-Apr-05</c:v>
                  </c:pt>
                  <c:pt idx="111">
                    <c:v>22-Apr-05</c:v>
                  </c:pt>
                  <c:pt idx="112">
                    <c:v>23-Apr-05</c:v>
                  </c:pt>
                  <c:pt idx="113">
                    <c:v>24-Apr-05</c:v>
                  </c:pt>
                  <c:pt idx="114">
                    <c:v>25-Apr-05</c:v>
                  </c:pt>
                  <c:pt idx="115">
                    <c:v>26-Apr-05</c:v>
                  </c:pt>
                  <c:pt idx="116">
                    <c:v>27-Apr-05</c:v>
                  </c:pt>
                  <c:pt idx="117">
                    <c:v>28-Apr-05</c:v>
                  </c:pt>
                  <c:pt idx="118">
                    <c:v>29-Apr-05</c:v>
                  </c:pt>
                  <c:pt idx="119">
                    <c:v>30-Apr-05</c:v>
                  </c:pt>
                  <c:pt idx="120">
                    <c:v>01-May-05</c:v>
                  </c:pt>
                  <c:pt idx="121">
                    <c:v>02-May-05</c:v>
                  </c:pt>
                  <c:pt idx="122">
                    <c:v>03-May-05</c:v>
                  </c:pt>
                  <c:pt idx="123">
                    <c:v>04-May-05</c:v>
                  </c:pt>
                  <c:pt idx="124">
                    <c:v>05-May-05</c:v>
                  </c:pt>
                  <c:pt idx="125">
                    <c:v>06-May-05</c:v>
                  </c:pt>
                  <c:pt idx="126">
                    <c:v>07-May-05</c:v>
                  </c:pt>
                  <c:pt idx="127">
                    <c:v>08-May-05</c:v>
                  </c:pt>
                  <c:pt idx="128">
                    <c:v>09-May-05</c:v>
                  </c:pt>
                  <c:pt idx="129">
                    <c:v>10-May-05</c:v>
                  </c:pt>
                  <c:pt idx="130">
                    <c:v>11-May-05</c:v>
                  </c:pt>
                  <c:pt idx="131">
                    <c:v>12-May-05</c:v>
                  </c:pt>
                  <c:pt idx="132">
                    <c:v>13-May-05</c:v>
                  </c:pt>
                  <c:pt idx="133">
                    <c:v>14-May-05</c:v>
                  </c:pt>
                  <c:pt idx="134">
                    <c:v>15-May-05</c:v>
                  </c:pt>
                  <c:pt idx="135">
                    <c:v>16-May-05</c:v>
                  </c:pt>
                  <c:pt idx="136">
                    <c:v>17-May-05</c:v>
                  </c:pt>
                  <c:pt idx="137">
                    <c:v>18-May-05</c:v>
                  </c:pt>
                  <c:pt idx="138">
                    <c:v>19-May-05</c:v>
                  </c:pt>
                  <c:pt idx="139">
                    <c:v>20-May-05</c:v>
                  </c:pt>
                  <c:pt idx="140">
                    <c:v>21-May-05</c:v>
                  </c:pt>
                  <c:pt idx="141">
                    <c:v>22-May-05</c:v>
                  </c:pt>
                  <c:pt idx="142">
                    <c:v>23-May-05</c:v>
                  </c:pt>
                  <c:pt idx="143">
                    <c:v>24-May-05</c:v>
                  </c:pt>
                  <c:pt idx="144">
                    <c:v>25-May-05</c:v>
                  </c:pt>
                  <c:pt idx="145">
                    <c:v>26-May-05</c:v>
                  </c:pt>
                  <c:pt idx="146">
                    <c:v>27-May-05</c:v>
                  </c:pt>
                  <c:pt idx="147">
                    <c:v>28-May-05</c:v>
                  </c:pt>
                  <c:pt idx="148">
                    <c:v>29-May-05</c:v>
                  </c:pt>
                  <c:pt idx="149">
                    <c:v>30-May-05</c:v>
                  </c:pt>
                  <c:pt idx="150">
                    <c:v>31-May-05</c:v>
                  </c:pt>
                  <c:pt idx="151">
                    <c:v>01-Jun-05</c:v>
                  </c:pt>
                  <c:pt idx="152">
                    <c:v>02-Jun-05</c:v>
                  </c:pt>
                  <c:pt idx="153">
                    <c:v>03-Jun-05</c:v>
                  </c:pt>
                  <c:pt idx="154">
                    <c:v>04-Jun-05</c:v>
                  </c:pt>
                  <c:pt idx="155">
                    <c:v>05-Jun-05</c:v>
                  </c:pt>
                  <c:pt idx="156">
                    <c:v>06-Jun-05</c:v>
                  </c:pt>
                  <c:pt idx="157">
                    <c:v>07-Jun-05</c:v>
                  </c:pt>
                  <c:pt idx="158">
                    <c:v>08-Jun-05</c:v>
                  </c:pt>
                  <c:pt idx="159">
                    <c:v>09-Jun-05</c:v>
                  </c:pt>
                  <c:pt idx="160">
                    <c:v>10-Jun-05</c:v>
                  </c:pt>
                  <c:pt idx="161">
                    <c:v>11-Jun-05</c:v>
                  </c:pt>
                  <c:pt idx="162">
                    <c:v>12-Jun-05</c:v>
                  </c:pt>
                  <c:pt idx="163">
                    <c:v>13-Jun-05</c:v>
                  </c:pt>
                  <c:pt idx="164">
                    <c:v>14-Jun-05</c:v>
                  </c:pt>
                  <c:pt idx="165">
                    <c:v>15-Jun-05</c:v>
                  </c:pt>
                  <c:pt idx="166">
                    <c:v>16-Jun-05</c:v>
                  </c:pt>
                  <c:pt idx="167">
                    <c:v>17-Jun-05</c:v>
                  </c:pt>
                  <c:pt idx="168">
                    <c:v>18-Jun-05</c:v>
                  </c:pt>
                  <c:pt idx="169">
                    <c:v>19-Jun-05</c:v>
                  </c:pt>
                  <c:pt idx="170">
                    <c:v>20-Jun-05</c:v>
                  </c:pt>
                  <c:pt idx="171">
                    <c:v>21-Jun-05</c:v>
                  </c:pt>
                  <c:pt idx="172">
                    <c:v>22-Jun-05</c:v>
                  </c:pt>
                  <c:pt idx="173">
                    <c:v>23-Jun-05</c:v>
                  </c:pt>
                  <c:pt idx="174">
                    <c:v>24-Jun-05</c:v>
                  </c:pt>
                  <c:pt idx="175">
                    <c:v>25-Jun-05</c:v>
                  </c:pt>
                  <c:pt idx="176">
                    <c:v>26-Jun-05</c:v>
                  </c:pt>
                  <c:pt idx="177">
                    <c:v>27-Jun-05</c:v>
                  </c:pt>
                  <c:pt idx="178">
                    <c:v>28-Jun-05</c:v>
                  </c:pt>
                  <c:pt idx="179">
                    <c:v>29-Jun-05</c:v>
                  </c:pt>
                  <c:pt idx="180">
                    <c:v>30-Jun-05</c:v>
                  </c:pt>
                </c:lvl>
                <c:lvl>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2</c:v>
                  </c:pt>
                  <c:pt idx="32">
                    <c:v>2</c:v>
                  </c:pt>
                  <c:pt idx="33">
                    <c:v>2</c:v>
                  </c:pt>
                  <c:pt idx="34">
                    <c:v>2</c:v>
                  </c:pt>
                  <c:pt idx="35">
                    <c:v>2</c:v>
                  </c:pt>
                  <c:pt idx="36">
                    <c:v>2</c:v>
                  </c:pt>
                  <c:pt idx="37">
                    <c:v>2</c:v>
                  </c:pt>
                  <c:pt idx="38">
                    <c:v>2</c:v>
                  </c:pt>
                  <c:pt idx="39">
                    <c:v>2</c:v>
                  </c:pt>
                  <c:pt idx="40">
                    <c:v>2</c:v>
                  </c:pt>
                  <c:pt idx="41">
                    <c:v>2</c:v>
                  </c:pt>
                  <c:pt idx="42">
                    <c:v>2</c:v>
                  </c:pt>
                  <c:pt idx="43">
                    <c:v>2</c:v>
                  </c:pt>
                  <c:pt idx="44">
                    <c:v>2</c:v>
                  </c:pt>
                  <c:pt idx="45">
                    <c:v>2</c:v>
                  </c:pt>
                  <c:pt idx="46">
                    <c:v>2</c:v>
                  </c:pt>
                  <c:pt idx="47">
                    <c:v>2</c:v>
                  </c:pt>
                  <c:pt idx="48">
                    <c:v>2</c:v>
                  </c:pt>
                  <c:pt idx="49">
                    <c:v>2</c:v>
                  </c:pt>
                  <c:pt idx="50">
                    <c:v>2</c:v>
                  </c:pt>
                  <c:pt idx="51">
                    <c:v>2</c:v>
                  </c:pt>
                  <c:pt idx="52">
                    <c:v>2</c:v>
                  </c:pt>
                  <c:pt idx="53">
                    <c:v>2</c:v>
                  </c:pt>
                  <c:pt idx="54">
                    <c:v>2</c:v>
                  </c:pt>
                  <c:pt idx="55">
                    <c:v>2</c:v>
                  </c:pt>
                  <c:pt idx="56">
                    <c:v>2</c:v>
                  </c:pt>
                  <c:pt idx="57">
                    <c:v>2</c:v>
                  </c:pt>
                  <c:pt idx="58">
                    <c:v>2</c:v>
                  </c:pt>
                  <c:pt idx="59">
                    <c:v>3</c:v>
                  </c:pt>
                  <c:pt idx="60">
                    <c:v>3</c:v>
                  </c:pt>
                  <c:pt idx="61">
                    <c:v>3</c:v>
                  </c:pt>
                  <c:pt idx="62">
                    <c:v>3</c:v>
                  </c:pt>
                  <c:pt idx="63">
                    <c:v>3</c:v>
                  </c:pt>
                  <c:pt idx="64">
                    <c:v>3</c:v>
                  </c:pt>
                  <c:pt idx="65">
                    <c:v>3</c:v>
                  </c:pt>
                  <c:pt idx="66">
                    <c:v>3</c:v>
                  </c:pt>
                  <c:pt idx="67">
                    <c:v>3</c:v>
                  </c:pt>
                  <c:pt idx="68">
                    <c:v>3</c:v>
                  </c:pt>
                  <c:pt idx="69">
                    <c:v>3</c:v>
                  </c:pt>
                  <c:pt idx="70">
                    <c:v>3</c:v>
                  </c:pt>
                  <c:pt idx="71">
                    <c:v>3</c:v>
                  </c:pt>
                  <c:pt idx="72">
                    <c:v>3</c:v>
                  </c:pt>
                  <c:pt idx="73">
                    <c:v>3</c:v>
                  </c:pt>
                  <c:pt idx="74">
                    <c:v>3</c:v>
                  </c:pt>
                  <c:pt idx="75">
                    <c:v>3</c:v>
                  </c:pt>
                  <c:pt idx="76">
                    <c:v>3</c:v>
                  </c:pt>
                  <c:pt idx="77">
                    <c:v>3</c:v>
                  </c:pt>
                  <c:pt idx="78">
                    <c:v>3</c:v>
                  </c:pt>
                  <c:pt idx="79">
                    <c:v>3</c:v>
                  </c:pt>
                  <c:pt idx="80">
                    <c:v>3</c:v>
                  </c:pt>
                  <c:pt idx="81">
                    <c:v>3</c:v>
                  </c:pt>
                  <c:pt idx="82">
                    <c:v>3</c:v>
                  </c:pt>
                  <c:pt idx="83">
                    <c:v>3</c:v>
                  </c:pt>
                  <c:pt idx="84">
                    <c:v>3</c:v>
                  </c:pt>
                  <c:pt idx="85">
                    <c:v>3</c:v>
                  </c:pt>
                  <c:pt idx="86">
                    <c:v>3</c:v>
                  </c:pt>
                  <c:pt idx="87">
                    <c:v>3</c:v>
                  </c:pt>
                  <c:pt idx="88">
                    <c:v>3</c:v>
                  </c:pt>
                  <c:pt idx="89">
                    <c:v>3</c:v>
                  </c:pt>
                  <c:pt idx="90">
                    <c:v>4</c:v>
                  </c:pt>
                  <c:pt idx="91">
                    <c:v>4</c:v>
                  </c:pt>
                  <c:pt idx="92">
                    <c:v>4</c:v>
                  </c:pt>
                  <c:pt idx="93">
                    <c:v>4</c:v>
                  </c:pt>
                  <c:pt idx="94">
                    <c:v>4</c:v>
                  </c:pt>
                  <c:pt idx="95">
                    <c:v>4</c:v>
                  </c:pt>
                  <c:pt idx="96">
                    <c:v>4</c:v>
                  </c:pt>
                  <c:pt idx="97">
                    <c:v>4</c:v>
                  </c:pt>
                  <c:pt idx="98">
                    <c:v>4</c:v>
                  </c:pt>
                  <c:pt idx="99">
                    <c:v>4</c:v>
                  </c:pt>
                  <c:pt idx="100">
                    <c:v>4</c:v>
                  </c:pt>
                  <c:pt idx="101">
                    <c:v>4</c:v>
                  </c:pt>
                  <c:pt idx="102">
                    <c:v>4</c:v>
                  </c:pt>
                  <c:pt idx="103">
                    <c:v>4</c:v>
                  </c:pt>
                  <c:pt idx="104">
                    <c:v>4</c:v>
                  </c:pt>
                  <c:pt idx="105">
                    <c:v>4</c:v>
                  </c:pt>
                  <c:pt idx="106">
                    <c:v>4</c:v>
                  </c:pt>
                  <c:pt idx="107">
                    <c:v>4</c:v>
                  </c:pt>
                  <c:pt idx="108">
                    <c:v>4</c:v>
                  </c:pt>
                  <c:pt idx="109">
                    <c:v>4</c:v>
                  </c:pt>
                  <c:pt idx="110">
                    <c:v>4</c:v>
                  </c:pt>
                  <c:pt idx="111">
                    <c:v>4</c:v>
                  </c:pt>
                  <c:pt idx="112">
                    <c:v>4</c:v>
                  </c:pt>
                  <c:pt idx="113">
                    <c:v>4</c:v>
                  </c:pt>
                  <c:pt idx="114">
                    <c:v>4</c:v>
                  </c:pt>
                  <c:pt idx="115">
                    <c:v>4</c:v>
                  </c:pt>
                  <c:pt idx="116">
                    <c:v>4</c:v>
                  </c:pt>
                  <c:pt idx="117">
                    <c:v>4</c:v>
                  </c:pt>
                  <c:pt idx="118">
                    <c:v>4</c:v>
                  </c:pt>
                  <c:pt idx="119">
                    <c:v>4</c:v>
                  </c:pt>
                  <c:pt idx="120">
                    <c:v>5</c:v>
                  </c:pt>
                  <c:pt idx="121">
                    <c:v>5</c:v>
                  </c:pt>
                  <c:pt idx="122">
                    <c:v>5</c:v>
                  </c:pt>
                  <c:pt idx="123">
                    <c:v>5</c:v>
                  </c:pt>
                  <c:pt idx="124">
                    <c:v>5</c:v>
                  </c:pt>
                  <c:pt idx="125">
                    <c:v>5</c:v>
                  </c:pt>
                  <c:pt idx="126">
                    <c:v>5</c:v>
                  </c:pt>
                  <c:pt idx="127">
                    <c:v>5</c:v>
                  </c:pt>
                  <c:pt idx="128">
                    <c:v>5</c:v>
                  </c:pt>
                  <c:pt idx="129">
                    <c:v>5</c:v>
                  </c:pt>
                  <c:pt idx="130">
                    <c:v>5</c:v>
                  </c:pt>
                  <c:pt idx="131">
                    <c:v>5</c:v>
                  </c:pt>
                  <c:pt idx="132">
                    <c:v>5</c:v>
                  </c:pt>
                  <c:pt idx="133">
                    <c:v>5</c:v>
                  </c:pt>
                  <c:pt idx="134">
                    <c:v>5</c:v>
                  </c:pt>
                  <c:pt idx="135">
                    <c:v>5</c:v>
                  </c:pt>
                  <c:pt idx="136">
                    <c:v>5</c:v>
                  </c:pt>
                  <c:pt idx="137">
                    <c:v>5</c:v>
                  </c:pt>
                  <c:pt idx="138">
                    <c:v>5</c:v>
                  </c:pt>
                  <c:pt idx="139">
                    <c:v>5</c:v>
                  </c:pt>
                  <c:pt idx="140">
                    <c:v>5</c:v>
                  </c:pt>
                  <c:pt idx="141">
                    <c:v>5</c:v>
                  </c:pt>
                  <c:pt idx="142">
                    <c:v>5</c:v>
                  </c:pt>
                  <c:pt idx="143">
                    <c:v>5</c:v>
                  </c:pt>
                  <c:pt idx="144">
                    <c:v>5</c:v>
                  </c:pt>
                  <c:pt idx="145">
                    <c:v>5</c:v>
                  </c:pt>
                  <c:pt idx="146">
                    <c:v>5</c:v>
                  </c:pt>
                  <c:pt idx="147">
                    <c:v>5</c:v>
                  </c:pt>
                  <c:pt idx="148">
                    <c:v>5</c:v>
                  </c:pt>
                  <c:pt idx="149">
                    <c:v>5</c:v>
                  </c:pt>
                  <c:pt idx="150">
                    <c:v>5</c:v>
                  </c:pt>
                  <c:pt idx="151">
                    <c:v>6</c:v>
                  </c:pt>
                  <c:pt idx="152">
                    <c:v>6</c:v>
                  </c:pt>
                  <c:pt idx="153">
                    <c:v>6</c:v>
                  </c:pt>
                  <c:pt idx="154">
                    <c:v>6</c:v>
                  </c:pt>
                  <c:pt idx="155">
                    <c:v>6</c:v>
                  </c:pt>
                  <c:pt idx="156">
                    <c:v>6</c:v>
                  </c:pt>
                  <c:pt idx="157">
                    <c:v>6</c:v>
                  </c:pt>
                  <c:pt idx="158">
                    <c:v>6</c:v>
                  </c:pt>
                  <c:pt idx="159">
                    <c:v>6</c:v>
                  </c:pt>
                  <c:pt idx="160">
                    <c:v>6</c:v>
                  </c:pt>
                  <c:pt idx="161">
                    <c:v>6</c:v>
                  </c:pt>
                  <c:pt idx="162">
                    <c:v>6</c:v>
                  </c:pt>
                  <c:pt idx="163">
                    <c:v>6</c:v>
                  </c:pt>
                  <c:pt idx="164">
                    <c:v>6</c:v>
                  </c:pt>
                  <c:pt idx="165">
                    <c:v>6</c:v>
                  </c:pt>
                  <c:pt idx="166">
                    <c:v>6</c:v>
                  </c:pt>
                  <c:pt idx="167">
                    <c:v>6</c:v>
                  </c:pt>
                  <c:pt idx="168">
                    <c:v>6</c:v>
                  </c:pt>
                  <c:pt idx="169">
                    <c:v>6</c:v>
                  </c:pt>
                  <c:pt idx="170">
                    <c:v>6</c:v>
                  </c:pt>
                  <c:pt idx="171">
                    <c:v>6</c:v>
                  </c:pt>
                  <c:pt idx="172">
                    <c:v>6</c:v>
                  </c:pt>
                  <c:pt idx="173">
                    <c:v>6</c:v>
                  </c:pt>
                  <c:pt idx="174">
                    <c:v>6</c:v>
                  </c:pt>
                  <c:pt idx="175">
                    <c:v>6</c:v>
                  </c:pt>
                  <c:pt idx="176">
                    <c:v>6</c:v>
                  </c:pt>
                  <c:pt idx="177">
                    <c:v>6</c:v>
                  </c:pt>
                  <c:pt idx="178">
                    <c:v>6</c:v>
                  </c:pt>
                  <c:pt idx="179">
                    <c:v>6</c:v>
                  </c:pt>
                  <c:pt idx="180">
                    <c:v>6</c:v>
                  </c:pt>
                </c:lvl>
                <c:lvl>
                  <c:pt idx="0">
                    <c:v>2005</c:v>
                  </c:pt>
                  <c:pt idx="1">
                    <c:v>2005</c:v>
                  </c:pt>
                  <c:pt idx="2">
                    <c:v>2005</c:v>
                  </c:pt>
                  <c:pt idx="3">
                    <c:v>2005</c:v>
                  </c:pt>
                  <c:pt idx="4">
                    <c:v>2005</c:v>
                  </c:pt>
                  <c:pt idx="5">
                    <c:v>2005</c:v>
                  </c:pt>
                  <c:pt idx="6">
                    <c:v>2005</c:v>
                  </c:pt>
                  <c:pt idx="7">
                    <c:v>2005</c:v>
                  </c:pt>
                  <c:pt idx="8">
                    <c:v>2005</c:v>
                  </c:pt>
                  <c:pt idx="9">
                    <c:v>2005</c:v>
                  </c:pt>
                  <c:pt idx="10">
                    <c:v>2005</c:v>
                  </c:pt>
                  <c:pt idx="11">
                    <c:v>2005</c:v>
                  </c:pt>
                  <c:pt idx="12">
                    <c:v>2005</c:v>
                  </c:pt>
                  <c:pt idx="13">
                    <c:v>2005</c:v>
                  </c:pt>
                  <c:pt idx="14">
                    <c:v>2005</c:v>
                  </c:pt>
                  <c:pt idx="15">
                    <c:v>2005</c:v>
                  </c:pt>
                  <c:pt idx="16">
                    <c:v>2005</c:v>
                  </c:pt>
                  <c:pt idx="17">
                    <c:v>2005</c:v>
                  </c:pt>
                  <c:pt idx="18">
                    <c:v>2005</c:v>
                  </c:pt>
                  <c:pt idx="19">
                    <c:v>2005</c:v>
                  </c:pt>
                  <c:pt idx="20">
                    <c:v>2005</c:v>
                  </c:pt>
                  <c:pt idx="21">
                    <c:v>2005</c:v>
                  </c:pt>
                  <c:pt idx="22">
                    <c:v>2005</c:v>
                  </c:pt>
                  <c:pt idx="23">
                    <c:v>2005</c:v>
                  </c:pt>
                  <c:pt idx="24">
                    <c:v>2005</c:v>
                  </c:pt>
                  <c:pt idx="25">
                    <c:v>2005</c:v>
                  </c:pt>
                  <c:pt idx="26">
                    <c:v>2005</c:v>
                  </c:pt>
                  <c:pt idx="27">
                    <c:v>2005</c:v>
                  </c:pt>
                  <c:pt idx="28">
                    <c:v>2005</c:v>
                  </c:pt>
                  <c:pt idx="29">
                    <c:v>2005</c:v>
                  </c:pt>
                  <c:pt idx="30">
                    <c:v>2005</c:v>
                  </c:pt>
                  <c:pt idx="31">
                    <c:v>2005</c:v>
                  </c:pt>
                  <c:pt idx="32">
                    <c:v>2005</c:v>
                  </c:pt>
                  <c:pt idx="33">
                    <c:v>2005</c:v>
                  </c:pt>
                  <c:pt idx="34">
                    <c:v>2005</c:v>
                  </c:pt>
                  <c:pt idx="35">
                    <c:v>2005</c:v>
                  </c:pt>
                  <c:pt idx="36">
                    <c:v>2005</c:v>
                  </c:pt>
                  <c:pt idx="37">
                    <c:v>2005</c:v>
                  </c:pt>
                  <c:pt idx="38">
                    <c:v>2005</c:v>
                  </c:pt>
                  <c:pt idx="39">
                    <c:v>2005</c:v>
                  </c:pt>
                  <c:pt idx="40">
                    <c:v>2005</c:v>
                  </c:pt>
                  <c:pt idx="41">
                    <c:v>2005</c:v>
                  </c:pt>
                  <c:pt idx="42">
                    <c:v>2005</c:v>
                  </c:pt>
                  <c:pt idx="43">
                    <c:v>2005</c:v>
                  </c:pt>
                  <c:pt idx="44">
                    <c:v>2005</c:v>
                  </c:pt>
                  <c:pt idx="45">
                    <c:v>2005</c:v>
                  </c:pt>
                  <c:pt idx="46">
                    <c:v>2005</c:v>
                  </c:pt>
                  <c:pt idx="47">
                    <c:v>2005</c:v>
                  </c:pt>
                  <c:pt idx="48">
                    <c:v>2005</c:v>
                  </c:pt>
                  <c:pt idx="49">
                    <c:v>2005</c:v>
                  </c:pt>
                  <c:pt idx="50">
                    <c:v>2005</c:v>
                  </c:pt>
                  <c:pt idx="51">
                    <c:v>2005</c:v>
                  </c:pt>
                  <c:pt idx="52">
                    <c:v>2005</c:v>
                  </c:pt>
                  <c:pt idx="53">
                    <c:v>2005</c:v>
                  </c:pt>
                  <c:pt idx="54">
                    <c:v>2005</c:v>
                  </c:pt>
                  <c:pt idx="55">
                    <c:v>2005</c:v>
                  </c:pt>
                  <c:pt idx="56">
                    <c:v>2005</c:v>
                  </c:pt>
                  <c:pt idx="57">
                    <c:v>2005</c:v>
                  </c:pt>
                  <c:pt idx="58">
                    <c:v>2005</c:v>
                  </c:pt>
                  <c:pt idx="59">
                    <c:v>2005</c:v>
                  </c:pt>
                  <c:pt idx="60">
                    <c:v>2005</c:v>
                  </c:pt>
                  <c:pt idx="61">
                    <c:v>2005</c:v>
                  </c:pt>
                  <c:pt idx="62">
                    <c:v>2005</c:v>
                  </c:pt>
                  <c:pt idx="63">
                    <c:v>2005</c:v>
                  </c:pt>
                  <c:pt idx="64">
                    <c:v>2005</c:v>
                  </c:pt>
                  <c:pt idx="65">
                    <c:v>2005</c:v>
                  </c:pt>
                  <c:pt idx="66">
                    <c:v>2005</c:v>
                  </c:pt>
                  <c:pt idx="67">
                    <c:v>2005</c:v>
                  </c:pt>
                  <c:pt idx="68">
                    <c:v>2005</c:v>
                  </c:pt>
                  <c:pt idx="69">
                    <c:v>2005</c:v>
                  </c:pt>
                  <c:pt idx="70">
                    <c:v>2005</c:v>
                  </c:pt>
                  <c:pt idx="71">
                    <c:v>2005</c:v>
                  </c:pt>
                  <c:pt idx="72">
                    <c:v>2005</c:v>
                  </c:pt>
                  <c:pt idx="73">
                    <c:v>2005</c:v>
                  </c:pt>
                  <c:pt idx="74">
                    <c:v>2005</c:v>
                  </c:pt>
                  <c:pt idx="75">
                    <c:v>2005</c:v>
                  </c:pt>
                  <c:pt idx="76">
                    <c:v>2005</c:v>
                  </c:pt>
                  <c:pt idx="77">
                    <c:v>2005</c:v>
                  </c:pt>
                  <c:pt idx="78">
                    <c:v>2005</c:v>
                  </c:pt>
                  <c:pt idx="79">
                    <c:v>2005</c:v>
                  </c:pt>
                  <c:pt idx="80">
                    <c:v>2005</c:v>
                  </c:pt>
                  <c:pt idx="81">
                    <c:v>2005</c:v>
                  </c:pt>
                  <c:pt idx="82">
                    <c:v>2005</c:v>
                  </c:pt>
                  <c:pt idx="83">
                    <c:v>2005</c:v>
                  </c:pt>
                  <c:pt idx="84">
                    <c:v>2005</c:v>
                  </c:pt>
                  <c:pt idx="85">
                    <c:v>2005</c:v>
                  </c:pt>
                  <c:pt idx="86">
                    <c:v>2005</c:v>
                  </c:pt>
                  <c:pt idx="87">
                    <c:v>2005</c:v>
                  </c:pt>
                  <c:pt idx="88">
                    <c:v>2005</c:v>
                  </c:pt>
                  <c:pt idx="89">
                    <c:v>2005</c:v>
                  </c:pt>
                  <c:pt idx="90">
                    <c:v>2005</c:v>
                  </c:pt>
                  <c:pt idx="91">
                    <c:v>2005</c:v>
                  </c:pt>
                  <c:pt idx="92">
                    <c:v>2005</c:v>
                  </c:pt>
                  <c:pt idx="93">
                    <c:v>2005</c:v>
                  </c:pt>
                  <c:pt idx="94">
                    <c:v>2005</c:v>
                  </c:pt>
                  <c:pt idx="95">
                    <c:v>2005</c:v>
                  </c:pt>
                  <c:pt idx="96">
                    <c:v>2005</c:v>
                  </c:pt>
                  <c:pt idx="97">
                    <c:v>2005</c:v>
                  </c:pt>
                  <c:pt idx="98">
                    <c:v>2005</c:v>
                  </c:pt>
                  <c:pt idx="99">
                    <c:v>2005</c:v>
                  </c:pt>
                  <c:pt idx="100">
                    <c:v>2005</c:v>
                  </c:pt>
                  <c:pt idx="101">
                    <c:v>2005</c:v>
                  </c:pt>
                  <c:pt idx="102">
                    <c:v>2005</c:v>
                  </c:pt>
                  <c:pt idx="103">
                    <c:v>2005</c:v>
                  </c:pt>
                  <c:pt idx="104">
                    <c:v>2005</c:v>
                  </c:pt>
                  <c:pt idx="105">
                    <c:v>2005</c:v>
                  </c:pt>
                  <c:pt idx="106">
                    <c:v>2005</c:v>
                  </c:pt>
                  <c:pt idx="107">
                    <c:v>2005</c:v>
                  </c:pt>
                  <c:pt idx="108">
                    <c:v>2005</c:v>
                  </c:pt>
                  <c:pt idx="109">
                    <c:v>2005</c:v>
                  </c:pt>
                  <c:pt idx="110">
                    <c:v>2005</c:v>
                  </c:pt>
                  <c:pt idx="111">
                    <c:v>2005</c:v>
                  </c:pt>
                  <c:pt idx="112">
                    <c:v>2005</c:v>
                  </c:pt>
                  <c:pt idx="113">
                    <c:v>2005</c:v>
                  </c:pt>
                  <c:pt idx="114">
                    <c:v>2005</c:v>
                  </c:pt>
                  <c:pt idx="115">
                    <c:v>2005</c:v>
                  </c:pt>
                  <c:pt idx="116">
                    <c:v>2005</c:v>
                  </c:pt>
                  <c:pt idx="117">
                    <c:v>2005</c:v>
                  </c:pt>
                  <c:pt idx="118">
                    <c:v>2005</c:v>
                  </c:pt>
                  <c:pt idx="119">
                    <c:v>2005</c:v>
                  </c:pt>
                  <c:pt idx="120">
                    <c:v>2005</c:v>
                  </c:pt>
                  <c:pt idx="121">
                    <c:v>2005</c:v>
                  </c:pt>
                  <c:pt idx="122">
                    <c:v>2005</c:v>
                  </c:pt>
                  <c:pt idx="123">
                    <c:v>2005</c:v>
                  </c:pt>
                  <c:pt idx="124">
                    <c:v>2005</c:v>
                  </c:pt>
                  <c:pt idx="125">
                    <c:v>2005</c:v>
                  </c:pt>
                  <c:pt idx="126">
                    <c:v>2005</c:v>
                  </c:pt>
                  <c:pt idx="127">
                    <c:v>2005</c:v>
                  </c:pt>
                  <c:pt idx="128">
                    <c:v>2005</c:v>
                  </c:pt>
                  <c:pt idx="129">
                    <c:v>2005</c:v>
                  </c:pt>
                  <c:pt idx="130">
                    <c:v>2005</c:v>
                  </c:pt>
                  <c:pt idx="131">
                    <c:v>2005</c:v>
                  </c:pt>
                  <c:pt idx="132">
                    <c:v>2005</c:v>
                  </c:pt>
                  <c:pt idx="133">
                    <c:v>2005</c:v>
                  </c:pt>
                  <c:pt idx="134">
                    <c:v>2005</c:v>
                  </c:pt>
                  <c:pt idx="135">
                    <c:v>2005</c:v>
                  </c:pt>
                  <c:pt idx="136">
                    <c:v>2005</c:v>
                  </c:pt>
                  <c:pt idx="137">
                    <c:v>2005</c:v>
                  </c:pt>
                  <c:pt idx="138">
                    <c:v>2005</c:v>
                  </c:pt>
                  <c:pt idx="139">
                    <c:v>2005</c:v>
                  </c:pt>
                  <c:pt idx="140">
                    <c:v>2005</c:v>
                  </c:pt>
                  <c:pt idx="141">
                    <c:v>2005</c:v>
                  </c:pt>
                  <c:pt idx="142">
                    <c:v>2005</c:v>
                  </c:pt>
                  <c:pt idx="143">
                    <c:v>2005</c:v>
                  </c:pt>
                  <c:pt idx="144">
                    <c:v>2005</c:v>
                  </c:pt>
                  <c:pt idx="145">
                    <c:v>2005</c:v>
                  </c:pt>
                  <c:pt idx="146">
                    <c:v>2005</c:v>
                  </c:pt>
                  <c:pt idx="147">
                    <c:v>2005</c:v>
                  </c:pt>
                  <c:pt idx="148">
                    <c:v>2005</c:v>
                  </c:pt>
                  <c:pt idx="149">
                    <c:v>2005</c:v>
                  </c:pt>
                  <c:pt idx="150">
                    <c:v>2005</c:v>
                  </c:pt>
                  <c:pt idx="151">
                    <c:v>2005</c:v>
                  </c:pt>
                  <c:pt idx="152">
                    <c:v>2005</c:v>
                  </c:pt>
                  <c:pt idx="153">
                    <c:v>2005</c:v>
                  </c:pt>
                  <c:pt idx="154">
                    <c:v>2005</c:v>
                  </c:pt>
                  <c:pt idx="155">
                    <c:v>2005</c:v>
                  </c:pt>
                  <c:pt idx="156">
                    <c:v>2005</c:v>
                  </c:pt>
                  <c:pt idx="157">
                    <c:v>2005</c:v>
                  </c:pt>
                  <c:pt idx="158">
                    <c:v>2005</c:v>
                  </c:pt>
                  <c:pt idx="159">
                    <c:v>2005</c:v>
                  </c:pt>
                  <c:pt idx="160">
                    <c:v>2005</c:v>
                  </c:pt>
                  <c:pt idx="161">
                    <c:v>2005</c:v>
                  </c:pt>
                  <c:pt idx="162">
                    <c:v>2005</c:v>
                  </c:pt>
                  <c:pt idx="163">
                    <c:v>2005</c:v>
                  </c:pt>
                  <c:pt idx="164">
                    <c:v>2005</c:v>
                  </c:pt>
                  <c:pt idx="165">
                    <c:v>2005</c:v>
                  </c:pt>
                  <c:pt idx="166">
                    <c:v>2005</c:v>
                  </c:pt>
                  <c:pt idx="167">
                    <c:v>2005</c:v>
                  </c:pt>
                  <c:pt idx="168">
                    <c:v>2005</c:v>
                  </c:pt>
                  <c:pt idx="169">
                    <c:v>2005</c:v>
                  </c:pt>
                  <c:pt idx="170">
                    <c:v>2005</c:v>
                  </c:pt>
                  <c:pt idx="171">
                    <c:v>2005</c:v>
                  </c:pt>
                  <c:pt idx="172">
                    <c:v>2005</c:v>
                  </c:pt>
                  <c:pt idx="173">
                    <c:v>2005</c:v>
                  </c:pt>
                  <c:pt idx="174">
                    <c:v>2005</c:v>
                  </c:pt>
                  <c:pt idx="175">
                    <c:v>2005</c:v>
                  </c:pt>
                  <c:pt idx="176">
                    <c:v>2005</c:v>
                  </c:pt>
                  <c:pt idx="177">
                    <c:v>2005</c:v>
                  </c:pt>
                  <c:pt idx="178">
                    <c:v>2005</c:v>
                  </c:pt>
                  <c:pt idx="179">
                    <c:v>2005</c:v>
                  </c:pt>
                  <c:pt idx="180">
                    <c:v>2005</c:v>
                  </c:pt>
                </c:lvl>
              </c:multiLvlStrCache>
            </c:multiLvlStrRef>
          </c:cat>
          <c:val>
            <c:numRef>
              <c:f>FlowsExports!$F$2:$F$182</c:f>
              <c:numCache>
                <c:formatCode>General</c:formatCode>
                <c:ptCount val="181"/>
                <c:pt idx="0">
                  <c:v>12008</c:v>
                </c:pt>
                <c:pt idx="1">
                  <c:v>10723</c:v>
                </c:pt>
                <c:pt idx="2">
                  <c:v>9993</c:v>
                </c:pt>
                <c:pt idx="3">
                  <c:v>5842</c:v>
                </c:pt>
                <c:pt idx="4">
                  <c:v>4170</c:v>
                </c:pt>
                <c:pt idx="5">
                  <c:v>2244</c:v>
                </c:pt>
                <c:pt idx="6">
                  <c:v>776</c:v>
                </c:pt>
                <c:pt idx="7">
                  <c:v>2623</c:v>
                </c:pt>
                <c:pt idx="8">
                  <c:v>5384</c:v>
                </c:pt>
                <c:pt idx="9">
                  <c:v>5494</c:v>
                </c:pt>
                <c:pt idx="10">
                  <c:v>9870</c:v>
                </c:pt>
                <c:pt idx="11">
                  <c:v>9022</c:v>
                </c:pt>
                <c:pt idx="12">
                  <c:v>8236</c:v>
                </c:pt>
                <c:pt idx="13">
                  <c:v>5671</c:v>
                </c:pt>
                <c:pt idx="14">
                  <c:v>4367</c:v>
                </c:pt>
                <c:pt idx="15">
                  <c:v>1508</c:v>
                </c:pt>
                <c:pt idx="16">
                  <c:v>9</c:v>
                </c:pt>
                <c:pt idx="17">
                  <c:v>-850</c:v>
                </c:pt>
                <c:pt idx="18">
                  <c:v>-2373</c:v>
                </c:pt>
                <c:pt idx="19">
                  <c:v>-3404</c:v>
                </c:pt>
                <c:pt idx="20">
                  <c:v>-4396</c:v>
                </c:pt>
                <c:pt idx="21">
                  <c:v>-4864</c:v>
                </c:pt>
                <c:pt idx="22">
                  <c:v>-4958</c:v>
                </c:pt>
                <c:pt idx="23">
                  <c:v>-5175</c:v>
                </c:pt>
                <c:pt idx="24">
                  <c:v>-5535</c:v>
                </c:pt>
                <c:pt idx="25">
                  <c:v>-4514</c:v>
                </c:pt>
                <c:pt idx="26">
                  <c:v>-3801</c:v>
                </c:pt>
                <c:pt idx="27">
                  <c:v>-1042</c:v>
                </c:pt>
                <c:pt idx="28">
                  <c:v>517</c:v>
                </c:pt>
                <c:pt idx="29">
                  <c:v>1852</c:v>
                </c:pt>
                <c:pt idx="30">
                  <c:v>-246</c:v>
                </c:pt>
                <c:pt idx="31">
                  <c:v>-280</c:v>
                </c:pt>
                <c:pt idx="32">
                  <c:v>4743</c:v>
                </c:pt>
                <c:pt idx="33">
                  <c:v>5676</c:v>
                </c:pt>
                <c:pt idx="34">
                  <c:v>5039</c:v>
                </c:pt>
                <c:pt idx="35">
                  <c:v>2931</c:v>
                </c:pt>
                <c:pt idx="36">
                  <c:v>693</c:v>
                </c:pt>
                <c:pt idx="37">
                  <c:v>-1163</c:v>
                </c:pt>
                <c:pt idx="38">
                  <c:v>-2270</c:v>
                </c:pt>
                <c:pt idx="39">
                  <c:v>-3770</c:v>
                </c:pt>
                <c:pt idx="40">
                  <c:v>-2986</c:v>
                </c:pt>
                <c:pt idx="41">
                  <c:v>-2789</c:v>
                </c:pt>
                <c:pt idx="42">
                  <c:v>-3275</c:v>
                </c:pt>
                <c:pt idx="43">
                  <c:v>-2900</c:v>
                </c:pt>
                <c:pt idx="44">
                  <c:v>-2570</c:v>
                </c:pt>
                <c:pt idx="45">
                  <c:v>2300</c:v>
                </c:pt>
                <c:pt idx="46">
                  <c:v>4314</c:v>
                </c:pt>
                <c:pt idx="47">
                  <c:v>5439</c:v>
                </c:pt>
                <c:pt idx="48">
                  <c:v>7711</c:v>
                </c:pt>
                <c:pt idx="49">
                  <c:v>8020</c:v>
                </c:pt>
                <c:pt idx="50">
                  <c:v>6855</c:v>
                </c:pt>
                <c:pt idx="51">
                  <c:v>8368</c:v>
                </c:pt>
                <c:pt idx="52">
                  <c:v>9412</c:v>
                </c:pt>
                <c:pt idx="53">
                  <c:v>8259</c:v>
                </c:pt>
                <c:pt idx="54">
                  <c:v>5991</c:v>
                </c:pt>
                <c:pt idx="55">
                  <c:v>5731</c:v>
                </c:pt>
                <c:pt idx="56">
                  <c:v>4689</c:v>
                </c:pt>
                <c:pt idx="57">
                  <c:v>6801</c:v>
                </c:pt>
                <c:pt idx="58">
                  <c:v>9047</c:v>
                </c:pt>
                <c:pt idx="59">
                  <c:v>9836</c:v>
                </c:pt>
                <c:pt idx="60">
                  <c:v>12447</c:v>
                </c:pt>
                <c:pt idx="61">
                  <c:v>12657</c:v>
                </c:pt>
                <c:pt idx="62">
                  <c:v>9558</c:v>
                </c:pt>
                <c:pt idx="63">
                  <c:v>9308</c:v>
                </c:pt>
                <c:pt idx="64">
                  <c:v>7542</c:v>
                </c:pt>
                <c:pt idx="65">
                  <c:v>5832</c:v>
                </c:pt>
                <c:pt idx="66">
                  <c:v>5253</c:v>
                </c:pt>
                <c:pt idx="67">
                  <c:v>5854</c:v>
                </c:pt>
                <c:pt idx="68">
                  <c:v>7842</c:v>
                </c:pt>
                <c:pt idx="69">
                  <c:v>7629</c:v>
                </c:pt>
                <c:pt idx="70">
                  <c:v>7226</c:v>
                </c:pt>
                <c:pt idx="71">
                  <c:v>5442</c:v>
                </c:pt>
                <c:pt idx="72">
                  <c:v>6834</c:v>
                </c:pt>
                <c:pt idx="73">
                  <c:v>6547</c:v>
                </c:pt>
                <c:pt idx="74">
                  <c:v>6423</c:v>
                </c:pt>
                <c:pt idx="75">
                  <c:v>4116</c:v>
                </c:pt>
                <c:pt idx="76">
                  <c:v>3220</c:v>
                </c:pt>
                <c:pt idx="77">
                  <c:v>5336</c:v>
                </c:pt>
                <c:pt idx="78">
                  <c:v>6471</c:v>
                </c:pt>
                <c:pt idx="79">
                  <c:v>7115</c:v>
                </c:pt>
                <c:pt idx="80">
                  <c:v>12757</c:v>
                </c:pt>
                <c:pt idx="81">
                  <c:v>23022</c:v>
                </c:pt>
                <c:pt idx="82">
                  <c:v>23355</c:v>
                </c:pt>
                <c:pt idx="83">
                  <c:v>24743</c:v>
                </c:pt>
                <c:pt idx="84">
                  <c:v>23714</c:v>
                </c:pt>
                <c:pt idx="85">
                  <c:v>21263</c:v>
                </c:pt>
                <c:pt idx="86">
                  <c:v>22683</c:v>
                </c:pt>
                <c:pt idx="87">
                  <c:v>22459</c:v>
                </c:pt>
                <c:pt idx="88">
                  <c:v>22060</c:v>
                </c:pt>
                <c:pt idx="89">
                  <c:v>20774</c:v>
                </c:pt>
                <c:pt idx="90">
                  <c:v>19031</c:v>
                </c:pt>
                <c:pt idx="91">
                  <c:v>17430</c:v>
                </c:pt>
                <c:pt idx="92">
                  <c:v>16738</c:v>
                </c:pt>
                <c:pt idx="93">
                  <c:v>15976</c:v>
                </c:pt>
                <c:pt idx="94">
                  <c:v>15459</c:v>
                </c:pt>
                <c:pt idx="95">
                  <c:v>13710</c:v>
                </c:pt>
                <c:pt idx="96">
                  <c:v>12552</c:v>
                </c:pt>
                <c:pt idx="97">
                  <c:v>12414</c:v>
                </c:pt>
                <c:pt idx="98">
                  <c:v>12961</c:v>
                </c:pt>
                <c:pt idx="99">
                  <c:v>11771</c:v>
                </c:pt>
                <c:pt idx="100">
                  <c:v>11180</c:v>
                </c:pt>
                <c:pt idx="101">
                  <c:v>10897</c:v>
                </c:pt>
                <c:pt idx="102">
                  <c:v>9329</c:v>
                </c:pt>
                <c:pt idx="103">
                  <c:v>9018</c:v>
                </c:pt>
                <c:pt idx="104">
                  <c:v>7380</c:v>
                </c:pt>
                <c:pt idx="105">
                  <c:v>6950</c:v>
                </c:pt>
                <c:pt idx="106">
                  <c:v>8250</c:v>
                </c:pt>
                <c:pt idx="107">
                  <c:v>10106</c:v>
                </c:pt>
                <c:pt idx="108">
                  <c:v>9844</c:v>
                </c:pt>
                <c:pt idx="109">
                  <c:v>9370</c:v>
                </c:pt>
                <c:pt idx="110">
                  <c:v>9018</c:v>
                </c:pt>
                <c:pt idx="111">
                  <c:v>8877</c:v>
                </c:pt>
                <c:pt idx="112">
                  <c:v>9433</c:v>
                </c:pt>
                <c:pt idx="113">
                  <c:v>9010</c:v>
                </c:pt>
                <c:pt idx="114">
                  <c:v>8682</c:v>
                </c:pt>
                <c:pt idx="115">
                  <c:v>8247</c:v>
                </c:pt>
                <c:pt idx="116">
                  <c:v>9950</c:v>
                </c:pt>
                <c:pt idx="117">
                  <c:v>11308</c:v>
                </c:pt>
                <c:pt idx="118">
                  <c:v>11330</c:v>
                </c:pt>
                <c:pt idx="119">
                  <c:v>11258</c:v>
                </c:pt>
                <c:pt idx="120">
                  <c:v>12680</c:v>
                </c:pt>
                <c:pt idx="121">
                  <c:v>11569</c:v>
                </c:pt>
                <c:pt idx="122">
                  <c:v>10408</c:v>
                </c:pt>
                <c:pt idx="123">
                  <c:v>11841</c:v>
                </c:pt>
                <c:pt idx="124">
                  <c:v>12063</c:v>
                </c:pt>
                <c:pt idx="125">
                  <c:v>12693</c:v>
                </c:pt>
                <c:pt idx="126">
                  <c:v>12969</c:v>
                </c:pt>
                <c:pt idx="127">
                  <c:v>15179</c:v>
                </c:pt>
                <c:pt idx="128">
                  <c:v>16226</c:v>
                </c:pt>
                <c:pt idx="129">
                  <c:v>16260</c:v>
                </c:pt>
                <c:pt idx="130">
                  <c:v>17264</c:v>
                </c:pt>
                <c:pt idx="131">
                  <c:v>17577</c:v>
                </c:pt>
                <c:pt idx="132">
                  <c:v>16756</c:v>
                </c:pt>
                <c:pt idx="133">
                  <c:v>16096</c:v>
                </c:pt>
                <c:pt idx="134">
                  <c:v>16023</c:v>
                </c:pt>
                <c:pt idx="135">
                  <c:v>15966</c:v>
                </c:pt>
                <c:pt idx="136">
                  <c:v>16788</c:v>
                </c:pt>
                <c:pt idx="137">
                  <c:v>17454</c:v>
                </c:pt>
                <c:pt idx="138">
                  <c:v>18161</c:v>
                </c:pt>
                <c:pt idx="139">
                  <c:v>22458</c:v>
                </c:pt>
                <c:pt idx="140">
                  <c:v>25504</c:v>
                </c:pt>
                <c:pt idx="141">
                  <c:v>26222</c:v>
                </c:pt>
                <c:pt idx="142">
                  <c:v>26049</c:v>
                </c:pt>
                <c:pt idx="143">
                  <c:v>26002</c:v>
                </c:pt>
                <c:pt idx="144">
                  <c:v>25241</c:v>
                </c:pt>
                <c:pt idx="145">
                  <c:v>22024</c:v>
                </c:pt>
                <c:pt idx="146">
                  <c:v>18747</c:v>
                </c:pt>
                <c:pt idx="147">
                  <c:v>17634</c:v>
                </c:pt>
                <c:pt idx="148">
                  <c:v>17250</c:v>
                </c:pt>
                <c:pt idx="149">
                  <c:v>17028</c:v>
                </c:pt>
                <c:pt idx="150">
                  <c:v>16639</c:v>
                </c:pt>
                <c:pt idx="151">
                  <c:v>16351</c:v>
                </c:pt>
                <c:pt idx="152">
                  <c:v>16159</c:v>
                </c:pt>
                <c:pt idx="153">
                  <c:v>15821</c:v>
                </c:pt>
                <c:pt idx="154">
                  <c:v>14892</c:v>
                </c:pt>
                <c:pt idx="155">
                  <c:v>12386</c:v>
                </c:pt>
                <c:pt idx="156">
                  <c:v>12373</c:v>
                </c:pt>
                <c:pt idx="157">
                  <c:v>10894</c:v>
                </c:pt>
                <c:pt idx="158">
                  <c:v>10710</c:v>
                </c:pt>
                <c:pt idx="159">
                  <c:v>8671</c:v>
                </c:pt>
                <c:pt idx="160">
                  <c:v>7633</c:v>
                </c:pt>
                <c:pt idx="161">
                  <c:v>6897</c:v>
                </c:pt>
                <c:pt idx="162">
                  <c:v>6758</c:v>
                </c:pt>
                <c:pt idx="163">
                  <c:v>5692</c:v>
                </c:pt>
                <c:pt idx="164">
                  <c:v>4662</c:v>
                </c:pt>
                <c:pt idx="165">
                  <c:v>3671</c:v>
                </c:pt>
                <c:pt idx="166">
                  <c:v>2572</c:v>
                </c:pt>
                <c:pt idx="167">
                  <c:v>2138</c:v>
                </c:pt>
                <c:pt idx="168">
                  <c:v>2629</c:v>
                </c:pt>
                <c:pt idx="169">
                  <c:v>2089</c:v>
                </c:pt>
                <c:pt idx="170">
                  <c:v>2574</c:v>
                </c:pt>
                <c:pt idx="171">
                  <c:v>6160</c:v>
                </c:pt>
                <c:pt idx="172">
                  <c:v>6715</c:v>
                </c:pt>
                <c:pt idx="173">
                  <c:v>-260</c:v>
                </c:pt>
                <c:pt idx="174">
                  <c:v>-1251</c:v>
                </c:pt>
                <c:pt idx="175">
                  <c:v>687</c:v>
                </c:pt>
                <c:pt idx="176">
                  <c:v>2013</c:v>
                </c:pt>
                <c:pt idx="177">
                  <c:v>1581</c:v>
                </c:pt>
                <c:pt idx="178">
                  <c:v>857</c:v>
                </c:pt>
                <c:pt idx="179">
                  <c:v>305</c:v>
                </c:pt>
                <c:pt idx="180">
                  <c:v>313</c:v>
                </c:pt>
              </c:numCache>
            </c:numRef>
          </c:val>
          <c:smooth val="0"/>
        </c:ser>
        <c:ser>
          <c:idx val="4"/>
          <c:order val="3"/>
          <c:tx>
            <c:strRef>
              <c:f>FlowsExports!$H$1</c:f>
              <c:strCache>
                <c:ptCount val="1"/>
                <c:pt idx="0">
                  <c:v>RIO</c:v>
                </c:pt>
              </c:strCache>
            </c:strRef>
          </c:tx>
          <c:spPr>
            <a:ln>
              <a:solidFill>
                <a:srgbClr val="00B050"/>
              </a:solidFill>
            </a:ln>
          </c:spPr>
          <c:marker>
            <c:symbol val="none"/>
          </c:marker>
          <c:cat>
            <c:multiLvlStrRef>
              <c:f>FlowsExports!$A$2:$C$182</c:f>
              <c:multiLvlStrCache>
                <c:ptCount val="181"/>
                <c:lvl>
                  <c:pt idx="0">
                    <c:v>01-Jan-05</c:v>
                  </c:pt>
                  <c:pt idx="1">
                    <c:v>02-Jan-05</c:v>
                  </c:pt>
                  <c:pt idx="2">
                    <c:v>03-Jan-05</c:v>
                  </c:pt>
                  <c:pt idx="3">
                    <c:v>04-Jan-05</c:v>
                  </c:pt>
                  <c:pt idx="4">
                    <c:v>05-Jan-05</c:v>
                  </c:pt>
                  <c:pt idx="5">
                    <c:v>06-Jan-05</c:v>
                  </c:pt>
                  <c:pt idx="6">
                    <c:v>07-Jan-05</c:v>
                  </c:pt>
                  <c:pt idx="7">
                    <c:v>08-Jan-05</c:v>
                  </c:pt>
                  <c:pt idx="8">
                    <c:v>09-Jan-05</c:v>
                  </c:pt>
                  <c:pt idx="9">
                    <c:v>10-Jan-05</c:v>
                  </c:pt>
                  <c:pt idx="10">
                    <c:v>11-Jan-05</c:v>
                  </c:pt>
                  <c:pt idx="11">
                    <c:v>12-Jan-05</c:v>
                  </c:pt>
                  <c:pt idx="12">
                    <c:v>13-Jan-05</c:v>
                  </c:pt>
                  <c:pt idx="13">
                    <c:v>14-Jan-05</c:v>
                  </c:pt>
                  <c:pt idx="14">
                    <c:v>15-Jan-05</c:v>
                  </c:pt>
                  <c:pt idx="15">
                    <c:v>16-Jan-05</c:v>
                  </c:pt>
                  <c:pt idx="16">
                    <c:v>17-Jan-05</c:v>
                  </c:pt>
                  <c:pt idx="17">
                    <c:v>18-Jan-05</c:v>
                  </c:pt>
                  <c:pt idx="18">
                    <c:v>19-Jan-05</c:v>
                  </c:pt>
                  <c:pt idx="19">
                    <c:v>20-Jan-05</c:v>
                  </c:pt>
                  <c:pt idx="20">
                    <c:v>21-Jan-05</c:v>
                  </c:pt>
                  <c:pt idx="21">
                    <c:v>22-Jan-05</c:v>
                  </c:pt>
                  <c:pt idx="22">
                    <c:v>23-Jan-05</c:v>
                  </c:pt>
                  <c:pt idx="23">
                    <c:v>24-Jan-05</c:v>
                  </c:pt>
                  <c:pt idx="24">
                    <c:v>25-Jan-05</c:v>
                  </c:pt>
                  <c:pt idx="25">
                    <c:v>26-Jan-05</c:v>
                  </c:pt>
                  <c:pt idx="26">
                    <c:v>27-Jan-05</c:v>
                  </c:pt>
                  <c:pt idx="27">
                    <c:v>28-Jan-05</c:v>
                  </c:pt>
                  <c:pt idx="28">
                    <c:v>29-Jan-05</c:v>
                  </c:pt>
                  <c:pt idx="29">
                    <c:v>30-Jan-05</c:v>
                  </c:pt>
                  <c:pt idx="30">
                    <c:v>31-Jan-05</c:v>
                  </c:pt>
                  <c:pt idx="31">
                    <c:v>01-Feb-05</c:v>
                  </c:pt>
                  <c:pt idx="32">
                    <c:v>02-Feb-05</c:v>
                  </c:pt>
                  <c:pt idx="33">
                    <c:v>03-Feb-05</c:v>
                  </c:pt>
                  <c:pt idx="34">
                    <c:v>04-Feb-05</c:v>
                  </c:pt>
                  <c:pt idx="35">
                    <c:v>05-Feb-05</c:v>
                  </c:pt>
                  <c:pt idx="36">
                    <c:v>06-Feb-05</c:v>
                  </c:pt>
                  <c:pt idx="37">
                    <c:v>07-Feb-05</c:v>
                  </c:pt>
                  <c:pt idx="38">
                    <c:v>08-Feb-05</c:v>
                  </c:pt>
                  <c:pt idx="39">
                    <c:v>09-Feb-05</c:v>
                  </c:pt>
                  <c:pt idx="40">
                    <c:v>10-Feb-05</c:v>
                  </c:pt>
                  <c:pt idx="41">
                    <c:v>11-Feb-05</c:v>
                  </c:pt>
                  <c:pt idx="42">
                    <c:v>12-Feb-05</c:v>
                  </c:pt>
                  <c:pt idx="43">
                    <c:v>13-Feb-05</c:v>
                  </c:pt>
                  <c:pt idx="44">
                    <c:v>14-Feb-05</c:v>
                  </c:pt>
                  <c:pt idx="45">
                    <c:v>15-Feb-05</c:v>
                  </c:pt>
                  <c:pt idx="46">
                    <c:v>16-Feb-05</c:v>
                  </c:pt>
                  <c:pt idx="47">
                    <c:v>17-Feb-05</c:v>
                  </c:pt>
                  <c:pt idx="48">
                    <c:v>18-Feb-05</c:v>
                  </c:pt>
                  <c:pt idx="49">
                    <c:v>19-Feb-05</c:v>
                  </c:pt>
                  <c:pt idx="50">
                    <c:v>20-Feb-05</c:v>
                  </c:pt>
                  <c:pt idx="51">
                    <c:v>21-Feb-05</c:v>
                  </c:pt>
                  <c:pt idx="52">
                    <c:v>22-Feb-05</c:v>
                  </c:pt>
                  <c:pt idx="53">
                    <c:v>23-Feb-05</c:v>
                  </c:pt>
                  <c:pt idx="54">
                    <c:v>24-Feb-05</c:v>
                  </c:pt>
                  <c:pt idx="55">
                    <c:v>25-Feb-05</c:v>
                  </c:pt>
                  <c:pt idx="56">
                    <c:v>26-Feb-05</c:v>
                  </c:pt>
                  <c:pt idx="57">
                    <c:v>27-Feb-05</c:v>
                  </c:pt>
                  <c:pt idx="58">
                    <c:v>28-Feb-05</c:v>
                  </c:pt>
                  <c:pt idx="59">
                    <c:v>01-Mar-05</c:v>
                  </c:pt>
                  <c:pt idx="60">
                    <c:v>02-Mar-05</c:v>
                  </c:pt>
                  <c:pt idx="61">
                    <c:v>03-Mar-05</c:v>
                  </c:pt>
                  <c:pt idx="62">
                    <c:v>04-Mar-05</c:v>
                  </c:pt>
                  <c:pt idx="63">
                    <c:v>05-Mar-05</c:v>
                  </c:pt>
                  <c:pt idx="64">
                    <c:v>06-Mar-05</c:v>
                  </c:pt>
                  <c:pt idx="65">
                    <c:v>07-Mar-05</c:v>
                  </c:pt>
                  <c:pt idx="66">
                    <c:v>08-Mar-05</c:v>
                  </c:pt>
                  <c:pt idx="67">
                    <c:v>09-Mar-05</c:v>
                  </c:pt>
                  <c:pt idx="68">
                    <c:v>10-Mar-05</c:v>
                  </c:pt>
                  <c:pt idx="69">
                    <c:v>11-Mar-05</c:v>
                  </c:pt>
                  <c:pt idx="70">
                    <c:v>12-Mar-05</c:v>
                  </c:pt>
                  <c:pt idx="71">
                    <c:v>13-Mar-05</c:v>
                  </c:pt>
                  <c:pt idx="72">
                    <c:v>14-Mar-05</c:v>
                  </c:pt>
                  <c:pt idx="73">
                    <c:v>15-Mar-05</c:v>
                  </c:pt>
                  <c:pt idx="74">
                    <c:v>16-Mar-05</c:v>
                  </c:pt>
                  <c:pt idx="75">
                    <c:v>17-Mar-05</c:v>
                  </c:pt>
                  <c:pt idx="76">
                    <c:v>18-Mar-05</c:v>
                  </c:pt>
                  <c:pt idx="77">
                    <c:v>19-Mar-05</c:v>
                  </c:pt>
                  <c:pt idx="78">
                    <c:v>20-Mar-05</c:v>
                  </c:pt>
                  <c:pt idx="79">
                    <c:v>21-Mar-05</c:v>
                  </c:pt>
                  <c:pt idx="80">
                    <c:v>22-Mar-05</c:v>
                  </c:pt>
                  <c:pt idx="81">
                    <c:v>23-Mar-05</c:v>
                  </c:pt>
                  <c:pt idx="82">
                    <c:v>24-Mar-05</c:v>
                  </c:pt>
                  <c:pt idx="83">
                    <c:v>25-Mar-05</c:v>
                  </c:pt>
                  <c:pt idx="84">
                    <c:v>26-Mar-05</c:v>
                  </c:pt>
                  <c:pt idx="85">
                    <c:v>27-Mar-05</c:v>
                  </c:pt>
                  <c:pt idx="86">
                    <c:v>28-Mar-05</c:v>
                  </c:pt>
                  <c:pt idx="87">
                    <c:v>29-Mar-05</c:v>
                  </c:pt>
                  <c:pt idx="88">
                    <c:v>30-Mar-05</c:v>
                  </c:pt>
                  <c:pt idx="89">
                    <c:v>31-Mar-05</c:v>
                  </c:pt>
                  <c:pt idx="90">
                    <c:v>01-Apr-05</c:v>
                  </c:pt>
                  <c:pt idx="91">
                    <c:v>02-Apr-05</c:v>
                  </c:pt>
                  <c:pt idx="92">
                    <c:v>03-Apr-05</c:v>
                  </c:pt>
                  <c:pt idx="93">
                    <c:v>04-Apr-05</c:v>
                  </c:pt>
                  <c:pt idx="94">
                    <c:v>05-Apr-05</c:v>
                  </c:pt>
                  <c:pt idx="95">
                    <c:v>06-Apr-05</c:v>
                  </c:pt>
                  <c:pt idx="96">
                    <c:v>07-Apr-05</c:v>
                  </c:pt>
                  <c:pt idx="97">
                    <c:v>08-Apr-05</c:v>
                  </c:pt>
                  <c:pt idx="98">
                    <c:v>09-Apr-05</c:v>
                  </c:pt>
                  <c:pt idx="99">
                    <c:v>10-Apr-05</c:v>
                  </c:pt>
                  <c:pt idx="100">
                    <c:v>11-Apr-05</c:v>
                  </c:pt>
                  <c:pt idx="101">
                    <c:v>12-Apr-05</c:v>
                  </c:pt>
                  <c:pt idx="102">
                    <c:v>13-Apr-05</c:v>
                  </c:pt>
                  <c:pt idx="103">
                    <c:v>14-Apr-05</c:v>
                  </c:pt>
                  <c:pt idx="104">
                    <c:v>15-Apr-05</c:v>
                  </c:pt>
                  <c:pt idx="105">
                    <c:v>16-Apr-05</c:v>
                  </c:pt>
                  <c:pt idx="106">
                    <c:v>17-Apr-05</c:v>
                  </c:pt>
                  <c:pt idx="107">
                    <c:v>18-Apr-05</c:v>
                  </c:pt>
                  <c:pt idx="108">
                    <c:v>19-Apr-05</c:v>
                  </c:pt>
                  <c:pt idx="109">
                    <c:v>20-Apr-05</c:v>
                  </c:pt>
                  <c:pt idx="110">
                    <c:v>21-Apr-05</c:v>
                  </c:pt>
                  <c:pt idx="111">
                    <c:v>22-Apr-05</c:v>
                  </c:pt>
                  <c:pt idx="112">
                    <c:v>23-Apr-05</c:v>
                  </c:pt>
                  <c:pt idx="113">
                    <c:v>24-Apr-05</c:v>
                  </c:pt>
                  <c:pt idx="114">
                    <c:v>25-Apr-05</c:v>
                  </c:pt>
                  <c:pt idx="115">
                    <c:v>26-Apr-05</c:v>
                  </c:pt>
                  <c:pt idx="116">
                    <c:v>27-Apr-05</c:v>
                  </c:pt>
                  <c:pt idx="117">
                    <c:v>28-Apr-05</c:v>
                  </c:pt>
                  <c:pt idx="118">
                    <c:v>29-Apr-05</c:v>
                  </c:pt>
                  <c:pt idx="119">
                    <c:v>30-Apr-05</c:v>
                  </c:pt>
                  <c:pt idx="120">
                    <c:v>01-May-05</c:v>
                  </c:pt>
                  <c:pt idx="121">
                    <c:v>02-May-05</c:v>
                  </c:pt>
                  <c:pt idx="122">
                    <c:v>03-May-05</c:v>
                  </c:pt>
                  <c:pt idx="123">
                    <c:v>04-May-05</c:v>
                  </c:pt>
                  <c:pt idx="124">
                    <c:v>05-May-05</c:v>
                  </c:pt>
                  <c:pt idx="125">
                    <c:v>06-May-05</c:v>
                  </c:pt>
                  <c:pt idx="126">
                    <c:v>07-May-05</c:v>
                  </c:pt>
                  <c:pt idx="127">
                    <c:v>08-May-05</c:v>
                  </c:pt>
                  <c:pt idx="128">
                    <c:v>09-May-05</c:v>
                  </c:pt>
                  <c:pt idx="129">
                    <c:v>10-May-05</c:v>
                  </c:pt>
                  <c:pt idx="130">
                    <c:v>11-May-05</c:v>
                  </c:pt>
                  <c:pt idx="131">
                    <c:v>12-May-05</c:v>
                  </c:pt>
                  <c:pt idx="132">
                    <c:v>13-May-05</c:v>
                  </c:pt>
                  <c:pt idx="133">
                    <c:v>14-May-05</c:v>
                  </c:pt>
                  <c:pt idx="134">
                    <c:v>15-May-05</c:v>
                  </c:pt>
                  <c:pt idx="135">
                    <c:v>16-May-05</c:v>
                  </c:pt>
                  <c:pt idx="136">
                    <c:v>17-May-05</c:v>
                  </c:pt>
                  <c:pt idx="137">
                    <c:v>18-May-05</c:v>
                  </c:pt>
                  <c:pt idx="138">
                    <c:v>19-May-05</c:v>
                  </c:pt>
                  <c:pt idx="139">
                    <c:v>20-May-05</c:v>
                  </c:pt>
                  <c:pt idx="140">
                    <c:v>21-May-05</c:v>
                  </c:pt>
                  <c:pt idx="141">
                    <c:v>22-May-05</c:v>
                  </c:pt>
                  <c:pt idx="142">
                    <c:v>23-May-05</c:v>
                  </c:pt>
                  <c:pt idx="143">
                    <c:v>24-May-05</c:v>
                  </c:pt>
                  <c:pt idx="144">
                    <c:v>25-May-05</c:v>
                  </c:pt>
                  <c:pt idx="145">
                    <c:v>26-May-05</c:v>
                  </c:pt>
                  <c:pt idx="146">
                    <c:v>27-May-05</c:v>
                  </c:pt>
                  <c:pt idx="147">
                    <c:v>28-May-05</c:v>
                  </c:pt>
                  <c:pt idx="148">
                    <c:v>29-May-05</c:v>
                  </c:pt>
                  <c:pt idx="149">
                    <c:v>30-May-05</c:v>
                  </c:pt>
                  <c:pt idx="150">
                    <c:v>31-May-05</c:v>
                  </c:pt>
                  <c:pt idx="151">
                    <c:v>01-Jun-05</c:v>
                  </c:pt>
                  <c:pt idx="152">
                    <c:v>02-Jun-05</c:v>
                  </c:pt>
                  <c:pt idx="153">
                    <c:v>03-Jun-05</c:v>
                  </c:pt>
                  <c:pt idx="154">
                    <c:v>04-Jun-05</c:v>
                  </c:pt>
                  <c:pt idx="155">
                    <c:v>05-Jun-05</c:v>
                  </c:pt>
                  <c:pt idx="156">
                    <c:v>06-Jun-05</c:v>
                  </c:pt>
                  <c:pt idx="157">
                    <c:v>07-Jun-05</c:v>
                  </c:pt>
                  <c:pt idx="158">
                    <c:v>08-Jun-05</c:v>
                  </c:pt>
                  <c:pt idx="159">
                    <c:v>09-Jun-05</c:v>
                  </c:pt>
                  <c:pt idx="160">
                    <c:v>10-Jun-05</c:v>
                  </c:pt>
                  <c:pt idx="161">
                    <c:v>11-Jun-05</c:v>
                  </c:pt>
                  <c:pt idx="162">
                    <c:v>12-Jun-05</c:v>
                  </c:pt>
                  <c:pt idx="163">
                    <c:v>13-Jun-05</c:v>
                  </c:pt>
                  <c:pt idx="164">
                    <c:v>14-Jun-05</c:v>
                  </c:pt>
                  <c:pt idx="165">
                    <c:v>15-Jun-05</c:v>
                  </c:pt>
                  <c:pt idx="166">
                    <c:v>16-Jun-05</c:v>
                  </c:pt>
                  <c:pt idx="167">
                    <c:v>17-Jun-05</c:v>
                  </c:pt>
                  <c:pt idx="168">
                    <c:v>18-Jun-05</c:v>
                  </c:pt>
                  <c:pt idx="169">
                    <c:v>19-Jun-05</c:v>
                  </c:pt>
                  <c:pt idx="170">
                    <c:v>20-Jun-05</c:v>
                  </c:pt>
                  <c:pt idx="171">
                    <c:v>21-Jun-05</c:v>
                  </c:pt>
                  <c:pt idx="172">
                    <c:v>22-Jun-05</c:v>
                  </c:pt>
                  <c:pt idx="173">
                    <c:v>23-Jun-05</c:v>
                  </c:pt>
                  <c:pt idx="174">
                    <c:v>24-Jun-05</c:v>
                  </c:pt>
                  <c:pt idx="175">
                    <c:v>25-Jun-05</c:v>
                  </c:pt>
                  <c:pt idx="176">
                    <c:v>26-Jun-05</c:v>
                  </c:pt>
                  <c:pt idx="177">
                    <c:v>27-Jun-05</c:v>
                  </c:pt>
                  <c:pt idx="178">
                    <c:v>28-Jun-05</c:v>
                  </c:pt>
                  <c:pt idx="179">
                    <c:v>29-Jun-05</c:v>
                  </c:pt>
                  <c:pt idx="180">
                    <c:v>30-Jun-05</c:v>
                  </c:pt>
                </c:lvl>
                <c:lvl>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2</c:v>
                  </c:pt>
                  <c:pt idx="32">
                    <c:v>2</c:v>
                  </c:pt>
                  <c:pt idx="33">
                    <c:v>2</c:v>
                  </c:pt>
                  <c:pt idx="34">
                    <c:v>2</c:v>
                  </c:pt>
                  <c:pt idx="35">
                    <c:v>2</c:v>
                  </c:pt>
                  <c:pt idx="36">
                    <c:v>2</c:v>
                  </c:pt>
                  <c:pt idx="37">
                    <c:v>2</c:v>
                  </c:pt>
                  <c:pt idx="38">
                    <c:v>2</c:v>
                  </c:pt>
                  <c:pt idx="39">
                    <c:v>2</c:v>
                  </c:pt>
                  <c:pt idx="40">
                    <c:v>2</c:v>
                  </c:pt>
                  <c:pt idx="41">
                    <c:v>2</c:v>
                  </c:pt>
                  <c:pt idx="42">
                    <c:v>2</c:v>
                  </c:pt>
                  <c:pt idx="43">
                    <c:v>2</c:v>
                  </c:pt>
                  <c:pt idx="44">
                    <c:v>2</c:v>
                  </c:pt>
                  <c:pt idx="45">
                    <c:v>2</c:v>
                  </c:pt>
                  <c:pt idx="46">
                    <c:v>2</c:v>
                  </c:pt>
                  <c:pt idx="47">
                    <c:v>2</c:v>
                  </c:pt>
                  <c:pt idx="48">
                    <c:v>2</c:v>
                  </c:pt>
                  <c:pt idx="49">
                    <c:v>2</c:v>
                  </c:pt>
                  <c:pt idx="50">
                    <c:v>2</c:v>
                  </c:pt>
                  <c:pt idx="51">
                    <c:v>2</c:v>
                  </c:pt>
                  <c:pt idx="52">
                    <c:v>2</c:v>
                  </c:pt>
                  <c:pt idx="53">
                    <c:v>2</c:v>
                  </c:pt>
                  <c:pt idx="54">
                    <c:v>2</c:v>
                  </c:pt>
                  <c:pt idx="55">
                    <c:v>2</c:v>
                  </c:pt>
                  <c:pt idx="56">
                    <c:v>2</c:v>
                  </c:pt>
                  <c:pt idx="57">
                    <c:v>2</c:v>
                  </c:pt>
                  <c:pt idx="58">
                    <c:v>2</c:v>
                  </c:pt>
                  <c:pt idx="59">
                    <c:v>3</c:v>
                  </c:pt>
                  <c:pt idx="60">
                    <c:v>3</c:v>
                  </c:pt>
                  <c:pt idx="61">
                    <c:v>3</c:v>
                  </c:pt>
                  <c:pt idx="62">
                    <c:v>3</c:v>
                  </c:pt>
                  <c:pt idx="63">
                    <c:v>3</c:v>
                  </c:pt>
                  <c:pt idx="64">
                    <c:v>3</c:v>
                  </c:pt>
                  <c:pt idx="65">
                    <c:v>3</c:v>
                  </c:pt>
                  <c:pt idx="66">
                    <c:v>3</c:v>
                  </c:pt>
                  <c:pt idx="67">
                    <c:v>3</c:v>
                  </c:pt>
                  <c:pt idx="68">
                    <c:v>3</c:v>
                  </c:pt>
                  <c:pt idx="69">
                    <c:v>3</c:v>
                  </c:pt>
                  <c:pt idx="70">
                    <c:v>3</c:v>
                  </c:pt>
                  <c:pt idx="71">
                    <c:v>3</c:v>
                  </c:pt>
                  <c:pt idx="72">
                    <c:v>3</c:v>
                  </c:pt>
                  <c:pt idx="73">
                    <c:v>3</c:v>
                  </c:pt>
                  <c:pt idx="74">
                    <c:v>3</c:v>
                  </c:pt>
                  <c:pt idx="75">
                    <c:v>3</c:v>
                  </c:pt>
                  <c:pt idx="76">
                    <c:v>3</c:v>
                  </c:pt>
                  <c:pt idx="77">
                    <c:v>3</c:v>
                  </c:pt>
                  <c:pt idx="78">
                    <c:v>3</c:v>
                  </c:pt>
                  <c:pt idx="79">
                    <c:v>3</c:v>
                  </c:pt>
                  <c:pt idx="80">
                    <c:v>3</c:v>
                  </c:pt>
                  <c:pt idx="81">
                    <c:v>3</c:v>
                  </c:pt>
                  <c:pt idx="82">
                    <c:v>3</c:v>
                  </c:pt>
                  <c:pt idx="83">
                    <c:v>3</c:v>
                  </c:pt>
                  <c:pt idx="84">
                    <c:v>3</c:v>
                  </c:pt>
                  <c:pt idx="85">
                    <c:v>3</c:v>
                  </c:pt>
                  <c:pt idx="86">
                    <c:v>3</c:v>
                  </c:pt>
                  <c:pt idx="87">
                    <c:v>3</c:v>
                  </c:pt>
                  <c:pt idx="88">
                    <c:v>3</c:v>
                  </c:pt>
                  <c:pt idx="89">
                    <c:v>3</c:v>
                  </c:pt>
                  <c:pt idx="90">
                    <c:v>4</c:v>
                  </c:pt>
                  <c:pt idx="91">
                    <c:v>4</c:v>
                  </c:pt>
                  <c:pt idx="92">
                    <c:v>4</c:v>
                  </c:pt>
                  <c:pt idx="93">
                    <c:v>4</c:v>
                  </c:pt>
                  <c:pt idx="94">
                    <c:v>4</c:v>
                  </c:pt>
                  <c:pt idx="95">
                    <c:v>4</c:v>
                  </c:pt>
                  <c:pt idx="96">
                    <c:v>4</c:v>
                  </c:pt>
                  <c:pt idx="97">
                    <c:v>4</c:v>
                  </c:pt>
                  <c:pt idx="98">
                    <c:v>4</c:v>
                  </c:pt>
                  <c:pt idx="99">
                    <c:v>4</c:v>
                  </c:pt>
                  <c:pt idx="100">
                    <c:v>4</c:v>
                  </c:pt>
                  <c:pt idx="101">
                    <c:v>4</c:v>
                  </c:pt>
                  <c:pt idx="102">
                    <c:v>4</c:v>
                  </c:pt>
                  <c:pt idx="103">
                    <c:v>4</c:v>
                  </c:pt>
                  <c:pt idx="104">
                    <c:v>4</c:v>
                  </c:pt>
                  <c:pt idx="105">
                    <c:v>4</c:v>
                  </c:pt>
                  <c:pt idx="106">
                    <c:v>4</c:v>
                  </c:pt>
                  <c:pt idx="107">
                    <c:v>4</c:v>
                  </c:pt>
                  <c:pt idx="108">
                    <c:v>4</c:v>
                  </c:pt>
                  <c:pt idx="109">
                    <c:v>4</c:v>
                  </c:pt>
                  <c:pt idx="110">
                    <c:v>4</c:v>
                  </c:pt>
                  <c:pt idx="111">
                    <c:v>4</c:v>
                  </c:pt>
                  <c:pt idx="112">
                    <c:v>4</c:v>
                  </c:pt>
                  <c:pt idx="113">
                    <c:v>4</c:v>
                  </c:pt>
                  <c:pt idx="114">
                    <c:v>4</c:v>
                  </c:pt>
                  <c:pt idx="115">
                    <c:v>4</c:v>
                  </c:pt>
                  <c:pt idx="116">
                    <c:v>4</c:v>
                  </c:pt>
                  <c:pt idx="117">
                    <c:v>4</c:v>
                  </c:pt>
                  <c:pt idx="118">
                    <c:v>4</c:v>
                  </c:pt>
                  <c:pt idx="119">
                    <c:v>4</c:v>
                  </c:pt>
                  <c:pt idx="120">
                    <c:v>5</c:v>
                  </c:pt>
                  <c:pt idx="121">
                    <c:v>5</c:v>
                  </c:pt>
                  <c:pt idx="122">
                    <c:v>5</c:v>
                  </c:pt>
                  <c:pt idx="123">
                    <c:v>5</c:v>
                  </c:pt>
                  <c:pt idx="124">
                    <c:v>5</c:v>
                  </c:pt>
                  <c:pt idx="125">
                    <c:v>5</c:v>
                  </c:pt>
                  <c:pt idx="126">
                    <c:v>5</c:v>
                  </c:pt>
                  <c:pt idx="127">
                    <c:v>5</c:v>
                  </c:pt>
                  <c:pt idx="128">
                    <c:v>5</c:v>
                  </c:pt>
                  <c:pt idx="129">
                    <c:v>5</c:v>
                  </c:pt>
                  <c:pt idx="130">
                    <c:v>5</c:v>
                  </c:pt>
                  <c:pt idx="131">
                    <c:v>5</c:v>
                  </c:pt>
                  <c:pt idx="132">
                    <c:v>5</c:v>
                  </c:pt>
                  <c:pt idx="133">
                    <c:v>5</c:v>
                  </c:pt>
                  <c:pt idx="134">
                    <c:v>5</c:v>
                  </c:pt>
                  <c:pt idx="135">
                    <c:v>5</c:v>
                  </c:pt>
                  <c:pt idx="136">
                    <c:v>5</c:v>
                  </c:pt>
                  <c:pt idx="137">
                    <c:v>5</c:v>
                  </c:pt>
                  <c:pt idx="138">
                    <c:v>5</c:v>
                  </c:pt>
                  <c:pt idx="139">
                    <c:v>5</c:v>
                  </c:pt>
                  <c:pt idx="140">
                    <c:v>5</c:v>
                  </c:pt>
                  <c:pt idx="141">
                    <c:v>5</c:v>
                  </c:pt>
                  <c:pt idx="142">
                    <c:v>5</c:v>
                  </c:pt>
                  <c:pt idx="143">
                    <c:v>5</c:v>
                  </c:pt>
                  <c:pt idx="144">
                    <c:v>5</c:v>
                  </c:pt>
                  <c:pt idx="145">
                    <c:v>5</c:v>
                  </c:pt>
                  <c:pt idx="146">
                    <c:v>5</c:v>
                  </c:pt>
                  <c:pt idx="147">
                    <c:v>5</c:v>
                  </c:pt>
                  <c:pt idx="148">
                    <c:v>5</c:v>
                  </c:pt>
                  <c:pt idx="149">
                    <c:v>5</c:v>
                  </c:pt>
                  <c:pt idx="150">
                    <c:v>5</c:v>
                  </c:pt>
                  <c:pt idx="151">
                    <c:v>6</c:v>
                  </c:pt>
                  <c:pt idx="152">
                    <c:v>6</c:v>
                  </c:pt>
                  <c:pt idx="153">
                    <c:v>6</c:v>
                  </c:pt>
                  <c:pt idx="154">
                    <c:v>6</c:v>
                  </c:pt>
                  <c:pt idx="155">
                    <c:v>6</c:v>
                  </c:pt>
                  <c:pt idx="156">
                    <c:v>6</c:v>
                  </c:pt>
                  <c:pt idx="157">
                    <c:v>6</c:v>
                  </c:pt>
                  <c:pt idx="158">
                    <c:v>6</c:v>
                  </c:pt>
                  <c:pt idx="159">
                    <c:v>6</c:v>
                  </c:pt>
                  <c:pt idx="160">
                    <c:v>6</c:v>
                  </c:pt>
                  <c:pt idx="161">
                    <c:v>6</c:v>
                  </c:pt>
                  <c:pt idx="162">
                    <c:v>6</c:v>
                  </c:pt>
                  <c:pt idx="163">
                    <c:v>6</c:v>
                  </c:pt>
                  <c:pt idx="164">
                    <c:v>6</c:v>
                  </c:pt>
                  <c:pt idx="165">
                    <c:v>6</c:v>
                  </c:pt>
                  <c:pt idx="166">
                    <c:v>6</c:v>
                  </c:pt>
                  <c:pt idx="167">
                    <c:v>6</c:v>
                  </c:pt>
                  <c:pt idx="168">
                    <c:v>6</c:v>
                  </c:pt>
                  <c:pt idx="169">
                    <c:v>6</c:v>
                  </c:pt>
                  <c:pt idx="170">
                    <c:v>6</c:v>
                  </c:pt>
                  <c:pt idx="171">
                    <c:v>6</c:v>
                  </c:pt>
                  <c:pt idx="172">
                    <c:v>6</c:v>
                  </c:pt>
                  <c:pt idx="173">
                    <c:v>6</c:v>
                  </c:pt>
                  <c:pt idx="174">
                    <c:v>6</c:v>
                  </c:pt>
                  <c:pt idx="175">
                    <c:v>6</c:v>
                  </c:pt>
                  <c:pt idx="176">
                    <c:v>6</c:v>
                  </c:pt>
                  <c:pt idx="177">
                    <c:v>6</c:v>
                  </c:pt>
                  <c:pt idx="178">
                    <c:v>6</c:v>
                  </c:pt>
                  <c:pt idx="179">
                    <c:v>6</c:v>
                  </c:pt>
                  <c:pt idx="180">
                    <c:v>6</c:v>
                  </c:pt>
                </c:lvl>
                <c:lvl>
                  <c:pt idx="0">
                    <c:v>2005</c:v>
                  </c:pt>
                  <c:pt idx="1">
                    <c:v>2005</c:v>
                  </c:pt>
                  <c:pt idx="2">
                    <c:v>2005</c:v>
                  </c:pt>
                  <c:pt idx="3">
                    <c:v>2005</c:v>
                  </c:pt>
                  <c:pt idx="4">
                    <c:v>2005</c:v>
                  </c:pt>
                  <c:pt idx="5">
                    <c:v>2005</c:v>
                  </c:pt>
                  <c:pt idx="6">
                    <c:v>2005</c:v>
                  </c:pt>
                  <c:pt idx="7">
                    <c:v>2005</c:v>
                  </c:pt>
                  <c:pt idx="8">
                    <c:v>2005</c:v>
                  </c:pt>
                  <c:pt idx="9">
                    <c:v>2005</c:v>
                  </c:pt>
                  <c:pt idx="10">
                    <c:v>2005</c:v>
                  </c:pt>
                  <c:pt idx="11">
                    <c:v>2005</c:v>
                  </c:pt>
                  <c:pt idx="12">
                    <c:v>2005</c:v>
                  </c:pt>
                  <c:pt idx="13">
                    <c:v>2005</c:v>
                  </c:pt>
                  <c:pt idx="14">
                    <c:v>2005</c:v>
                  </c:pt>
                  <c:pt idx="15">
                    <c:v>2005</c:v>
                  </c:pt>
                  <c:pt idx="16">
                    <c:v>2005</c:v>
                  </c:pt>
                  <c:pt idx="17">
                    <c:v>2005</c:v>
                  </c:pt>
                  <c:pt idx="18">
                    <c:v>2005</c:v>
                  </c:pt>
                  <c:pt idx="19">
                    <c:v>2005</c:v>
                  </c:pt>
                  <c:pt idx="20">
                    <c:v>2005</c:v>
                  </c:pt>
                  <c:pt idx="21">
                    <c:v>2005</c:v>
                  </c:pt>
                  <c:pt idx="22">
                    <c:v>2005</c:v>
                  </c:pt>
                  <c:pt idx="23">
                    <c:v>2005</c:v>
                  </c:pt>
                  <c:pt idx="24">
                    <c:v>2005</c:v>
                  </c:pt>
                  <c:pt idx="25">
                    <c:v>2005</c:v>
                  </c:pt>
                  <c:pt idx="26">
                    <c:v>2005</c:v>
                  </c:pt>
                  <c:pt idx="27">
                    <c:v>2005</c:v>
                  </c:pt>
                  <c:pt idx="28">
                    <c:v>2005</c:v>
                  </c:pt>
                  <c:pt idx="29">
                    <c:v>2005</c:v>
                  </c:pt>
                  <c:pt idx="30">
                    <c:v>2005</c:v>
                  </c:pt>
                  <c:pt idx="31">
                    <c:v>2005</c:v>
                  </c:pt>
                  <c:pt idx="32">
                    <c:v>2005</c:v>
                  </c:pt>
                  <c:pt idx="33">
                    <c:v>2005</c:v>
                  </c:pt>
                  <c:pt idx="34">
                    <c:v>2005</c:v>
                  </c:pt>
                  <c:pt idx="35">
                    <c:v>2005</c:v>
                  </c:pt>
                  <c:pt idx="36">
                    <c:v>2005</c:v>
                  </c:pt>
                  <c:pt idx="37">
                    <c:v>2005</c:v>
                  </c:pt>
                  <c:pt idx="38">
                    <c:v>2005</c:v>
                  </c:pt>
                  <c:pt idx="39">
                    <c:v>2005</c:v>
                  </c:pt>
                  <c:pt idx="40">
                    <c:v>2005</c:v>
                  </c:pt>
                  <c:pt idx="41">
                    <c:v>2005</c:v>
                  </c:pt>
                  <c:pt idx="42">
                    <c:v>2005</c:v>
                  </c:pt>
                  <c:pt idx="43">
                    <c:v>2005</c:v>
                  </c:pt>
                  <c:pt idx="44">
                    <c:v>2005</c:v>
                  </c:pt>
                  <c:pt idx="45">
                    <c:v>2005</c:v>
                  </c:pt>
                  <c:pt idx="46">
                    <c:v>2005</c:v>
                  </c:pt>
                  <c:pt idx="47">
                    <c:v>2005</c:v>
                  </c:pt>
                  <c:pt idx="48">
                    <c:v>2005</c:v>
                  </c:pt>
                  <c:pt idx="49">
                    <c:v>2005</c:v>
                  </c:pt>
                  <c:pt idx="50">
                    <c:v>2005</c:v>
                  </c:pt>
                  <c:pt idx="51">
                    <c:v>2005</c:v>
                  </c:pt>
                  <c:pt idx="52">
                    <c:v>2005</c:v>
                  </c:pt>
                  <c:pt idx="53">
                    <c:v>2005</c:v>
                  </c:pt>
                  <c:pt idx="54">
                    <c:v>2005</c:v>
                  </c:pt>
                  <c:pt idx="55">
                    <c:v>2005</c:v>
                  </c:pt>
                  <c:pt idx="56">
                    <c:v>2005</c:v>
                  </c:pt>
                  <c:pt idx="57">
                    <c:v>2005</c:v>
                  </c:pt>
                  <c:pt idx="58">
                    <c:v>2005</c:v>
                  </c:pt>
                  <c:pt idx="59">
                    <c:v>2005</c:v>
                  </c:pt>
                  <c:pt idx="60">
                    <c:v>2005</c:v>
                  </c:pt>
                  <c:pt idx="61">
                    <c:v>2005</c:v>
                  </c:pt>
                  <c:pt idx="62">
                    <c:v>2005</c:v>
                  </c:pt>
                  <c:pt idx="63">
                    <c:v>2005</c:v>
                  </c:pt>
                  <c:pt idx="64">
                    <c:v>2005</c:v>
                  </c:pt>
                  <c:pt idx="65">
                    <c:v>2005</c:v>
                  </c:pt>
                  <c:pt idx="66">
                    <c:v>2005</c:v>
                  </c:pt>
                  <c:pt idx="67">
                    <c:v>2005</c:v>
                  </c:pt>
                  <c:pt idx="68">
                    <c:v>2005</c:v>
                  </c:pt>
                  <c:pt idx="69">
                    <c:v>2005</c:v>
                  </c:pt>
                  <c:pt idx="70">
                    <c:v>2005</c:v>
                  </c:pt>
                  <c:pt idx="71">
                    <c:v>2005</c:v>
                  </c:pt>
                  <c:pt idx="72">
                    <c:v>2005</c:v>
                  </c:pt>
                  <c:pt idx="73">
                    <c:v>2005</c:v>
                  </c:pt>
                  <c:pt idx="74">
                    <c:v>2005</c:v>
                  </c:pt>
                  <c:pt idx="75">
                    <c:v>2005</c:v>
                  </c:pt>
                  <c:pt idx="76">
                    <c:v>2005</c:v>
                  </c:pt>
                  <c:pt idx="77">
                    <c:v>2005</c:v>
                  </c:pt>
                  <c:pt idx="78">
                    <c:v>2005</c:v>
                  </c:pt>
                  <c:pt idx="79">
                    <c:v>2005</c:v>
                  </c:pt>
                  <c:pt idx="80">
                    <c:v>2005</c:v>
                  </c:pt>
                  <c:pt idx="81">
                    <c:v>2005</c:v>
                  </c:pt>
                  <c:pt idx="82">
                    <c:v>2005</c:v>
                  </c:pt>
                  <c:pt idx="83">
                    <c:v>2005</c:v>
                  </c:pt>
                  <c:pt idx="84">
                    <c:v>2005</c:v>
                  </c:pt>
                  <c:pt idx="85">
                    <c:v>2005</c:v>
                  </c:pt>
                  <c:pt idx="86">
                    <c:v>2005</c:v>
                  </c:pt>
                  <c:pt idx="87">
                    <c:v>2005</c:v>
                  </c:pt>
                  <c:pt idx="88">
                    <c:v>2005</c:v>
                  </c:pt>
                  <c:pt idx="89">
                    <c:v>2005</c:v>
                  </c:pt>
                  <c:pt idx="90">
                    <c:v>2005</c:v>
                  </c:pt>
                  <c:pt idx="91">
                    <c:v>2005</c:v>
                  </c:pt>
                  <c:pt idx="92">
                    <c:v>2005</c:v>
                  </c:pt>
                  <c:pt idx="93">
                    <c:v>2005</c:v>
                  </c:pt>
                  <c:pt idx="94">
                    <c:v>2005</c:v>
                  </c:pt>
                  <c:pt idx="95">
                    <c:v>2005</c:v>
                  </c:pt>
                  <c:pt idx="96">
                    <c:v>2005</c:v>
                  </c:pt>
                  <c:pt idx="97">
                    <c:v>2005</c:v>
                  </c:pt>
                  <c:pt idx="98">
                    <c:v>2005</c:v>
                  </c:pt>
                  <c:pt idx="99">
                    <c:v>2005</c:v>
                  </c:pt>
                  <c:pt idx="100">
                    <c:v>2005</c:v>
                  </c:pt>
                  <c:pt idx="101">
                    <c:v>2005</c:v>
                  </c:pt>
                  <c:pt idx="102">
                    <c:v>2005</c:v>
                  </c:pt>
                  <c:pt idx="103">
                    <c:v>2005</c:v>
                  </c:pt>
                  <c:pt idx="104">
                    <c:v>2005</c:v>
                  </c:pt>
                  <c:pt idx="105">
                    <c:v>2005</c:v>
                  </c:pt>
                  <c:pt idx="106">
                    <c:v>2005</c:v>
                  </c:pt>
                  <c:pt idx="107">
                    <c:v>2005</c:v>
                  </c:pt>
                  <c:pt idx="108">
                    <c:v>2005</c:v>
                  </c:pt>
                  <c:pt idx="109">
                    <c:v>2005</c:v>
                  </c:pt>
                  <c:pt idx="110">
                    <c:v>2005</c:v>
                  </c:pt>
                  <c:pt idx="111">
                    <c:v>2005</c:v>
                  </c:pt>
                  <c:pt idx="112">
                    <c:v>2005</c:v>
                  </c:pt>
                  <c:pt idx="113">
                    <c:v>2005</c:v>
                  </c:pt>
                  <c:pt idx="114">
                    <c:v>2005</c:v>
                  </c:pt>
                  <c:pt idx="115">
                    <c:v>2005</c:v>
                  </c:pt>
                  <c:pt idx="116">
                    <c:v>2005</c:v>
                  </c:pt>
                  <c:pt idx="117">
                    <c:v>2005</c:v>
                  </c:pt>
                  <c:pt idx="118">
                    <c:v>2005</c:v>
                  </c:pt>
                  <c:pt idx="119">
                    <c:v>2005</c:v>
                  </c:pt>
                  <c:pt idx="120">
                    <c:v>2005</c:v>
                  </c:pt>
                  <c:pt idx="121">
                    <c:v>2005</c:v>
                  </c:pt>
                  <c:pt idx="122">
                    <c:v>2005</c:v>
                  </c:pt>
                  <c:pt idx="123">
                    <c:v>2005</c:v>
                  </c:pt>
                  <c:pt idx="124">
                    <c:v>2005</c:v>
                  </c:pt>
                  <c:pt idx="125">
                    <c:v>2005</c:v>
                  </c:pt>
                  <c:pt idx="126">
                    <c:v>2005</c:v>
                  </c:pt>
                  <c:pt idx="127">
                    <c:v>2005</c:v>
                  </c:pt>
                  <c:pt idx="128">
                    <c:v>2005</c:v>
                  </c:pt>
                  <c:pt idx="129">
                    <c:v>2005</c:v>
                  </c:pt>
                  <c:pt idx="130">
                    <c:v>2005</c:v>
                  </c:pt>
                  <c:pt idx="131">
                    <c:v>2005</c:v>
                  </c:pt>
                  <c:pt idx="132">
                    <c:v>2005</c:v>
                  </c:pt>
                  <c:pt idx="133">
                    <c:v>2005</c:v>
                  </c:pt>
                  <c:pt idx="134">
                    <c:v>2005</c:v>
                  </c:pt>
                  <c:pt idx="135">
                    <c:v>2005</c:v>
                  </c:pt>
                  <c:pt idx="136">
                    <c:v>2005</c:v>
                  </c:pt>
                  <c:pt idx="137">
                    <c:v>2005</c:v>
                  </c:pt>
                  <c:pt idx="138">
                    <c:v>2005</c:v>
                  </c:pt>
                  <c:pt idx="139">
                    <c:v>2005</c:v>
                  </c:pt>
                  <c:pt idx="140">
                    <c:v>2005</c:v>
                  </c:pt>
                  <c:pt idx="141">
                    <c:v>2005</c:v>
                  </c:pt>
                  <c:pt idx="142">
                    <c:v>2005</c:v>
                  </c:pt>
                  <c:pt idx="143">
                    <c:v>2005</c:v>
                  </c:pt>
                  <c:pt idx="144">
                    <c:v>2005</c:v>
                  </c:pt>
                  <c:pt idx="145">
                    <c:v>2005</c:v>
                  </c:pt>
                  <c:pt idx="146">
                    <c:v>2005</c:v>
                  </c:pt>
                  <c:pt idx="147">
                    <c:v>2005</c:v>
                  </c:pt>
                  <c:pt idx="148">
                    <c:v>2005</c:v>
                  </c:pt>
                  <c:pt idx="149">
                    <c:v>2005</c:v>
                  </c:pt>
                  <c:pt idx="150">
                    <c:v>2005</c:v>
                  </c:pt>
                  <c:pt idx="151">
                    <c:v>2005</c:v>
                  </c:pt>
                  <c:pt idx="152">
                    <c:v>2005</c:v>
                  </c:pt>
                  <c:pt idx="153">
                    <c:v>2005</c:v>
                  </c:pt>
                  <c:pt idx="154">
                    <c:v>2005</c:v>
                  </c:pt>
                  <c:pt idx="155">
                    <c:v>2005</c:v>
                  </c:pt>
                  <c:pt idx="156">
                    <c:v>2005</c:v>
                  </c:pt>
                  <c:pt idx="157">
                    <c:v>2005</c:v>
                  </c:pt>
                  <c:pt idx="158">
                    <c:v>2005</c:v>
                  </c:pt>
                  <c:pt idx="159">
                    <c:v>2005</c:v>
                  </c:pt>
                  <c:pt idx="160">
                    <c:v>2005</c:v>
                  </c:pt>
                  <c:pt idx="161">
                    <c:v>2005</c:v>
                  </c:pt>
                  <c:pt idx="162">
                    <c:v>2005</c:v>
                  </c:pt>
                  <c:pt idx="163">
                    <c:v>2005</c:v>
                  </c:pt>
                  <c:pt idx="164">
                    <c:v>2005</c:v>
                  </c:pt>
                  <c:pt idx="165">
                    <c:v>2005</c:v>
                  </c:pt>
                  <c:pt idx="166">
                    <c:v>2005</c:v>
                  </c:pt>
                  <c:pt idx="167">
                    <c:v>2005</c:v>
                  </c:pt>
                  <c:pt idx="168">
                    <c:v>2005</c:v>
                  </c:pt>
                  <c:pt idx="169">
                    <c:v>2005</c:v>
                  </c:pt>
                  <c:pt idx="170">
                    <c:v>2005</c:v>
                  </c:pt>
                  <c:pt idx="171">
                    <c:v>2005</c:v>
                  </c:pt>
                  <c:pt idx="172">
                    <c:v>2005</c:v>
                  </c:pt>
                  <c:pt idx="173">
                    <c:v>2005</c:v>
                  </c:pt>
                  <c:pt idx="174">
                    <c:v>2005</c:v>
                  </c:pt>
                  <c:pt idx="175">
                    <c:v>2005</c:v>
                  </c:pt>
                  <c:pt idx="176">
                    <c:v>2005</c:v>
                  </c:pt>
                  <c:pt idx="177">
                    <c:v>2005</c:v>
                  </c:pt>
                  <c:pt idx="178">
                    <c:v>2005</c:v>
                  </c:pt>
                  <c:pt idx="179">
                    <c:v>2005</c:v>
                  </c:pt>
                  <c:pt idx="180">
                    <c:v>2005</c:v>
                  </c:pt>
                </c:lvl>
              </c:multiLvlStrCache>
            </c:multiLvlStrRef>
          </c:cat>
          <c:val>
            <c:numRef>
              <c:f>FlowsExports!$H$2:$H$182</c:f>
              <c:numCache>
                <c:formatCode>General</c:formatCode>
                <c:ptCount val="181"/>
                <c:pt idx="0">
                  <c:v>51050</c:v>
                </c:pt>
                <c:pt idx="1">
                  <c:v>51547</c:v>
                </c:pt>
                <c:pt idx="2">
                  <c:v>49524</c:v>
                </c:pt>
                <c:pt idx="3">
                  <c:v>46480</c:v>
                </c:pt>
                <c:pt idx="4">
                  <c:v>41379</c:v>
                </c:pt>
                <c:pt idx="5">
                  <c:v>36767</c:v>
                </c:pt>
                <c:pt idx="6">
                  <c:v>32871</c:v>
                </c:pt>
                <c:pt idx="7">
                  <c:v>32202</c:v>
                </c:pt>
                <c:pt idx="8">
                  <c:v>35134</c:v>
                </c:pt>
                <c:pt idx="9">
                  <c:v>36293</c:v>
                </c:pt>
                <c:pt idx="10">
                  <c:v>36132</c:v>
                </c:pt>
                <c:pt idx="11">
                  <c:v>37308</c:v>
                </c:pt>
                <c:pt idx="12">
                  <c:v>38070</c:v>
                </c:pt>
                <c:pt idx="13">
                  <c:v>36641</c:v>
                </c:pt>
                <c:pt idx="14">
                  <c:v>33178</c:v>
                </c:pt>
                <c:pt idx="15">
                  <c:v>29837</c:v>
                </c:pt>
                <c:pt idx="16">
                  <c:v>27635</c:v>
                </c:pt>
                <c:pt idx="17">
                  <c:v>25921</c:v>
                </c:pt>
                <c:pt idx="18">
                  <c:v>24058</c:v>
                </c:pt>
                <c:pt idx="19">
                  <c:v>22939</c:v>
                </c:pt>
                <c:pt idx="20">
                  <c:v>22700</c:v>
                </c:pt>
                <c:pt idx="21">
                  <c:v>21576</c:v>
                </c:pt>
                <c:pt idx="22">
                  <c:v>20431</c:v>
                </c:pt>
                <c:pt idx="23">
                  <c:v>19462</c:v>
                </c:pt>
                <c:pt idx="24">
                  <c:v>18475</c:v>
                </c:pt>
                <c:pt idx="25">
                  <c:v>18367</c:v>
                </c:pt>
                <c:pt idx="26">
                  <c:v>17685</c:v>
                </c:pt>
                <c:pt idx="27">
                  <c:v>23058</c:v>
                </c:pt>
                <c:pt idx="28">
                  <c:v>29263</c:v>
                </c:pt>
                <c:pt idx="29">
                  <c:v>31134</c:v>
                </c:pt>
                <c:pt idx="30">
                  <c:v>30253</c:v>
                </c:pt>
                <c:pt idx="31">
                  <c:v>28182</c:v>
                </c:pt>
                <c:pt idx="32">
                  <c:v>25918</c:v>
                </c:pt>
                <c:pt idx="33">
                  <c:v>24251</c:v>
                </c:pt>
                <c:pt idx="34">
                  <c:v>22651</c:v>
                </c:pt>
                <c:pt idx="35">
                  <c:v>21397</c:v>
                </c:pt>
                <c:pt idx="36">
                  <c:v>20061</c:v>
                </c:pt>
                <c:pt idx="37">
                  <c:v>18469</c:v>
                </c:pt>
                <c:pt idx="38">
                  <c:v>17949</c:v>
                </c:pt>
                <c:pt idx="39">
                  <c:v>17602</c:v>
                </c:pt>
                <c:pt idx="40">
                  <c:v>19957</c:v>
                </c:pt>
                <c:pt idx="41">
                  <c:v>21061</c:v>
                </c:pt>
                <c:pt idx="42">
                  <c:v>19261</c:v>
                </c:pt>
                <c:pt idx="43">
                  <c:v>17091</c:v>
                </c:pt>
                <c:pt idx="44">
                  <c:v>15931</c:v>
                </c:pt>
                <c:pt idx="45">
                  <c:v>15834</c:v>
                </c:pt>
                <c:pt idx="46">
                  <c:v>17051</c:v>
                </c:pt>
                <c:pt idx="47">
                  <c:v>18425</c:v>
                </c:pt>
                <c:pt idx="48">
                  <c:v>18290</c:v>
                </c:pt>
                <c:pt idx="49">
                  <c:v>17812</c:v>
                </c:pt>
                <c:pt idx="50">
                  <c:v>18488</c:v>
                </c:pt>
                <c:pt idx="51">
                  <c:v>23270</c:v>
                </c:pt>
                <c:pt idx="52">
                  <c:v>28013</c:v>
                </c:pt>
                <c:pt idx="53">
                  <c:v>29473</c:v>
                </c:pt>
                <c:pt idx="54">
                  <c:v>27813</c:v>
                </c:pt>
                <c:pt idx="55">
                  <c:v>26387</c:v>
                </c:pt>
                <c:pt idx="56">
                  <c:v>25388</c:v>
                </c:pt>
                <c:pt idx="57">
                  <c:v>25183</c:v>
                </c:pt>
                <c:pt idx="58">
                  <c:v>24295</c:v>
                </c:pt>
                <c:pt idx="59">
                  <c:v>25228</c:v>
                </c:pt>
                <c:pt idx="60">
                  <c:v>28849</c:v>
                </c:pt>
                <c:pt idx="61">
                  <c:v>30664</c:v>
                </c:pt>
                <c:pt idx="62">
                  <c:v>29458</c:v>
                </c:pt>
                <c:pt idx="63">
                  <c:v>28133</c:v>
                </c:pt>
                <c:pt idx="64">
                  <c:v>25737</c:v>
                </c:pt>
                <c:pt idx="65">
                  <c:v>23706</c:v>
                </c:pt>
                <c:pt idx="66">
                  <c:v>21552</c:v>
                </c:pt>
                <c:pt idx="67">
                  <c:v>19969</c:v>
                </c:pt>
                <c:pt idx="68">
                  <c:v>19053</c:v>
                </c:pt>
                <c:pt idx="69">
                  <c:v>18344</c:v>
                </c:pt>
                <c:pt idx="70">
                  <c:v>17903</c:v>
                </c:pt>
                <c:pt idx="71">
                  <c:v>16325</c:v>
                </c:pt>
                <c:pt idx="72">
                  <c:v>15991</c:v>
                </c:pt>
                <c:pt idx="73">
                  <c:v>15512</c:v>
                </c:pt>
                <c:pt idx="74">
                  <c:v>15518</c:v>
                </c:pt>
                <c:pt idx="75">
                  <c:v>15101</c:v>
                </c:pt>
                <c:pt idx="76">
                  <c:v>14844</c:v>
                </c:pt>
                <c:pt idx="77">
                  <c:v>18448</c:v>
                </c:pt>
                <c:pt idx="78">
                  <c:v>20548</c:v>
                </c:pt>
                <c:pt idx="79">
                  <c:v>21881</c:v>
                </c:pt>
                <c:pt idx="80">
                  <c:v>24764</c:v>
                </c:pt>
                <c:pt idx="81">
                  <c:v>29531</c:v>
                </c:pt>
                <c:pt idx="82">
                  <c:v>38365</c:v>
                </c:pt>
                <c:pt idx="83">
                  <c:v>46798</c:v>
                </c:pt>
                <c:pt idx="84">
                  <c:v>47404</c:v>
                </c:pt>
                <c:pt idx="85">
                  <c:v>44667</c:v>
                </c:pt>
                <c:pt idx="86">
                  <c:v>41328</c:v>
                </c:pt>
                <c:pt idx="87">
                  <c:v>37596</c:v>
                </c:pt>
                <c:pt idx="88">
                  <c:v>35468</c:v>
                </c:pt>
                <c:pt idx="89">
                  <c:v>33640</c:v>
                </c:pt>
                <c:pt idx="90">
                  <c:v>31095</c:v>
                </c:pt>
                <c:pt idx="91">
                  <c:v>27979</c:v>
                </c:pt>
                <c:pt idx="92">
                  <c:v>25321</c:v>
                </c:pt>
                <c:pt idx="93">
                  <c:v>23454</c:v>
                </c:pt>
                <c:pt idx="94">
                  <c:v>21920</c:v>
                </c:pt>
                <c:pt idx="95">
                  <c:v>21197</c:v>
                </c:pt>
                <c:pt idx="96">
                  <c:v>20496</c:v>
                </c:pt>
                <c:pt idx="97">
                  <c:v>20439</c:v>
                </c:pt>
                <c:pt idx="98">
                  <c:v>20997</c:v>
                </c:pt>
                <c:pt idx="99">
                  <c:v>22261</c:v>
                </c:pt>
                <c:pt idx="100">
                  <c:v>23620</c:v>
                </c:pt>
                <c:pt idx="101">
                  <c:v>23100</c:v>
                </c:pt>
                <c:pt idx="102">
                  <c:v>21186</c:v>
                </c:pt>
                <c:pt idx="103">
                  <c:v>19941</c:v>
                </c:pt>
                <c:pt idx="104">
                  <c:v>19200</c:v>
                </c:pt>
                <c:pt idx="105">
                  <c:v>18890</c:v>
                </c:pt>
                <c:pt idx="106">
                  <c:v>17795</c:v>
                </c:pt>
                <c:pt idx="107">
                  <c:v>16678</c:v>
                </c:pt>
                <c:pt idx="108">
                  <c:v>15656</c:v>
                </c:pt>
                <c:pt idx="109">
                  <c:v>15035</c:v>
                </c:pt>
                <c:pt idx="110">
                  <c:v>14552</c:v>
                </c:pt>
                <c:pt idx="111">
                  <c:v>12997</c:v>
                </c:pt>
                <c:pt idx="112">
                  <c:v>13164</c:v>
                </c:pt>
                <c:pt idx="113">
                  <c:v>12496</c:v>
                </c:pt>
                <c:pt idx="114">
                  <c:v>12305</c:v>
                </c:pt>
                <c:pt idx="115">
                  <c:v>12131</c:v>
                </c:pt>
                <c:pt idx="116">
                  <c:v>13221</c:v>
                </c:pt>
                <c:pt idx="117">
                  <c:v>13965</c:v>
                </c:pt>
                <c:pt idx="118">
                  <c:v>14361</c:v>
                </c:pt>
                <c:pt idx="119">
                  <c:v>13967</c:v>
                </c:pt>
                <c:pt idx="120">
                  <c:v>13674</c:v>
                </c:pt>
                <c:pt idx="121">
                  <c:v>12122</c:v>
                </c:pt>
                <c:pt idx="122">
                  <c:v>11720</c:v>
                </c:pt>
                <c:pt idx="123">
                  <c:v>11588</c:v>
                </c:pt>
                <c:pt idx="124">
                  <c:v>11780</c:v>
                </c:pt>
                <c:pt idx="125">
                  <c:v>12252</c:v>
                </c:pt>
                <c:pt idx="126">
                  <c:v>13764</c:v>
                </c:pt>
                <c:pt idx="127">
                  <c:v>16270</c:v>
                </c:pt>
                <c:pt idx="128">
                  <c:v>17927</c:v>
                </c:pt>
                <c:pt idx="129">
                  <c:v>21236</c:v>
                </c:pt>
                <c:pt idx="130">
                  <c:v>29789</c:v>
                </c:pt>
                <c:pt idx="131">
                  <c:v>32659</c:v>
                </c:pt>
                <c:pt idx="132">
                  <c:v>34229</c:v>
                </c:pt>
                <c:pt idx="133">
                  <c:v>34508</c:v>
                </c:pt>
                <c:pt idx="134">
                  <c:v>34183</c:v>
                </c:pt>
                <c:pt idx="135">
                  <c:v>33555</c:v>
                </c:pt>
                <c:pt idx="136">
                  <c:v>33283</c:v>
                </c:pt>
                <c:pt idx="137">
                  <c:v>34924</c:v>
                </c:pt>
                <c:pt idx="138">
                  <c:v>38323</c:v>
                </c:pt>
                <c:pt idx="139">
                  <c:v>54084</c:v>
                </c:pt>
                <c:pt idx="140">
                  <c:v>60630</c:v>
                </c:pt>
                <c:pt idx="141">
                  <c:v>65452</c:v>
                </c:pt>
                <c:pt idx="142">
                  <c:v>64228</c:v>
                </c:pt>
                <c:pt idx="143">
                  <c:v>59030</c:v>
                </c:pt>
                <c:pt idx="144">
                  <c:v>54174</c:v>
                </c:pt>
                <c:pt idx="145">
                  <c:v>49414</c:v>
                </c:pt>
                <c:pt idx="146">
                  <c:v>43999</c:v>
                </c:pt>
                <c:pt idx="147">
                  <c:v>38680</c:v>
                </c:pt>
                <c:pt idx="148">
                  <c:v>33643</c:v>
                </c:pt>
                <c:pt idx="149">
                  <c:v>32376</c:v>
                </c:pt>
                <c:pt idx="150">
                  <c:v>33557</c:v>
                </c:pt>
                <c:pt idx="151">
                  <c:v>32572</c:v>
                </c:pt>
                <c:pt idx="152">
                  <c:v>31327</c:v>
                </c:pt>
                <c:pt idx="153">
                  <c:v>30608</c:v>
                </c:pt>
                <c:pt idx="154">
                  <c:v>28811</c:v>
                </c:pt>
                <c:pt idx="155">
                  <c:v>25876</c:v>
                </c:pt>
                <c:pt idx="156">
                  <c:v>23888</c:v>
                </c:pt>
                <c:pt idx="157">
                  <c:v>22469</c:v>
                </c:pt>
                <c:pt idx="158">
                  <c:v>21857</c:v>
                </c:pt>
                <c:pt idx="159">
                  <c:v>21737</c:v>
                </c:pt>
                <c:pt idx="160">
                  <c:v>22527</c:v>
                </c:pt>
                <c:pt idx="161">
                  <c:v>24744</c:v>
                </c:pt>
                <c:pt idx="162">
                  <c:v>25696</c:v>
                </c:pt>
                <c:pt idx="163">
                  <c:v>25340</c:v>
                </c:pt>
                <c:pt idx="164">
                  <c:v>24296</c:v>
                </c:pt>
                <c:pt idx="165">
                  <c:v>23351</c:v>
                </c:pt>
                <c:pt idx="166">
                  <c:v>22333</c:v>
                </c:pt>
                <c:pt idx="167">
                  <c:v>22996</c:v>
                </c:pt>
                <c:pt idx="168">
                  <c:v>23980</c:v>
                </c:pt>
                <c:pt idx="169">
                  <c:v>24363</c:v>
                </c:pt>
                <c:pt idx="170">
                  <c:v>24121</c:v>
                </c:pt>
                <c:pt idx="171">
                  <c:v>23752</c:v>
                </c:pt>
                <c:pt idx="172">
                  <c:v>22201</c:v>
                </c:pt>
                <c:pt idx="173">
                  <c:v>20307</c:v>
                </c:pt>
                <c:pt idx="174">
                  <c:v>18065</c:v>
                </c:pt>
                <c:pt idx="175">
                  <c:v>14200</c:v>
                </c:pt>
                <c:pt idx="176">
                  <c:v>12051</c:v>
                </c:pt>
                <c:pt idx="177">
                  <c:v>11549</c:v>
                </c:pt>
                <c:pt idx="178">
                  <c:v>11860</c:v>
                </c:pt>
                <c:pt idx="179">
                  <c:v>11367</c:v>
                </c:pt>
                <c:pt idx="180">
                  <c:v>11501</c:v>
                </c:pt>
              </c:numCache>
            </c:numRef>
          </c:val>
          <c:smooth val="0"/>
        </c:ser>
        <c:ser>
          <c:idx val="5"/>
          <c:order val="4"/>
          <c:tx>
            <c:strRef>
              <c:f>FlowsExports!$I$1</c:f>
              <c:strCache>
                <c:ptCount val="1"/>
                <c:pt idx="0">
                  <c:v>OMR</c:v>
                </c:pt>
              </c:strCache>
            </c:strRef>
          </c:tx>
          <c:spPr>
            <a:ln>
              <a:solidFill>
                <a:srgbClr val="FF0000"/>
              </a:solidFill>
            </a:ln>
          </c:spPr>
          <c:marker>
            <c:symbol val="none"/>
          </c:marker>
          <c:cat>
            <c:multiLvlStrRef>
              <c:f>FlowsExports!$A$2:$C$182</c:f>
              <c:multiLvlStrCache>
                <c:ptCount val="181"/>
                <c:lvl>
                  <c:pt idx="0">
                    <c:v>01-Jan-05</c:v>
                  </c:pt>
                  <c:pt idx="1">
                    <c:v>02-Jan-05</c:v>
                  </c:pt>
                  <c:pt idx="2">
                    <c:v>03-Jan-05</c:v>
                  </c:pt>
                  <c:pt idx="3">
                    <c:v>04-Jan-05</c:v>
                  </c:pt>
                  <c:pt idx="4">
                    <c:v>05-Jan-05</c:v>
                  </c:pt>
                  <c:pt idx="5">
                    <c:v>06-Jan-05</c:v>
                  </c:pt>
                  <c:pt idx="6">
                    <c:v>07-Jan-05</c:v>
                  </c:pt>
                  <c:pt idx="7">
                    <c:v>08-Jan-05</c:v>
                  </c:pt>
                  <c:pt idx="8">
                    <c:v>09-Jan-05</c:v>
                  </c:pt>
                  <c:pt idx="9">
                    <c:v>10-Jan-05</c:v>
                  </c:pt>
                  <c:pt idx="10">
                    <c:v>11-Jan-05</c:v>
                  </c:pt>
                  <c:pt idx="11">
                    <c:v>12-Jan-05</c:v>
                  </c:pt>
                  <c:pt idx="12">
                    <c:v>13-Jan-05</c:v>
                  </c:pt>
                  <c:pt idx="13">
                    <c:v>14-Jan-05</c:v>
                  </c:pt>
                  <c:pt idx="14">
                    <c:v>15-Jan-05</c:v>
                  </c:pt>
                  <c:pt idx="15">
                    <c:v>16-Jan-05</c:v>
                  </c:pt>
                  <c:pt idx="16">
                    <c:v>17-Jan-05</c:v>
                  </c:pt>
                  <c:pt idx="17">
                    <c:v>18-Jan-05</c:v>
                  </c:pt>
                  <c:pt idx="18">
                    <c:v>19-Jan-05</c:v>
                  </c:pt>
                  <c:pt idx="19">
                    <c:v>20-Jan-05</c:v>
                  </c:pt>
                  <c:pt idx="20">
                    <c:v>21-Jan-05</c:v>
                  </c:pt>
                  <c:pt idx="21">
                    <c:v>22-Jan-05</c:v>
                  </c:pt>
                  <c:pt idx="22">
                    <c:v>23-Jan-05</c:v>
                  </c:pt>
                  <c:pt idx="23">
                    <c:v>24-Jan-05</c:v>
                  </c:pt>
                  <c:pt idx="24">
                    <c:v>25-Jan-05</c:v>
                  </c:pt>
                  <c:pt idx="25">
                    <c:v>26-Jan-05</c:v>
                  </c:pt>
                  <c:pt idx="26">
                    <c:v>27-Jan-05</c:v>
                  </c:pt>
                  <c:pt idx="27">
                    <c:v>28-Jan-05</c:v>
                  </c:pt>
                  <c:pt idx="28">
                    <c:v>29-Jan-05</c:v>
                  </c:pt>
                  <c:pt idx="29">
                    <c:v>30-Jan-05</c:v>
                  </c:pt>
                  <c:pt idx="30">
                    <c:v>31-Jan-05</c:v>
                  </c:pt>
                  <c:pt idx="31">
                    <c:v>01-Feb-05</c:v>
                  </c:pt>
                  <c:pt idx="32">
                    <c:v>02-Feb-05</c:v>
                  </c:pt>
                  <c:pt idx="33">
                    <c:v>03-Feb-05</c:v>
                  </c:pt>
                  <c:pt idx="34">
                    <c:v>04-Feb-05</c:v>
                  </c:pt>
                  <c:pt idx="35">
                    <c:v>05-Feb-05</c:v>
                  </c:pt>
                  <c:pt idx="36">
                    <c:v>06-Feb-05</c:v>
                  </c:pt>
                  <c:pt idx="37">
                    <c:v>07-Feb-05</c:v>
                  </c:pt>
                  <c:pt idx="38">
                    <c:v>08-Feb-05</c:v>
                  </c:pt>
                  <c:pt idx="39">
                    <c:v>09-Feb-05</c:v>
                  </c:pt>
                  <c:pt idx="40">
                    <c:v>10-Feb-05</c:v>
                  </c:pt>
                  <c:pt idx="41">
                    <c:v>11-Feb-05</c:v>
                  </c:pt>
                  <c:pt idx="42">
                    <c:v>12-Feb-05</c:v>
                  </c:pt>
                  <c:pt idx="43">
                    <c:v>13-Feb-05</c:v>
                  </c:pt>
                  <c:pt idx="44">
                    <c:v>14-Feb-05</c:v>
                  </c:pt>
                  <c:pt idx="45">
                    <c:v>15-Feb-05</c:v>
                  </c:pt>
                  <c:pt idx="46">
                    <c:v>16-Feb-05</c:v>
                  </c:pt>
                  <c:pt idx="47">
                    <c:v>17-Feb-05</c:v>
                  </c:pt>
                  <c:pt idx="48">
                    <c:v>18-Feb-05</c:v>
                  </c:pt>
                  <c:pt idx="49">
                    <c:v>19-Feb-05</c:v>
                  </c:pt>
                  <c:pt idx="50">
                    <c:v>20-Feb-05</c:v>
                  </c:pt>
                  <c:pt idx="51">
                    <c:v>21-Feb-05</c:v>
                  </c:pt>
                  <c:pt idx="52">
                    <c:v>22-Feb-05</c:v>
                  </c:pt>
                  <c:pt idx="53">
                    <c:v>23-Feb-05</c:v>
                  </c:pt>
                  <c:pt idx="54">
                    <c:v>24-Feb-05</c:v>
                  </c:pt>
                  <c:pt idx="55">
                    <c:v>25-Feb-05</c:v>
                  </c:pt>
                  <c:pt idx="56">
                    <c:v>26-Feb-05</c:v>
                  </c:pt>
                  <c:pt idx="57">
                    <c:v>27-Feb-05</c:v>
                  </c:pt>
                  <c:pt idx="58">
                    <c:v>28-Feb-05</c:v>
                  </c:pt>
                  <c:pt idx="59">
                    <c:v>01-Mar-05</c:v>
                  </c:pt>
                  <c:pt idx="60">
                    <c:v>02-Mar-05</c:v>
                  </c:pt>
                  <c:pt idx="61">
                    <c:v>03-Mar-05</c:v>
                  </c:pt>
                  <c:pt idx="62">
                    <c:v>04-Mar-05</c:v>
                  </c:pt>
                  <c:pt idx="63">
                    <c:v>05-Mar-05</c:v>
                  </c:pt>
                  <c:pt idx="64">
                    <c:v>06-Mar-05</c:v>
                  </c:pt>
                  <c:pt idx="65">
                    <c:v>07-Mar-05</c:v>
                  </c:pt>
                  <c:pt idx="66">
                    <c:v>08-Mar-05</c:v>
                  </c:pt>
                  <c:pt idx="67">
                    <c:v>09-Mar-05</c:v>
                  </c:pt>
                  <c:pt idx="68">
                    <c:v>10-Mar-05</c:v>
                  </c:pt>
                  <c:pt idx="69">
                    <c:v>11-Mar-05</c:v>
                  </c:pt>
                  <c:pt idx="70">
                    <c:v>12-Mar-05</c:v>
                  </c:pt>
                  <c:pt idx="71">
                    <c:v>13-Mar-05</c:v>
                  </c:pt>
                  <c:pt idx="72">
                    <c:v>14-Mar-05</c:v>
                  </c:pt>
                  <c:pt idx="73">
                    <c:v>15-Mar-05</c:v>
                  </c:pt>
                  <c:pt idx="74">
                    <c:v>16-Mar-05</c:v>
                  </c:pt>
                  <c:pt idx="75">
                    <c:v>17-Mar-05</c:v>
                  </c:pt>
                  <c:pt idx="76">
                    <c:v>18-Mar-05</c:v>
                  </c:pt>
                  <c:pt idx="77">
                    <c:v>19-Mar-05</c:v>
                  </c:pt>
                  <c:pt idx="78">
                    <c:v>20-Mar-05</c:v>
                  </c:pt>
                  <c:pt idx="79">
                    <c:v>21-Mar-05</c:v>
                  </c:pt>
                  <c:pt idx="80">
                    <c:v>22-Mar-05</c:v>
                  </c:pt>
                  <c:pt idx="81">
                    <c:v>23-Mar-05</c:v>
                  </c:pt>
                  <c:pt idx="82">
                    <c:v>24-Mar-05</c:v>
                  </c:pt>
                  <c:pt idx="83">
                    <c:v>25-Mar-05</c:v>
                  </c:pt>
                  <c:pt idx="84">
                    <c:v>26-Mar-05</c:v>
                  </c:pt>
                  <c:pt idx="85">
                    <c:v>27-Mar-05</c:v>
                  </c:pt>
                  <c:pt idx="86">
                    <c:v>28-Mar-05</c:v>
                  </c:pt>
                  <c:pt idx="87">
                    <c:v>29-Mar-05</c:v>
                  </c:pt>
                  <c:pt idx="88">
                    <c:v>30-Mar-05</c:v>
                  </c:pt>
                  <c:pt idx="89">
                    <c:v>31-Mar-05</c:v>
                  </c:pt>
                  <c:pt idx="90">
                    <c:v>01-Apr-05</c:v>
                  </c:pt>
                  <c:pt idx="91">
                    <c:v>02-Apr-05</c:v>
                  </c:pt>
                  <c:pt idx="92">
                    <c:v>03-Apr-05</c:v>
                  </c:pt>
                  <c:pt idx="93">
                    <c:v>04-Apr-05</c:v>
                  </c:pt>
                  <c:pt idx="94">
                    <c:v>05-Apr-05</c:v>
                  </c:pt>
                  <c:pt idx="95">
                    <c:v>06-Apr-05</c:v>
                  </c:pt>
                  <c:pt idx="96">
                    <c:v>07-Apr-05</c:v>
                  </c:pt>
                  <c:pt idx="97">
                    <c:v>08-Apr-05</c:v>
                  </c:pt>
                  <c:pt idx="98">
                    <c:v>09-Apr-05</c:v>
                  </c:pt>
                  <c:pt idx="99">
                    <c:v>10-Apr-05</c:v>
                  </c:pt>
                  <c:pt idx="100">
                    <c:v>11-Apr-05</c:v>
                  </c:pt>
                  <c:pt idx="101">
                    <c:v>12-Apr-05</c:v>
                  </c:pt>
                  <c:pt idx="102">
                    <c:v>13-Apr-05</c:v>
                  </c:pt>
                  <c:pt idx="103">
                    <c:v>14-Apr-05</c:v>
                  </c:pt>
                  <c:pt idx="104">
                    <c:v>15-Apr-05</c:v>
                  </c:pt>
                  <c:pt idx="105">
                    <c:v>16-Apr-05</c:v>
                  </c:pt>
                  <c:pt idx="106">
                    <c:v>17-Apr-05</c:v>
                  </c:pt>
                  <c:pt idx="107">
                    <c:v>18-Apr-05</c:v>
                  </c:pt>
                  <c:pt idx="108">
                    <c:v>19-Apr-05</c:v>
                  </c:pt>
                  <c:pt idx="109">
                    <c:v>20-Apr-05</c:v>
                  </c:pt>
                  <c:pt idx="110">
                    <c:v>21-Apr-05</c:v>
                  </c:pt>
                  <c:pt idx="111">
                    <c:v>22-Apr-05</c:v>
                  </c:pt>
                  <c:pt idx="112">
                    <c:v>23-Apr-05</c:v>
                  </c:pt>
                  <c:pt idx="113">
                    <c:v>24-Apr-05</c:v>
                  </c:pt>
                  <c:pt idx="114">
                    <c:v>25-Apr-05</c:v>
                  </c:pt>
                  <c:pt idx="115">
                    <c:v>26-Apr-05</c:v>
                  </c:pt>
                  <c:pt idx="116">
                    <c:v>27-Apr-05</c:v>
                  </c:pt>
                  <c:pt idx="117">
                    <c:v>28-Apr-05</c:v>
                  </c:pt>
                  <c:pt idx="118">
                    <c:v>29-Apr-05</c:v>
                  </c:pt>
                  <c:pt idx="119">
                    <c:v>30-Apr-05</c:v>
                  </c:pt>
                  <c:pt idx="120">
                    <c:v>01-May-05</c:v>
                  </c:pt>
                  <c:pt idx="121">
                    <c:v>02-May-05</c:v>
                  </c:pt>
                  <c:pt idx="122">
                    <c:v>03-May-05</c:v>
                  </c:pt>
                  <c:pt idx="123">
                    <c:v>04-May-05</c:v>
                  </c:pt>
                  <c:pt idx="124">
                    <c:v>05-May-05</c:v>
                  </c:pt>
                  <c:pt idx="125">
                    <c:v>06-May-05</c:v>
                  </c:pt>
                  <c:pt idx="126">
                    <c:v>07-May-05</c:v>
                  </c:pt>
                  <c:pt idx="127">
                    <c:v>08-May-05</c:v>
                  </c:pt>
                  <c:pt idx="128">
                    <c:v>09-May-05</c:v>
                  </c:pt>
                  <c:pt idx="129">
                    <c:v>10-May-05</c:v>
                  </c:pt>
                  <c:pt idx="130">
                    <c:v>11-May-05</c:v>
                  </c:pt>
                  <c:pt idx="131">
                    <c:v>12-May-05</c:v>
                  </c:pt>
                  <c:pt idx="132">
                    <c:v>13-May-05</c:v>
                  </c:pt>
                  <c:pt idx="133">
                    <c:v>14-May-05</c:v>
                  </c:pt>
                  <c:pt idx="134">
                    <c:v>15-May-05</c:v>
                  </c:pt>
                  <c:pt idx="135">
                    <c:v>16-May-05</c:v>
                  </c:pt>
                  <c:pt idx="136">
                    <c:v>17-May-05</c:v>
                  </c:pt>
                  <c:pt idx="137">
                    <c:v>18-May-05</c:v>
                  </c:pt>
                  <c:pt idx="138">
                    <c:v>19-May-05</c:v>
                  </c:pt>
                  <c:pt idx="139">
                    <c:v>20-May-05</c:v>
                  </c:pt>
                  <c:pt idx="140">
                    <c:v>21-May-05</c:v>
                  </c:pt>
                  <c:pt idx="141">
                    <c:v>22-May-05</c:v>
                  </c:pt>
                  <c:pt idx="142">
                    <c:v>23-May-05</c:v>
                  </c:pt>
                  <c:pt idx="143">
                    <c:v>24-May-05</c:v>
                  </c:pt>
                  <c:pt idx="144">
                    <c:v>25-May-05</c:v>
                  </c:pt>
                  <c:pt idx="145">
                    <c:v>26-May-05</c:v>
                  </c:pt>
                  <c:pt idx="146">
                    <c:v>27-May-05</c:v>
                  </c:pt>
                  <c:pt idx="147">
                    <c:v>28-May-05</c:v>
                  </c:pt>
                  <c:pt idx="148">
                    <c:v>29-May-05</c:v>
                  </c:pt>
                  <c:pt idx="149">
                    <c:v>30-May-05</c:v>
                  </c:pt>
                  <c:pt idx="150">
                    <c:v>31-May-05</c:v>
                  </c:pt>
                  <c:pt idx="151">
                    <c:v>01-Jun-05</c:v>
                  </c:pt>
                  <c:pt idx="152">
                    <c:v>02-Jun-05</c:v>
                  </c:pt>
                  <c:pt idx="153">
                    <c:v>03-Jun-05</c:v>
                  </c:pt>
                  <c:pt idx="154">
                    <c:v>04-Jun-05</c:v>
                  </c:pt>
                  <c:pt idx="155">
                    <c:v>05-Jun-05</c:v>
                  </c:pt>
                  <c:pt idx="156">
                    <c:v>06-Jun-05</c:v>
                  </c:pt>
                  <c:pt idx="157">
                    <c:v>07-Jun-05</c:v>
                  </c:pt>
                  <c:pt idx="158">
                    <c:v>08-Jun-05</c:v>
                  </c:pt>
                  <c:pt idx="159">
                    <c:v>09-Jun-05</c:v>
                  </c:pt>
                  <c:pt idx="160">
                    <c:v>10-Jun-05</c:v>
                  </c:pt>
                  <c:pt idx="161">
                    <c:v>11-Jun-05</c:v>
                  </c:pt>
                  <c:pt idx="162">
                    <c:v>12-Jun-05</c:v>
                  </c:pt>
                  <c:pt idx="163">
                    <c:v>13-Jun-05</c:v>
                  </c:pt>
                  <c:pt idx="164">
                    <c:v>14-Jun-05</c:v>
                  </c:pt>
                  <c:pt idx="165">
                    <c:v>15-Jun-05</c:v>
                  </c:pt>
                  <c:pt idx="166">
                    <c:v>16-Jun-05</c:v>
                  </c:pt>
                  <c:pt idx="167">
                    <c:v>17-Jun-05</c:v>
                  </c:pt>
                  <c:pt idx="168">
                    <c:v>18-Jun-05</c:v>
                  </c:pt>
                  <c:pt idx="169">
                    <c:v>19-Jun-05</c:v>
                  </c:pt>
                  <c:pt idx="170">
                    <c:v>20-Jun-05</c:v>
                  </c:pt>
                  <c:pt idx="171">
                    <c:v>21-Jun-05</c:v>
                  </c:pt>
                  <c:pt idx="172">
                    <c:v>22-Jun-05</c:v>
                  </c:pt>
                  <c:pt idx="173">
                    <c:v>23-Jun-05</c:v>
                  </c:pt>
                  <c:pt idx="174">
                    <c:v>24-Jun-05</c:v>
                  </c:pt>
                  <c:pt idx="175">
                    <c:v>25-Jun-05</c:v>
                  </c:pt>
                  <c:pt idx="176">
                    <c:v>26-Jun-05</c:v>
                  </c:pt>
                  <c:pt idx="177">
                    <c:v>27-Jun-05</c:v>
                  </c:pt>
                  <c:pt idx="178">
                    <c:v>28-Jun-05</c:v>
                  </c:pt>
                  <c:pt idx="179">
                    <c:v>29-Jun-05</c:v>
                  </c:pt>
                  <c:pt idx="180">
                    <c:v>30-Jun-05</c:v>
                  </c:pt>
                </c:lvl>
                <c:lvl>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2</c:v>
                  </c:pt>
                  <c:pt idx="32">
                    <c:v>2</c:v>
                  </c:pt>
                  <c:pt idx="33">
                    <c:v>2</c:v>
                  </c:pt>
                  <c:pt idx="34">
                    <c:v>2</c:v>
                  </c:pt>
                  <c:pt idx="35">
                    <c:v>2</c:v>
                  </c:pt>
                  <c:pt idx="36">
                    <c:v>2</c:v>
                  </c:pt>
                  <c:pt idx="37">
                    <c:v>2</c:v>
                  </c:pt>
                  <c:pt idx="38">
                    <c:v>2</c:v>
                  </c:pt>
                  <c:pt idx="39">
                    <c:v>2</c:v>
                  </c:pt>
                  <c:pt idx="40">
                    <c:v>2</c:v>
                  </c:pt>
                  <c:pt idx="41">
                    <c:v>2</c:v>
                  </c:pt>
                  <c:pt idx="42">
                    <c:v>2</c:v>
                  </c:pt>
                  <c:pt idx="43">
                    <c:v>2</c:v>
                  </c:pt>
                  <c:pt idx="44">
                    <c:v>2</c:v>
                  </c:pt>
                  <c:pt idx="45">
                    <c:v>2</c:v>
                  </c:pt>
                  <c:pt idx="46">
                    <c:v>2</c:v>
                  </c:pt>
                  <c:pt idx="47">
                    <c:v>2</c:v>
                  </c:pt>
                  <c:pt idx="48">
                    <c:v>2</c:v>
                  </c:pt>
                  <c:pt idx="49">
                    <c:v>2</c:v>
                  </c:pt>
                  <c:pt idx="50">
                    <c:v>2</c:v>
                  </c:pt>
                  <c:pt idx="51">
                    <c:v>2</c:v>
                  </c:pt>
                  <c:pt idx="52">
                    <c:v>2</c:v>
                  </c:pt>
                  <c:pt idx="53">
                    <c:v>2</c:v>
                  </c:pt>
                  <c:pt idx="54">
                    <c:v>2</c:v>
                  </c:pt>
                  <c:pt idx="55">
                    <c:v>2</c:v>
                  </c:pt>
                  <c:pt idx="56">
                    <c:v>2</c:v>
                  </c:pt>
                  <c:pt idx="57">
                    <c:v>2</c:v>
                  </c:pt>
                  <c:pt idx="58">
                    <c:v>2</c:v>
                  </c:pt>
                  <c:pt idx="59">
                    <c:v>3</c:v>
                  </c:pt>
                  <c:pt idx="60">
                    <c:v>3</c:v>
                  </c:pt>
                  <c:pt idx="61">
                    <c:v>3</c:v>
                  </c:pt>
                  <c:pt idx="62">
                    <c:v>3</c:v>
                  </c:pt>
                  <c:pt idx="63">
                    <c:v>3</c:v>
                  </c:pt>
                  <c:pt idx="64">
                    <c:v>3</c:v>
                  </c:pt>
                  <c:pt idx="65">
                    <c:v>3</c:v>
                  </c:pt>
                  <c:pt idx="66">
                    <c:v>3</c:v>
                  </c:pt>
                  <c:pt idx="67">
                    <c:v>3</c:v>
                  </c:pt>
                  <c:pt idx="68">
                    <c:v>3</c:v>
                  </c:pt>
                  <c:pt idx="69">
                    <c:v>3</c:v>
                  </c:pt>
                  <c:pt idx="70">
                    <c:v>3</c:v>
                  </c:pt>
                  <c:pt idx="71">
                    <c:v>3</c:v>
                  </c:pt>
                  <c:pt idx="72">
                    <c:v>3</c:v>
                  </c:pt>
                  <c:pt idx="73">
                    <c:v>3</c:v>
                  </c:pt>
                  <c:pt idx="74">
                    <c:v>3</c:v>
                  </c:pt>
                  <c:pt idx="75">
                    <c:v>3</c:v>
                  </c:pt>
                  <c:pt idx="76">
                    <c:v>3</c:v>
                  </c:pt>
                  <c:pt idx="77">
                    <c:v>3</c:v>
                  </c:pt>
                  <c:pt idx="78">
                    <c:v>3</c:v>
                  </c:pt>
                  <c:pt idx="79">
                    <c:v>3</c:v>
                  </c:pt>
                  <c:pt idx="80">
                    <c:v>3</c:v>
                  </c:pt>
                  <c:pt idx="81">
                    <c:v>3</c:v>
                  </c:pt>
                  <c:pt idx="82">
                    <c:v>3</c:v>
                  </c:pt>
                  <c:pt idx="83">
                    <c:v>3</c:v>
                  </c:pt>
                  <c:pt idx="84">
                    <c:v>3</c:v>
                  </c:pt>
                  <c:pt idx="85">
                    <c:v>3</c:v>
                  </c:pt>
                  <c:pt idx="86">
                    <c:v>3</c:v>
                  </c:pt>
                  <c:pt idx="87">
                    <c:v>3</c:v>
                  </c:pt>
                  <c:pt idx="88">
                    <c:v>3</c:v>
                  </c:pt>
                  <c:pt idx="89">
                    <c:v>3</c:v>
                  </c:pt>
                  <c:pt idx="90">
                    <c:v>4</c:v>
                  </c:pt>
                  <c:pt idx="91">
                    <c:v>4</c:v>
                  </c:pt>
                  <c:pt idx="92">
                    <c:v>4</c:v>
                  </c:pt>
                  <c:pt idx="93">
                    <c:v>4</c:v>
                  </c:pt>
                  <c:pt idx="94">
                    <c:v>4</c:v>
                  </c:pt>
                  <c:pt idx="95">
                    <c:v>4</c:v>
                  </c:pt>
                  <c:pt idx="96">
                    <c:v>4</c:v>
                  </c:pt>
                  <c:pt idx="97">
                    <c:v>4</c:v>
                  </c:pt>
                  <c:pt idx="98">
                    <c:v>4</c:v>
                  </c:pt>
                  <c:pt idx="99">
                    <c:v>4</c:v>
                  </c:pt>
                  <c:pt idx="100">
                    <c:v>4</c:v>
                  </c:pt>
                  <c:pt idx="101">
                    <c:v>4</c:v>
                  </c:pt>
                  <c:pt idx="102">
                    <c:v>4</c:v>
                  </c:pt>
                  <c:pt idx="103">
                    <c:v>4</c:v>
                  </c:pt>
                  <c:pt idx="104">
                    <c:v>4</c:v>
                  </c:pt>
                  <c:pt idx="105">
                    <c:v>4</c:v>
                  </c:pt>
                  <c:pt idx="106">
                    <c:v>4</c:v>
                  </c:pt>
                  <c:pt idx="107">
                    <c:v>4</c:v>
                  </c:pt>
                  <c:pt idx="108">
                    <c:v>4</c:v>
                  </c:pt>
                  <c:pt idx="109">
                    <c:v>4</c:v>
                  </c:pt>
                  <c:pt idx="110">
                    <c:v>4</c:v>
                  </c:pt>
                  <c:pt idx="111">
                    <c:v>4</c:v>
                  </c:pt>
                  <c:pt idx="112">
                    <c:v>4</c:v>
                  </c:pt>
                  <c:pt idx="113">
                    <c:v>4</c:v>
                  </c:pt>
                  <c:pt idx="114">
                    <c:v>4</c:v>
                  </c:pt>
                  <c:pt idx="115">
                    <c:v>4</c:v>
                  </c:pt>
                  <c:pt idx="116">
                    <c:v>4</c:v>
                  </c:pt>
                  <c:pt idx="117">
                    <c:v>4</c:v>
                  </c:pt>
                  <c:pt idx="118">
                    <c:v>4</c:v>
                  </c:pt>
                  <c:pt idx="119">
                    <c:v>4</c:v>
                  </c:pt>
                  <c:pt idx="120">
                    <c:v>5</c:v>
                  </c:pt>
                  <c:pt idx="121">
                    <c:v>5</c:v>
                  </c:pt>
                  <c:pt idx="122">
                    <c:v>5</c:v>
                  </c:pt>
                  <c:pt idx="123">
                    <c:v>5</c:v>
                  </c:pt>
                  <c:pt idx="124">
                    <c:v>5</c:v>
                  </c:pt>
                  <c:pt idx="125">
                    <c:v>5</c:v>
                  </c:pt>
                  <c:pt idx="126">
                    <c:v>5</c:v>
                  </c:pt>
                  <c:pt idx="127">
                    <c:v>5</c:v>
                  </c:pt>
                  <c:pt idx="128">
                    <c:v>5</c:v>
                  </c:pt>
                  <c:pt idx="129">
                    <c:v>5</c:v>
                  </c:pt>
                  <c:pt idx="130">
                    <c:v>5</c:v>
                  </c:pt>
                  <c:pt idx="131">
                    <c:v>5</c:v>
                  </c:pt>
                  <c:pt idx="132">
                    <c:v>5</c:v>
                  </c:pt>
                  <c:pt idx="133">
                    <c:v>5</c:v>
                  </c:pt>
                  <c:pt idx="134">
                    <c:v>5</c:v>
                  </c:pt>
                  <c:pt idx="135">
                    <c:v>5</c:v>
                  </c:pt>
                  <c:pt idx="136">
                    <c:v>5</c:v>
                  </c:pt>
                  <c:pt idx="137">
                    <c:v>5</c:v>
                  </c:pt>
                  <c:pt idx="138">
                    <c:v>5</c:v>
                  </c:pt>
                  <c:pt idx="139">
                    <c:v>5</c:v>
                  </c:pt>
                  <c:pt idx="140">
                    <c:v>5</c:v>
                  </c:pt>
                  <c:pt idx="141">
                    <c:v>5</c:v>
                  </c:pt>
                  <c:pt idx="142">
                    <c:v>5</c:v>
                  </c:pt>
                  <c:pt idx="143">
                    <c:v>5</c:v>
                  </c:pt>
                  <c:pt idx="144">
                    <c:v>5</c:v>
                  </c:pt>
                  <c:pt idx="145">
                    <c:v>5</c:v>
                  </c:pt>
                  <c:pt idx="146">
                    <c:v>5</c:v>
                  </c:pt>
                  <c:pt idx="147">
                    <c:v>5</c:v>
                  </c:pt>
                  <c:pt idx="148">
                    <c:v>5</c:v>
                  </c:pt>
                  <c:pt idx="149">
                    <c:v>5</c:v>
                  </c:pt>
                  <c:pt idx="150">
                    <c:v>5</c:v>
                  </c:pt>
                  <c:pt idx="151">
                    <c:v>6</c:v>
                  </c:pt>
                  <c:pt idx="152">
                    <c:v>6</c:v>
                  </c:pt>
                  <c:pt idx="153">
                    <c:v>6</c:v>
                  </c:pt>
                  <c:pt idx="154">
                    <c:v>6</c:v>
                  </c:pt>
                  <c:pt idx="155">
                    <c:v>6</c:v>
                  </c:pt>
                  <c:pt idx="156">
                    <c:v>6</c:v>
                  </c:pt>
                  <c:pt idx="157">
                    <c:v>6</c:v>
                  </c:pt>
                  <c:pt idx="158">
                    <c:v>6</c:v>
                  </c:pt>
                  <c:pt idx="159">
                    <c:v>6</c:v>
                  </c:pt>
                  <c:pt idx="160">
                    <c:v>6</c:v>
                  </c:pt>
                  <c:pt idx="161">
                    <c:v>6</c:v>
                  </c:pt>
                  <c:pt idx="162">
                    <c:v>6</c:v>
                  </c:pt>
                  <c:pt idx="163">
                    <c:v>6</c:v>
                  </c:pt>
                  <c:pt idx="164">
                    <c:v>6</c:v>
                  </c:pt>
                  <c:pt idx="165">
                    <c:v>6</c:v>
                  </c:pt>
                  <c:pt idx="166">
                    <c:v>6</c:v>
                  </c:pt>
                  <c:pt idx="167">
                    <c:v>6</c:v>
                  </c:pt>
                  <c:pt idx="168">
                    <c:v>6</c:v>
                  </c:pt>
                  <c:pt idx="169">
                    <c:v>6</c:v>
                  </c:pt>
                  <c:pt idx="170">
                    <c:v>6</c:v>
                  </c:pt>
                  <c:pt idx="171">
                    <c:v>6</c:v>
                  </c:pt>
                  <c:pt idx="172">
                    <c:v>6</c:v>
                  </c:pt>
                  <c:pt idx="173">
                    <c:v>6</c:v>
                  </c:pt>
                  <c:pt idx="174">
                    <c:v>6</c:v>
                  </c:pt>
                  <c:pt idx="175">
                    <c:v>6</c:v>
                  </c:pt>
                  <c:pt idx="176">
                    <c:v>6</c:v>
                  </c:pt>
                  <c:pt idx="177">
                    <c:v>6</c:v>
                  </c:pt>
                  <c:pt idx="178">
                    <c:v>6</c:v>
                  </c:pt>
                  <c:pt idx="179">
                    <c:v>6</c:v>
                  </c:pt>
                  <c:pt idx="180">
                    <c:v>6</c:v>
                  </c:pt>
                </c:lvl>
                <c:lvl>
                  <c:pt idx="0">
                    <c:v>2005</c:v>
                  </c:pt>
                  <c:pt idx="1">
                    <c:v>2005</c:v>
                  </c:pt>
                  <c:pt idx="2">
                    <c:v>2005</c:v>
                  </c:pt>
                  <c:pt idx="3">
                    <c:v>2005</c:v>
                  </c:pt>
                  <c:pt idx="4">
                    <c:v>2005</c:v>
                  </c:pt>
                  <c:pt idx="5">
                    <c:v>2005</c:v>
                  </c:pt>
                  <c:pt idx="6">
                    <c:v>2005</c:v>
                  </c:pt>
                  <c:pt idx="7">
                    <c:v>2005</c:v>
                  </c:pt>
                  <c:pt idx="8">
                    <c:v>2005</c:v>
                  </c:pt>
                  <c:pt idx="9">
                    <c:v>2005</c:v>
                  </c:pt>
                  <c:pt idx="10">
                    <c:v>2005</c:v>
                  </c:pt>
                  <c:pt idx="11">
                    <c:v>2005</c:v>
                  </c:pt>
                  <c:pt idx="12">
                    <c:v>2005</c:v>
                  </c:pt>
                  <c:pt idx="13">
                    <c:v>2005</c:v>
                  </c:pt>
                  <c:pt idx="14">
                    <c:v>2005</c:v>
                  </c:pt>
                  <c:pt idx="15">
                    <c:v>2005</c:v>
                  </c:pt>
                  <c:pt idx="16">
                    <c:v>2005</c:v>
                  </c:pt>
                  <c:pt idx="17">
                    <c:v>2005</c:v>
                  </c:pt>
                  <c:pt idx="18">
                    <c:v>2005</c:v>
                  </c:pt>
                  <c:pt idx="19">
                    <c:v>2005</c:v>
                  </c:pt>
                  <c:pt idx="20">
                    <c:v>2005</c:v>
                  </c:pt>
                  <c:pt idx="21">
                    <c:v>2005</c:v>
                  </c:pt>
                  <c:pt idx="22">
                    <c:v>2005</c:v>
                  </c:pt>
                  <c:pt idx="23">
                    <c:v>2005</c:v>
                  </c:pt>
                  <c:pt idx="24">
                    <c:v>2005</c:v>
                  </c:pt>
                  <c:pt idx="25">
                    <c:v>2005</c:v>
                  </c:pt>
                  <c:pt idx="26">
                    <c:v>2005</c:v>
                  </c:pt>
                  <c:pt idx="27">
                    <c:v>2005</c:v>
                  </c:pt>
                  <c:pt idx="28">
                    <c:v>2005</c:v>
                  </c:pt>
                  <c:pt idx="29">
                    <c:v>2005</c:v>
                  </c:pt>
                  <c:pt idx="30">
                    <c:v>2005</c:v>
                  </c:pt>
                  <c:pt idx="31">
                    <c:v>2005</c:v>
                  </c:pt>
                  <c:pt idx="32">
                    <c:v>2005</c:v>
                  </c:pt>
                  <c:pt idx="33">
                    <c:v>2005</c:v>
                  </c:pt>
                  <c:pt idx="34">
                    <c:v>2005</c:v>
                  </c:pt>
                  <c:pt idx="35">
                    <c:v>2005</c:v>
                  </c:pt>
                  <c:pt idx="36">
                    <c:v>2005</c:v>
                  </c:pt>
                  <c:pt idx="37">
                    <c:v>2005</c:v>
                  </c:pt>
                  <c:pt idx="38">
                    <c:v>2005</c:v>
                  </c:pt>
                  <c:pt idx="39">
                    <c:v>2005</c:v>
                  </c:pt>
                  <c:pt idx="40">
                    <c:v>2005</c:v>
                  </c:pt>
                  <c:pt idx="41">
                    <c:v>2005</c:v>
                  </c:pt>
                  <c:pt idx="42">
                    <c:v>2005</c:v>
                  </c:pt>
                  <c:pt idx="43">
                    <c:v>2005</c:v>
                  </c:pt>
                  <c:pt idx="44">
                    <c:v>2005</c:v>
                  </c:pt>
                  <c:pt idx="45">
                    <c:v>2005</c:v>
                  </c:pt>
                  <c:pt idx="46">
                    <c:v>2005</c:v>
                  </c:pt>
                  <c:pt idx="47">
                    <c:v>2005</c:v>
                  </c:pt>
                  <c:pt idx="48">
                    <c:v>2005</c:v>
                  </c:pt>
                  <c:pt idx="49">
                    <c:v>2005</c:v>
                  </c:pt>
                  <c:pt idx="50">
                    <c:v>2005</c:v>
                  </c:pt>
                  <c:pt idx="51">
                    <c:v>2005</c:v>
                  </c:pt>
                  <c:pt idx="52">
                    <c:v>2005</c:v>
                  </c:pt>
                  <c:pt idx="53">
                    <c:v>2005</c:v>
                  </c:pt>
                  <c:pt idx="54">
                    <c:v>2005</c:v>
                  </c:pt>
                  <c:pt idx="55">
                    <c:v>2005</c:v>
                  </c:pt>
                  <c:pt idx="56">
                    <c:v>2005</c:v>
                  </c:pt>
                  <c:pt idx="57">
                    <c:v>2005</c:v>
                  </c:pt>
                  <c:pt idx="58">
                    <c:v>2005</c:v>
                  </c:pt>
                  <c:pt idx="59">
                    <c:v>2005</c:v>
                  </c:pt>
                  <c:pt idx="60">
                    <c:v>2005</c:v>
                  </c:pt>
                  <c:pt idx="61">
                    <c:v>2005</c:v>
                  </c:pt>
                  <c:pt idx="62">
                    <c:v>2005</c:v>
                  </c:pt>
                  <c:pt idx="63">
                    <c:v>2005</c:v>
                  </c:pt>
                  <c:pt idx="64">
                    <c:v>2005</c:v>
                  </c:pt>
                  <c:pt idx="65">
                    <c:v>2005</c:v>
                  </c:pt>
                  <c:pt idx="66">
                    <c:v>2005</c:v>
                  </c:pt>
                  <c:pt idx="67">
                    <c:v>2005</c:v>
                  </c:pt>
                  <c:pt idx="68">
                    <c:v>2005</c:v>
                  </c:pt>
                  <c:pt idx="69">
                    <c:v>2005</c:v>
                  </c:pt>
                  <c:pt idx="70">
                    <c:v>2005</c:v>
                  </c:pt>
                  <c:pt idx="71">
                    <c:v>2005</c:v>
                  </c:pt>
                  <c:pt idx="72">
                    <c:v>2005</c:v>
                  </c:pt>
                  <c:pt idx="73">
                    <c:v>2005</c:v>
                  </c:pt>
                  <c:pt idx="74">
                    <c:v>2005</c:v>
                  </c:pt>
                  <c:pt idx="75">
                    <c:v>2005</c:v>
                  </c:pt>
                  <c:pt idx="76">
                    <c:v>2005</c:v>
                  </c:pt>
                  <c:pt idx="77">
                    <c:v>2005</c:v>
                  </c:pt>
                  <c:pt idx="78">
                    <c:v>2005</c:v>
                  </c:pt>
                  <c:pt idx="79">
                    <c:v>2005</c:v>
                  </c:pt>
                  <c:pt idx="80">
                    <c:v>2005</c:v>
                  </c:pt>
                  <c:pt idx="81">
                    <c:v>2005</c:v>
                  </c:pt>
                  <c:pt idx="82">
                    <c:v>2005</c:v>
                  </c:pt>
                  <c:pt idx="83">
                    <c:v>2005</c:v>
                  </c:pt>
                  <c:pt idx="84">
                    <c:v>2005</c:v>
                  </c:pt>
                  <c:pt idx="85">
                    <c:v>2005</c:v>
                  </c:pt>
                  <c:pt idx="86">
                    <c:v>2005</c:v>
                  </c:pt>
                  <c:pt idx="87">
                    <c:v>2005</c:v>
                  </c:pt>
                  <c:pt idx="88">
                    <c:v>2005</c:v>
                  </c:pt>
                  <c:pt idx="89">
                    <c:v>2005</c:v>
                  </c:pt>
                  <c:pt idx="90">
                    <c:v>2005</c:v>
                  </c:pt>
                  <c:pt idx="91">
                    <c:v>2005</c:v>
                  </c:pt>
                  <c:pt idx="92">
                    <c:v>2005</c:v>
                  </c:pt>
                  <c:pt idx="93">
                    <c:v>2005</c:v>
                  </c:pt>
                  <c:pt idx="94">
                    <c:v>2005</c:v>
                  </c:pt>
                  <c:pt idx="95">
                    <c:v>2005</c:v>
                  </c:pt>
                  <c:pt idx="96">
                    <c:v>2005</c:v>
                  </c:pt>
                  <c:pt idx="97">
                    <c:v>2005</c:v>
                  </c:pt>
                  <c:pt idx="98">
                    <c:v>2005</c:v>
                  </c:pt>
                  <c:pt idx="99">
                    <c:v>2005</c:v>
                  </c:pt>
                  <c:pt idx="100">
                    <c:v>2005</c:v>
                  </c:pt>
                  <c:pt idx="101">
                    <c:v>2005</c:v>
                  </c:pt>
                  <c:pt idx="102">
                    <c:v>2005</c:v>
                  </c:pt>
                  <c:pt idx="103">
                    <c:v>2005</c:v>
                  </c:pt>
                  <c:pt idx="104">
                    <c:v>2005</c:v>
                  </c:pt>
                  <c:pt idx="105">
                    <c:v>2005</c:v>
                  </c:pt>
                  <c:pt idx="106">
                    <c:v>2005</c:v>
                  </c:pt>
                  <c:pt idx="107">
                    <c:v>2005</c:v>
                  </c:pt>
                  <c:pt idx="108">
                    <c:v>2005</c:v>
                  </c:pt>
                  <c:pt idx="109">
                    <c:v>2005</c:v>
                  </c:pt>
                  <c:pt idx="110">
                    <c:v>2005</c:v>
                  </c:pt>
                  <c:pt idx="111">
                    <c:v>2005</c:v>
                  </c:pt>
                  <c:pt idx="112">
                    <c:v>2005</c:v>
                  </c:pt>
                  <c:pt idx="113">
                    <c:v>2005</c:v>
                  </c:pt>
                  <c:pt idx="114">
                    <c:v>2005</c:v>
                  </c:pt>
                  <c:pt idx="115">
                    <c:v>2005</c:v>
                  </c:pt>
                  <c:pt idx="116">
                    <c:v>2005</c:v>
                  </c:pt>
                  <c:pt idx="117">
                    <c:v>2005</c:v>
                  </c:pt>
                  <c:pt idx="118">
                    <c:v>2005</c:v>
                  </c:pt>
                  <c:pt idx="119">
                    <c:v>2005</c:v>
                  </c:pt>
                  <c:pt idx="120">
                    <c:v>2005</c:v>
                  </c:pt>
                  <c:pt idx="121">
                    <c:v>2005</c:v>
                  </c:pt>
                  <c:pt idx="122">
                    <c:v>2005</c:v>
                  </c:pt>
                  <c:pt idx="123">
                    <c:v>2005</c:v>
                  </c:pt>
                  <c:pt idx="124">
                    <c:v>2005</c:v>
                  </c:pt>
                  <c:pt idx="125">
                    <c:v>2005</c:v>
                  </c:pt>
                  <c:pt idx="126">
                    <c:v>2005</c:v>
                  </c:pt>
                  <c:pt idx="127">
                    <c:v>2005</c:v>
                  </c:pt>
                  <c:pt idx="128">
                    <c:v>2005</c:v>
                  </c:pt>
                  <c:pt idx="129">
                    <c:v>2005</c:v>
                  </c:pt>
                  <c:pt idx="130">
                    <c:v>2005</c:v>
                  </c:pt>
                  <c:pt idx="131">
                    <c:v>2005</c:v>
                  </c:pt>
                  <c:pt idx="132">
                    <c:v>2005</c:v>
                  </c:pt>
                  <c:pt idx="133">
                    <c:v>2005</c:v>
                  </c:pt>
                  <c:pt idx="134">
                    <c:v>2005</c:v>
                  </c:pt>
                  <c:pt idx="135">
                    <c:v>2005</c:v>
                  </c:pt>
                  <c:pt idx="136">
                    <c:v>2005</c:v>
                  </c:pt>
                  <c:pt idx="137">
                    <c:v>2005</c:v>
                  </c:pt>
                  <c:pt idx="138">
                    <c:v>2005</c:v>
                  </c:pt>
                  <c:pt idx="139">
                    <c:v>2005</c:v>
                  </c:pt>
                  <c:pt idx="140">
                    <c:v>2005</c:v>
                  </c:pt>
                  <c:pt idx="141">
                    <c:v>2005</c:v>
                  </c:pt>
                  <c:pt idx="142">
                    <c:v>2005</c:v>
                  </c:pt>
                  <c:pt idx="143">
                    <c:v>2005</c:v>
                  </c:pt>
                  <c:pt idx="144">
                    <c:v>2005</c:v>
                  </c:pt>
                  <c:pt idx="145">
                    <c:v>2005</c:v>
                  </c:pt>
                  <c:pt idx="146">
                    <c:v>2005</c:v>
                  </c:pt>
                  <c:pt idx="147">
                    <c:v>2005</c:v>
                  </c:pt>
                  <c:pt idx="148">
                    <c:v>2005</c:v>
                  </c:pt>
                  <c:pt idx="149">
                    <c:v>2005</c:v>
                  </c:pt>
                  <c:pt idx="150">
                    <c:v>2005</c:v>
                  </c:pt>
                  <c:pt idx="151">
                    <c:v>2005</c:v>
                  </c:pt>
                  <c:pt idx="152">
                    <c:v>2005</c:v>
                  </c:pt>
                  <c:pt idx="153">
                    <c:v>2005</c:v>
                  </c:pt>
                  <c:pt idx="154">
                    <c:v>2005</c:v>
                  </c:pt>
                  <c:pt idx="155">
                    <c:v>2005</c:v>
                  </c:pt>
                  <c:pt idx="156">
                    <c:v>2005</c:v>
                  </c:pt>
                  <c:pt idx="157">
                    <c:v>2005</c:v>
                  </c:pt>
                  <c:pt idx="158">
                    <c:v>2005</c:v>
                  </c:pt>
                  <c:pt idx="159">
                    <c:v>2005</c:v>
                  </c:pt>
                  <c:pt idx="160">
                    <c:v>2005</c:v>
                  </c:pt>
                  <c:pt idx="161">
                    <c:v>2005</c:v>
                  </c:pt>
                  <c:pt idx="162">
                    <c:v>2005</c:v>
                  </c:pt>
                  <c:pt idx="163">
                    <c:v>2005</c:v>
                  </c:pt>
                  <c:pt idx="164">
                    <c:v>2005</c:v>
                  </c:pt>
                  <c:pt idx="165">
                    <c:v>2005</c:v>
                  </c:pt>
                  <c:pt idx="166">
                    <c:v>2005</c:v>
                  </c:pt>
                  <c:pt idx="167">
                    <c:v>2005</c:v>
                  </c:pt>
                  <c:pt idx="168">
                    <c:v>2005</c:v>
                  </c:pt>
                  <c:pt idx="169">
                    <c:v>2005</c:v>
                  </c:pt>
                  <c:pt idx="170">
                    <c:v>2005</c:v>
                  </c:pt>
                  <c:pt idx="171">
                    <c:v>2005</c:v>
                  </c:pt>
                  <c:pt idx="172">
                    <c:v>2005</c:v>
                  </c:pt>
                  <c:pt idx="173">
                    <c:v>2005</c:v>
                  </c:pt>
                  <c:pt idx="174">
                    <c:v>2005</c:v>
                  </c:pt>
                  <c:pt idx="175">
                    <c:v>2005</c:v>
                  </c:pt>
                  <c:pt idx="176">
                    <c:v>2005</c:v>
                  </c:pt>
                  <c:pt idx="177">
                    <c:v>2005</c:v>
                  </c:pt>
                  <c:pt idx="178">
                    <c:v>2005</c:v>
                  </c:pt>
                  <c:pt idx="179">
                    <c:v>2005</c:v>
                  </c:pt>
                  <c:pt idx="180">
                    <c:v>2005</c:v>
                  </c:pt>
                </c:lvl>
              </c:multiLvlStrCache>
            </c:multiLvlStrRef>
          </c:cat>
          <c:val>
            <c:numRef>
              <c:f>FlowsExports!$I$2:$I$182</c:f>
              <c:numCache>
                <c:formatCode>0</c:formatCode>
                <c:ptCount val="181"/>
                <c:pt idx="0">
                  <c:v>-8849.2892107999996</c:v>
                </c:pt>
                <c:pt idx="1">
                  <c:v>-8666.4596848000001</c:v>
                </c:pt>
                <c:pt idx="2">
                  <c:v>-8654.8056682999995</c:v>
                </c:pt>
                <c:pt idx="3">
                  <c:v>-8508.0999002999997</c:v>
                </c:pt>
                <c:pt idx="4">
                  <c:v>-8601.5005867</c:v>
                </c:pt>
                <c:pt idx="5">
                  <c:v>-9430.4895051999993</c:v>
                </c:pt>
                <c:pt idx="6">
                  <c:v>-11270.886274699998</c:v>
                </c:pt>
                <c:pt idx="7">
                  <c:v>-9604.3594607999985</c:v>
                </c:pt>
                <c:pt idx="8">
                  <c:v>-4190.5586986999997</c:v>
                </c:pt>
                <c:pt idx="9">
                  <c:v>-6446.7662627</c:v>
                </c:pt>
                <c:pt idx="10">
                  <c:v>-7029.4075628000001</c:v>
                </c:pt>
                <c:pt idx="11">
                  <c:v>-3100.3848171999998</c:v>
                </c:pt>
                <c:pt idx="12">
                  <c:v>-4930.0996202999995</c:v>
                </c:pt>
                <c:pt idx="13">
                  <c:v>-4573.7975532</c:v>
                </c:pt>
                <c:pt idx="14">
                  <c:v>-4756.6194323</c:v>
                </c:pt>
                <c:pt idx="15">
                  <c:v>-8008.5746587000003</c:v>
                </c:pt>
                <c:pt idx="16">
                  <c:v>-8842.6509131999992</c:v>
                </c:pt>
                <c:pt idx="17">
                  <c:v>-8350.9860067000009</c:v>
                </c:pt>
                <c:pt idx="18">
                  <c:v>-9698.8438000000006</c:v>
                </c:pt>
                <c:pt idx="19">
                  <c:v>-9886.7108000000007</c:v>
                </c:pt>
                <c:pt idx="20">
                  <c:v>-9749.5241999999998</c:v>
                </c:pt>
                <c:pt idx="21">
                  <c:v>-8782.8721067999995</c:v>
                </c:pt>
                <c:pt idx="22">
                  <c:v>-9764.6333451999999</c:v>
                </c:pt>
                <c:pt idx="23">
                  <c:v>-9016.6548867000001</c:v>
                </c:pt>
                <c:pt idx="24">
                  <c:v>-9578.1490672</c:v>
                </c:pt>
                <c:pt idx="25">
                  <c:v>-9673.1040107999997</c:v>
                </c:pt>
                <c:pt idx="26">
                  <c:v>-9264.3254667000001</c:v>
                </c:pt>
                <c:pt idx="27">
                  <c:v>-9633.8316491999994</c:v>
                </c:pt>
                <c:pt idx="28">
                  <c:v>-7442.0021231999999</c:v>
                </c:pt>
                <c:pt idx="29">
                  <c:v>-6854.6724847999994</c:v>
                </c:pt>
                <c:pt idx="30">
                  <c:v>-7659.1115247999996</c:v>
                </c:pt>
                <c:pt idx="31">
                  <c:v>-8646.479948799999</c:v>
                </c:pt>
                <c:pt idx="32">
                  <c:v>-3366.8656675000002</c:v>
                </c:pt>
                <c:pt idx="33">
                  <c:v>-1710.0283199999999</c:v>
                </c:pt>
                <c:pt idx="34">
                  <c:v>-1961.4902528</c:v>
                </c:pt>
                <c:pt idx="35">
                  <c:v>-3634.1245706999998</c:v>
                </c:pt>
                <c:pt idx="36">
                  <c:v>-4440.3584307000001</c:v>
                </c:pt>
                <c:pt idx="37">
                  <c:v>-7109.7567747000003</c:v>
                </c:pt>
                <c:pt idx="38">
                  <c:v>-7215.5891874999998</c:v>
                </c:pt>
                <c:pt idx="39">
                  <c:v>-7470.8816874999993</c:v>
                </c:pt>
                <c:pt idx="40">
                  <c:v>-7988.3713843000005</c:v>
                </c:pt>
                <c:pt idx="41">
                  <c:v>-8603.1671052000002</c:v>
                </c:pt>
                <c:pt idx="42">
                  <c:v>-7408.0086271999999</c:v>
                </c:pt>
                <c:pt idx="43">
                  <c:v>-7131.9625388000004</c:v>
                </c:pt>
                <c:pt idx="44">
                  <c:v>-6339.6172674999998</c:v>
                </c:pt>
                <c:pt idx="45">
                  <c:v>-8300.7551106999999</c:v>
                </c:pt>
                <c:pt idx="46">
                  <c:v>-6955.8048627000007</c:v>
                </c:pt>
                <c:pt idx="47">
                  <c:v>-6645.0279532000004</c:v>
                </c:pt>
                <c:pt idx="48">
                  <c:v>-6195.8906411999997</c:v>
                </c:pt>
                <c:pt idx="49">
                  <c:v>-5750.5324588000003</c:v>
                </c:pt>
                <c:pt idx="50">
                  <c:v>-5108.4140800000005</c:v>
                </c:pt>
                <c:pt idx="51">
                  <c:v>-4779.6582988</c:v>
                </c:pt>
                <c:pt idx="52">
                  <c:v>-3428.3548443</c:v>
                </c:pt>
                <c:pt idx="53">
                  <c:v>-5030.7919727999997</c:v>
                </c:pt>
                <c:pt idx="54">
                  <c:v>-4605.7832687999999</c:v>
                </c:pt>
                <c:pt idx="55">
                  <c:v>-5016.6690032000006</c:v>
                </c:pt>
                <c:pt idx="56">
                  <c:v>-5615.9693762999996</c:v>
                </c:pt>
                <c:pt idx="57">
                  <c:v>-6279.0494699999999</c:v>
                </c:pt>
                <c:pt idx="58">
                  <c:v>-3608.8877843</c:v>
                </c:pt>
                <c:pt idx="59">
                  <c:v>-1172.7607602999999</c:v>
                </c:pt>
                <c:pt idx="60">
                  <c:v>-608.97563000000002</c:v>
                </c:pt>
                <c:pt idx="61">
                  <c:v>-5516.1767232000002</c:v>
                </c:pt>
                <c:pt idx="62">
                  <c:v>-4710.5176675000002</c:v>
                </c:pt>
                <c:pt idx="63">
                  <c:v>-4433.2341882999999</c:v>
                </c:pt>
                <c:pt idx="64">
                  <c:v>-4422.5464026999998</c:v>
                </c:pt>
                <c:pt idx="65">
                  <c:v>-4632.4263002999996</c:v>
                </c:pt>
                <c:pt idx="66">
                  <c:v>-4616.4417611999997</c:v>
                </c:pt>
                <c:pt idx="67">
                  <c:v>-3688.1721146999998</c:v>
                </c:pt>
                <c:pt idx="68">
                  <c:v>-2202.8783066999999</c:v>
                </c:pt>
                <c:pt idx="69">
                  <c:v>-2011.3085386999999</c:v>
                </c:pt>
                <c:pt idx="70">
                  <c:v>-3236.4724146999997</c:v>
                </c:pt>
                <c:pt idx="71">
                  <c:v>-3413.8917323000001</c:v>
                </c:pt>
                <c:pt idx="72">
                  <c:v>-1440.9598675</c:v>
                </c:pt>
                <c:pt idx="73">
                  <c:v>-2641.1775148000002</c:v>
                </c:pt>
                <c:pt idx="74">
                  <c:v>-2458.1181548</c:v>
                </c:pt>
                <c:pt idx="75">
                  <c:v>-3738.5780003</c:v>
                </c:pt>
                <c:pt idx="76">
                  <c:v>-4683.9059200000002</c:v>
                </c:pt>
                <c:pt idx="77">
                  <c:v>-5463.5924171999995</c:v>
                </c:pt>
                <c:pt idx="78">
                  <c:v>-4508.0009083000004</c:v>
                </c:pt>
                <c:pt idx="79">
                  <c:v>-5053.7353282999993</c:v>
                </c:pt>
                <c:pt idx="80">
                  <c:v>-7101.2139631999999</c:v>
                </c:pt>
                <c:pt idx="81">
                  <c:v>-4269.1672946999997</c:v>
                </c:pt>
                <c:pt idx="82">
                  <c:v>-3720.5801643</c:v>
                </c:pt>
                <c:pt idx="83">
                  <c:v>-1919.0251987000001</c:v>
                </c:pt>
                <c:pt idx="84">
                  <c:v>-435.79902520000002</c:v>
                </c:pt>
                <c:pt idx="85">
                  <c:v>-1809.9784428</c:v>
                </c:pt>
                <c:pt idx="86">
                  <c:v>331.32496129999998</c:v>
                </c:pt>
                <c:pt idx="87">
                  <c:v>1572.9604691999998</c:v>
                </c:pt>
                <c:pt idx="88">
                  <c:v>2213.8932672000001</c:v>
                </c:pt>
                <c:pt idx="89">
                  <c:v>1729.8023324999999</c:v>
                </c:pt>
                <c:pt idx="90">
                  <c:v>1235.94019788829</c:v>
                </c:pt>
                <c:pt idx="91">
                  <c:v>1025.160187291026</c:v>
                </c:pt>
                <c:pt idx="92">
                  <c:v>1303.6328313004678</c:v>
                </c:pt>
                <c:pt idx="93">
                  <c:v>832.02723894463998</c:v>
                </c:pt>
                <c:pt idx="94">
                  <c:v>254.18364945696305</c:v>
                </c:pt>
                <c:pt idx="95">
                  <c:v>-811.44214982527092</c:v>
                </c:pt>
                <c:pt idx="96">
                  <c:v>-51.808419999999856</c:v>
                </c:pt>
                <c:pt idx="97">
                  <c:v>7.5720000000005783</c:v>
                </c:pt>
                <c:pt idx="98">
                  <c:v>219.46596000000034</c:v>
                </c:pt>
                <c:pt idx="99">
                  <c:v>210.75556000000088</c:v>
                </c:pt>
                <c:pt idx="100">
                  <c:v>210.85032000000012</c:v>
                </c:pt>
                <c:pt idx="101">
                  <c:v>235.79850000000013</c:v>
                </c:pt>
                <c:pt idx="102">
                  <c:v>259.26328000000001</c:v>
                </c:pt>
                <c:pt idx="103">
                  <c:v>-5147.2196000000004</c:v>
                </c:pt>
                <c:pt idx="104">
                  <c:v>-1676.7686007858169</c:v>
                </c:pt>
                <c:pt idx="105">
                  <c:v>-2522.1074665141555</c:v>
                </c:pt>
                <c:pt idx="106">
                  <c:v>-520.27594947474802</c:v>
                </c:pt>
                <c:pt idx="107">
                  <c:v>944.00428364509798</c:v>
                </c:pt>
                <c:pt idx="108">
                  <c:v>896.11443119143803</c:v>
                </c:pt>
                <c:pt idx="109">
                  <c:v>31.203051120754026</c:v>
                </c:pt>
                <c:pt idx="110">
                  <c:v>530.44432840864897</c:v>
                </c:pt>
                <c:pt idx="111">
                  <c:v>-1052.5352961279009</c:v>
                </c:pt>
                <c:pt idx="112">
                  <c:v>282.12479417656095</c:v>
                </c:pt>
                <c:pt idx="113">
                  <c:v>123.88738447012202</c:v>
                </c:pt>
                <c:pt idx="114">
                  <c:v>-98.072989822663999</c:v>
                </c:pt>
                <c:pt idx="115">
                  <c:v>-298.09687781869695</c:v>
                </c:pt>
                <c:pt idx="116">
                  <c:v>-582.62047710972899</c:v>
                </c:pt>
                <c:pt idx="117">
                  <c:v>649.82340586103203</c:v>
                </c:pt>
                <c:pt idx="118">
                  <c:v>965.06943586993202</c:v>
                </c:pt>
                <c:pt idx="119">
                  <c:v>414.33767332229797</c:v>
                </c:pt>
                <c:pt idx="120">
                  <c:v>1430.922732607454</c:v>
                </c:pt>
                <c:pt idx="121">
                  <c:v>1385.911768444234</c:v>
                </c:pt>
                <c:pt idx="122">
                  <c:v>1871.5098340910449</c:v>
                </c:pt>
                <c:pt idx="123">
                  <c:v>2221.3517429741059</c:v>
                </c:pt>
                <c:pt idx="124">
                  <c:v>1885.093408185202</c:v>
                </c:pt>
                <c:pt idx="125">
                  <c:v>1076.96088482964</c:v>
                </c:pt>
                <c:pt idx="126">
                  <c:v>1261.4389848252431</c:v>
                </c:pt>
                <c:pt idx="127">
                  <c:v>826.21203441094701</c:v>
                </c:pt>
                <c:pt idx="128">
                  <c:v>1271.0924449336801</c:v>
                </c:pt>
                <c:pt idx="129">
                  <c:v>1756.440421717522</c:v>
                </c:pt>
                <c:pt idx="130">
                  <c:v>1762.4952715653699</c:v>
                </c:pt>
                <c:pt idx="131">
                  <c:v>2495.9522578215801</c:v>
                </c:pt>
                <c:pt idx="132">
                  <c:v>2790.8757377301372</c:v>
                </c:pt>
                <c:pt idx="133">
                  <c:v>2192.278022357556</c:v>
                </c:pt>
                <c:pt idx="134">
                  <c:v>1891.3632711466339</c:v>
                </c:pt>
                <c:pt idx="135">
                  <c:v>1607.571684429535</c:v>
                </c:pt>
                <c:pt idx="136">
                  <c:v>2089.3138166496801</c:v>
                </c:pt>
                <c:pt idx="137">
                  <c:v>598.428627774907</c:v>
                </c:pt>
                <c:pt idx="138">
                  <c:v>1996.0912077519899</c:v>
                </c:pt>
                <c:pt idx="139">
                  <c:v>1263.0611950581429</c:v>
                </c:pt>
                <c:pt idx="140">
                  <c:v>2317.4245691399501</c:v>
                </c:pt>
                <c:pt idx="141">
                  <c:v>2007.68916557596</c:v>
                </c:pt>
                <c:pt idx="142">
                  <c:v>2625.0230356581001</c:v>
                </c:pt>
                <c:pt idx="143">
                  <c:v>2702.1052108477497</c:v>
                </c:pt>
                <c:pt idx="144">
                  <c:v>2160.5096372140897</c:v>
                </c:pt>
                <c:pt idx="145">
                  <c:v>1380.63973081584</c:v>
                </c:pt>
                <c:pt idx="146">
                  <c:v>242.36126755075804</c:v>
                </c:pt>
                <c:pt idx="147">
                  <c:v>572.16359142315503</c:v>
                </c:pt>
                <c:pt idx="148">
                  <c:v>1597.427140061355</c:v>
                </c:pt>
                <c:pt idx="149">
                  <c:v>1477.9750113032742</c:v>
                </c:pt>
                <c:pt idx="150">
                  <c:v>1044.0746148464418</c:v>
                </c:pt>
                <c:pt idx="151">
                  <c:v>993.45758612100735</c:v>
                </c:pt>
                <c:pt idx="152">
                  <c:v>670.96388140616455</c:v>
                </c:pt>
                <c:pt idx="153">
                  <c:v>924.59702616417394</c:v>
                </c:pt>
                <c:pt idx="154">
                  <c:v>425.80246109176647</c:v>
                </c:pt>
                <c:pt idx="155">
                  <c:v>409.8299948923987</c:v>
                </c:pt>
                <c:pt idx="156">
                  <c:v>561.61193304789469</c:v>
                </c:pt>
                <c:pt idx="157">
                  <c:v>110.18108046446434</c:v>
                </c:pt>
                <c:pt idx="158">
                  <c:v>100.35142295963271</c:v>
                </c:pt>
                <c:pt idx="159">
                  <c:v>-854.05263782350858</c:v>
                </c:pt>
                <c:pt idx="160">
                  <c:v>-1008.9677500667412</c:v>
                </c:pt>
                <c:pt idx="161">
                  <c:v>-986.32758087642151</c:v>
                </c:pt>
                <c:pt idx="162">
                  <c:v>-1108.8222232574044</c:v>
                </c:pt>
                <c:pt idx="163">
                  <c:v>-1405.8836716813139</c:v>
                </c:pt>
                <c:pt idx="164">
                  <c:v>-2016.868388625463</c:v>
                </c:pt>
                <c:pt idx="165">
                  <c:v>-1874.8224420435654</c:v>
                </c:pt>
                <c:pt idx="166">
                  <c:v>-2286.7093109325883</c:v>
                </c:pt>
                <c:pt idx="167">
                  <c:v>-2253.608068454274</c:v>
                </c:pt>
                <c:pt idx="168">
                  <c:v>-2081.7094571095117</c:v>
                </c:pt>
                <c:pt idx="169">
                  <c:v>-1646.0268534890079</c:v>
                </c:pt>
                <c:pt idx="170">
                  <c:v>-2418.5614365111451</c:v>
                </c:pt>
                <c:pt idx="171">
                  <c:v>417.86276446290128</c:v>
                </c:pt>
                <c:pt idx="172">
                  <c:v>796.74684058227308</c:v>
                </c:pt>
                <c:pt idx="173">
                  <c:v>-1486.5741992792107</c:v>
                </c:pt>
                <c:pt idx="174">
                  <c:v>-2216.9510154916748</c:v>
                </c:pt>
                <c:pt idx="175">
                  <c:v>-1979.2112781081671</c:v>
                </c:pt>
                <c:pt idx="176">
                  <c:v>-1852.1979655473062</c:v>
                </c:pt>
                <c:pt idx="177">
                  <c:v>-1815.5876165774716</c:v>
                </c:pt>
                <c:pt idx="178">
                  <c:v>-1908.9679357117207</c:v>
                </c:pt>
                <c:pt idx="179">
                  <c:v>-2462.1591779517094</c:v>
                </c:pt>
                <c:pt idx="180">
                  <c:v>-2606.0072418291784</c:v>
                </c:pt>
              </c:numCache>
            </c:numRef>
          </c:val>
          <c:smooth val="0"/>
        </c:ser>
        <c:dLbls>
          <c:showLegendKey val="0"/>
          <c:showVal val="0"/>
          <c:showCatName val="0"/>
          <c:showSerName val="0"/>
          <c:showPercent val="0"/>
          <c:showBubbleSize val="0"/>
        </c:dLbls>
        <c:marker val="1"/>
        <c:smooth val="0"/>
        <c:axId val="143547904"/>
        <c:axId val="99639296"/>
      </c:lineChart>
      <c:catAx>
        <c:axId val="143547904"/>
        <c:scaling>
          <c:orientation val="minMax"/>
        </c:scaling>
        <c:delete val="0"/>
        <c:axPos val="b"/>
        <c:minorGridlines>
          <c:spPr>
            <a:ln>
              <a:noFill/>
            </a:ln>
          </c:spPr>
        </c:minorGridlines>
        <c:majorTickMark val="out"/>
        <c:minorTickMark val="none"/>
        <c:tickLblPos val="nextTo"/>
        <c:crossAx val="99639296"/>
        <c:crossesAt val="-20000"/>
        <c:auto val="1"/>
        <c:lblAlgn val="ctr"/>
        <c:lblOffset val="100"/>
        <c:noMultiLvlLbl val="1"/>
      </c:catAx>
      <c:valAx>
        <c:axId val="99639296"/>
        <c:scaling>
          <c:orientation val="minMax"/>
        </c:scaling>
        <c:delete val="0"/>
        <c:axPos val="l"/>
        <c:majorGridlines/>
        <c:title>
          <c:tx>
            <c:rich>
              <a:bodyPr/>
              <a:lstStyle/>
              <a:p>
                <a:pPr>
                  <a:defRPr/>
                </a:pPr>
                <a:r>
                  <a:rPr lang="en-US"/>
                  <a:t>Flow (cfs)</a:t>
                </a:r>
              </a:p>
            </c:rich>
          </c:tx>
          <c:layout/>
          <c:overlay val="0"/>
        </c:title>
        <c:numFmt formatCode="General" sourceLinked="1"/>
        <c:majorTickMark val="out"/>
        <c:minorTickMark val="none"/>
        <c:tickLblPos val="nextTo"/>
        <c:crossAx val="143547904"/>
        <c:crosses val="autoZero"/>
        <c:crossBetween val="midCat"/>
      </c:valAx>
      <c:spPr>
        <a:solidFill>
          <a:schemeClr val="bg1"/>
        </a:solidFill>
        <a:ln>
          <a:solidFill>
            <a:schemeClr val="tx1"/>
          </a:solidFill>
        </a:ln>
      </c:spPr>
    </c:plotArea>
    <c:legend>
      <c:legendPos val="r"/>
      <c:layout/>
      <c:overlay val="0"/>
    </c:legend>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'Summary MAST &lt;1 ppt'!$A$36</c:f>
              <c:strCache>
                <c:ptCount val="1"/>
                <c:pt idx="0">
                  <c:v>Pseudodiaptomus spp.</c:v>
                </c:pt>
              </c:strCache>
            </c:strRef>
          </c:tx>
          <c:spPr>
            <a:solidFill>
              <a:srgbClr val="660066"/>
            </a:solid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ppt'!$B$36:$J$36</c:f>
              <c:numCache>
                <c:formatCode>0.00%</c:formatCode>
                <c:ptCount val="9"/>
                <c:pt idx="1">
                  <c:v>9.4092707744488385E-2</c:v>
                </c:pt>
                <c:pt idx="2">
                  <c:v>0.80040609845086719</c:v>
                </c:pt>
                <c:pt idx="3">
                  <c:v>0.96371898304100556</c:v>
                </c:pt>
                <c:pt idx="5">
                  <c:v>0.5396179747926757</c:v>
                </c:pt>
              </c:numCache>
            </c:numRef>
          </c:val>
        </c:ser>
        <c:ser>
          <c:idx val="1"/>
          <c:order val="1"/>
          <c:tx>
            <c:strRef>
              <c:f>'Summary MAST &lt;1 ppt'!$A$37</c:f>
              <c:strCache>
                <c:ptCount val="1"/>
                <c:pt idx="0">
                  <c:v>Acartiella sinensis</c:v>
                </c:pt>
              </c:strCache>
            </c:strRef>
          </c:tx>
          <c:spPr>
            <a:solidFill>
              <a:srgbClr val="0000FF"/>
            </a:solid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ppt'!$B$37:$J$37</c:f>
              <c:numCache>
                <c:formatCode>0.00%</c:formatCode>
                <c:ptCount val="9"/>
                <c:pt idx="1">
                  <c:v>0</c:v>
                </c:pt>
                <c:pt idx="2">
                  <c:v>0</c:v>
                </c:pt>
                <c:pt idx="3">
                  <c:v>0</c:v>
                </c:pt>
                <c:pt idx="5">
                  <c:v>2.6205060677427332E-2</c:v>
                </c:pt>
              </c:numCache>
            </c:numRef>
          </c:val>
        </c:ser>
        <c:ser>
          <c:idx val="2"/>
          <c:order val="2"/>
          <c:tx>
            <c:strRef>
              <c:f>'Summary MAST &lt;1 ppt'!$A$38</c:f>
              <c:strCache>
                <c:ptCount val="1"/>
                <c:pt idx="0">
                  <c:v>Sinocalanus doerrii</c:v>
                </c:pt>
              </c:strCache>
            </c:strRef>
          </c:tx>
          <c:spPr>
            <a:solidFill>
              <a:srgbClr val="008000"/>
            </a:solid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ppt'!$B$38:$J$38</c:f>
              <c:numCache>
                <c:formatCode>0.00%</c:formatCode>
                <c:ptCount val="9"/>
                <c:pt idx="1">
                  <c:v>0</c:v>
                </c:pt>
                <c:pt idx="2">
                  <c:v>2.8606085938265222E-2</c:v>
                </c:pt>
                <c:pt idx="3">
                  <c:v>3.8870017236659802E-3</c:v>
                </c:pt>
                <c:pt idx="5">
                  <c:v>0</c:v>
                </c:pt>
              </c:numCache>
            </c:numRef>
          </c:val>
        </c:ser>
        <c:ser>
          <c:idx val="3"/>
          <c:order val="3"/>
          <c:tx>
            <c:strRef>
              <c:f>'Summary MAST &lt;1 ppt'!$A$39</c:f>
              <c:strCache>
                <c:ptCount val="1"/>
                <c:pt idx="0">
                  <c:v>Tortanus spp.</c:v>
                </c:pt>
              </c:strCache>
            </c:strRef>
          </c:tx>
          <c:spPr>
            <a:solidFill>
              <a:srgbClr val="FF0000"/>
            </a:solid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ppt'!$B$39:$J$39</c:f>
              <c:numCache>
                <c:formatCode>0.00%</c:formatCode>
                <c:ptCount val="9"/>
                <c:pt idx="1">
                  <c:v>0</c:v>
                </c:pt>
                <c:pt idx="2">
                  <c:v>0</c:v>
                </c:pt>
                <c:pt idx="3">
                  <c:v>8.1631599698462709E-4</c:v>
                </c:pt>
                <c:pt idx="5">
                  <c:v>0</c:v>
                </c:pt>
              </c:numCache>
            </c:numRef>
          </c:val>
        </c:ser>
        <c:ser>
          <c:idx val="4"/>
          <c:order val="4"/>
          <c:tx>
            <c:strRef>
              <c:f>'Summary MAST &lt;1 ppt'!$A$40</c:f>
              <c:strCache>
                <c:ptCount val="1"/>
                <c:pt idx="0">
                  <c:v>Eurytemora spp.</c:v>
                </c:pt>
              </c:strCache>
            </c:strRef>
          </c:tx>
          <c:spPr>
            <a:solidFill>
              <a:srgbClr val="FFC000"/>
            </a:solid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ppt'!$B$40:$J$40</c:f>
              <c:numCache>
                <c:formatCode>0.00%</c:formatCode>
                <c:ptCount val="9"/>
                <c:pt idx="1">
                  <c:v>0.76051441492368577</c:v>
                </c:pt>
                <c:pt idx="2">
                  <c:v>0.1151814962629987</c:v>
                </c:pt>
                <c:pt idx="3">
                  <c:v>0</c:v>
                </c:pt>
                <c:pt idx="5">
                  <c:v>0</c:v>
                </c:pt>
              </c:numCache>
            </c:numRef>
          </c:val>
        </c:ser>
        <c:ser>
          <c:idx val="5"/>
          <c:order val="5"/>
          <c:tx>
            <c:strRef>
              <c:f>'Summary MAST &lt;1 ppt'!$A$41</c:f>
              <c:strCache>
                <c:ptCount val="1"/>
                <c:pt idx="0">
                  <c:v>Calanoid</c:v>
                </c:pt>
              </c:strCache>
            </c:strRef>
          </c:tx>
          <c:spPr>
            <a:solidFill>
              <a:srgbClr val="C0C0C0"/>
            </a:solid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ppt'!$B$41:$J$41</c:f>
              <c:numCache>
                <c:formatCode>0.00%</c:formatCode>
                <c:ptCount val="9"/>
                <c:pt idx="1">
                  <c:v>1.8145845110231765E-2</c:v>
                </c:pt>
                <c:pt idx="2">
                  <c:v>1.3137412739411065E-2</c:v>
                </c:pt>
                <c:pt idx="3">
                  <c:v>9.7112098243689257E-3</c:v>
                </c:pt>
                <c:pt idx="5">
                  <c:v>7.9229360432553613E-3</c:v>
                </c:pt>
              </c:numCache>
            </c:numRef>
          </c:val>
        </c:ser>
        <c:ser>
          <c:idx val="6"/>
          <c:order val="6"/>
          <c:tx>
            <c:strRef>
              <c:f>'Summary MAST &lt;1 ppt'!$A$42</c:f>
              <c:strCache>
                <c:ptCount val="1"/>
                <c:pt idx="0">
                  <c:v>Cyclopoid</c:v>
                </c:pt>
              </c:strCache>
            </c:strRef>
          </c:tx>
          <c:spPr>
            <a:pattFill prst="wdDnDiag">
              <a:fgClr>
                <a:schemeClr val="bg1"/>
              </a:fgClr>
              <a:bgClr>
                <a:srgbClr val="FFC000"/>
              </a:bgClr>
            </a:patt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ppt'!$B$42:$J$42</c:f>
              <c:numCache>
                <c:formatCode>0.00%</c:formatCode>
                <c:ptCount val="9"/>
                <c:pt idx="1">
                  <c:v>0.12656868287167888</c:v>
                </c:pt>
                <c:pt idx="2">
                  <c:v>8.6432357501874651E-3</c:v>
                </c:pt>
                <c:pt idx="3">
                  <c:v>1.4073681193314722E-3</c:v>
                </c:pt>
                <c:pt idx="5">
                  <c:v>8.294702980065731E-3</c:v>
                </c:pt>
              </c:numCache>
            </c:numRef>
          </c:val>
        </c:ser>
        <c:ser>
          <c:idx val="7"/>
          <c:order val="7"/>
          <c:tx>
            <c:strRef>
              <c:f>'Summary MAST &lt;1 ppt'!$A$43</c:f>
              <c:strCache>
                <c:ptCount val="1"/>
                <c:pt idx="0">
                  <c:v>Limnoithona spp.</c:v>
                </c:pt>
              </c:strCache>
            </c:strRef>
          </c:tx>
          <c:spPr>
            <a:pattFill prst="wdUpDiag">
              <a:fgClr>
                <a:schemeClr val="bg1"/>
              </a:fgClr>
              <a:bgClr>
                <a:srgbClr val="008000"/>
              </a:bgClr>
            </a:patt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ppt'!$B$43:$J$43</c:f>
              <c:numCache>
                <c:formatCode>0.00%</c:formatCode>
                <c:ptCount val="9"/>
                <c:pt idx="1">
                  <c:v>0</c:v>
                </c:pt>
                <c:pt idx="2">
                  <c:v>7.5557181576254705E-4</c:v>
                </c:pt>
                <c:pt idx="3">
                  <c:v>1.8193421492313764E-2</c:v>
                </c:pt>
                <c:pt idx="5">
                  <c:v>0.11522070020499202</c:v>
                </c:pt>
              </c:numCache>
            </c:numRef>
          </c:val>
        </c:ser>
        <c:ser>
          <c:idx val="8"/>
          <c:order val="8"/>
          <c:tx>
            <c:strRef>
              <c:f>'Summary MAST &lt;1 ppt'!$A$44</c:f>
              <c:strCache>
                <c:ptCount val="1"/>
                <c:pt idx="0">
                  <c:v>Harpacticoid</c:v>
                </c:pt>
              </c:strCache>
            </c:strRef>
          </c:tx>
          <c:spPr>
            <a:solidFill>
              <a:srgbClr val="FF33CC"/>
            </a:solid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ppt'!$B$44:$J$44</c:f>
              <c:numCache>
                <c:formatCode>0.00%</c:formatCode>
                <c:ptCount val="9"/>
                <c:pt idx="1">
                  <c:v>0</c:v>
                </c:pt>
                <c:pt idx="2">
                  <c:v>0</c:v>
                </c:pt>
                <c:pt idx="3">
                  <c:v>0</c:v>
                </c:pt>
                <c:pt idx="5">
                  <c:v>0.22621428549134451</c:v>
                </c:pt>
              </c:numCache>
            </c:numRef>
          </c:val>
        </c:ser>
        <c:ser>
          <c:idx val="9"/>
          <c:order val="9"/>
          <c:tx>
            <c:strRef>
              <c:f>'Summary MAST &lt;1 ppt'!$A$45</c:f>
              <c:strCache>
                <c:ptCount val="1"/>
                <c:pt idx="0">
                  <c:v>Copepod nauplii</c:v>
                </c:pt>
              </c:strCache>
            </c:strRef>
          </c:tx>
          <c:spPr>
            <a:pattFill prst="lgCheck">
              <a:fgClr>
                <a:schemeClr val="tx1"/>
              </a:fgClr>
              <a:bgClr>
                <a:schemeClr val="bg1"/>
              </a:bgClr>
            </a:patt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ppt'!$B$45:$J$45</c:f>
              <c:numCache>
                <c:formatCode>0.00%</c:formatCode>
                <c:ptCount val="9"/>
                <c:pt idx="1">
                  <c:v>6.7834934991520615E-4</c:v>
                </c:pt>
                <c:pt idx="2">
                  <c:v>1.517466408226036E-3</c:v>
                </c:pt>
                <c:pt idx="3">
                  <c:v>0</c:v>
                </c:pt>
                <c:pt idx="5">
                  <c:v>0</c:v>
                </c:pt>
              </c:numCache>
            </c:numRef>
          </c:val>
        </c:ser>
        <c:ser>
          <c:idx val="10"/>
          <c:order val="10"/>
          <c:tx>
            <c:strRef>
              <c:f>'Summary MAST &lt;1 ppt'!$A$46</c:f>
              <c:strCache>
                <c:ptCount val="1"/>
                <c:pt idx="0">
                  <c:v>Cladocerans</c:v>
                </c:pt>
              </c:strCache>
            </c:strRef>
          </c:tx>
          <c:spPr>
            <a:pattFill prst="zigZag">
              <a:fgClr>
                <a:schemeClr val="tx1"/>
              </a:fgClr>
              <a:bgClr>
                <a:srgbClr val="FFFF00"/>
              </a:bgClr>
            </a:patt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ppt'!$B$46:$J$46</c:f>
              <c:numCache>
                <c:formatCode>0.00%</c:formatCode>
                <c:ptCount val="9"/>
                <c:pt idx="1">
                  <c:v>0</c:v>
                </c:pt>
                <c:pt idx="2">
                  <c:v>2.1734544909487495E-3</c:v>
                </c:pt>
                <c:pt idx="3">
                  <c:v>6.4282425979415934E-4</c:v>
                </c:pt>
                <c:pt idx="5">
                  <c:v>2.3731700795588184E-2</c:v>
                </c:pt>
              </c:numCache>
            </c:numRef>
          </c:val>
        </c:ser>
        <c:ser>
          <c:idx val="11"/>
          <c:order val="11"/>
          <c:tx>
            <c:strRef>
              <c:f>'Summary MAST &lt;1 ppt'!$A$47</c:f>
              <c:strCache>
                <c:ptCount val="1"/>
                <c:pt idx="0">
                  <c:v>Mysids</c:v>
                </c:pt>
              </c:strCache>
            </c:strRef>
          </c:tx>
          <c:spPr>
            <a:pattFill prst="zigZag">
              <a:fgClr>
                <a:schemeClr val="tx1"/>
              </a:fgClr>
              <a:bgClr>
                <a:srgbClr val="00FFFF"/>
              </a:bgClr>
            </a:patt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ppt'!$B$47:$J$47</c:f>
              <c:numCache>
                <c:formatCode>0.00%</c:formatCode>
                <c:ptCount val="9"/>
                <c:pt idx="1">
                  <c:v>0</c:v>
                </c:pt>
                <c:pt idx="2">
                  <c:v>2.3251132461806868E-2</c:v>
                </c:pt>
                <c:pt idx="3">
                  <c:v>4.9254343528903755E-5</c:v>
                </c:pt>
                <c:pt idx="5">
                  <c:v>0</c:v>
                </c:pt>
              </c:numCache>
            </c:numRef>
          </c:val>
        </c:ser>
        <c:ser>
          <c:idx val="12"/>
          <c:order val="12"/>
          <c:tx>
            <c:strRef>
              <c:f>'Summary MAST &lt;1 ppt'!$A$48</c:f>
              <c:strCache>
                <c:ptCount val="1"/>
                <c:pt idx="0">
                  <c:v>Amphipods</c:v>
                </c:pt>
              </c:strCache>
            </c:strRef>
          </c:tx>
          <c:spPr>
            <a:pattFill prst="zigZag">
              <a:fgClr>
                <a:schemeClr val="tx1"/>
              </a:fgClr>
              <a:bgClr>
                <a:srgbClr val="00FF00"/>
              </a:bgClr>
            </a:patt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ppt'!$B$48:$J$48</c:f>
              <c:numCache>
                <c:formatCode>0.00%</c:formatCode>
                <c:ptCount val="9"/>
                <c:pt idx="1">
                  <c:v>0</c:v>
                </c:pt>
                <c:pt idx="2">
                  <c:v>0</c:v>
                </c:pt>
                <c:pt idx="3">
                  <c:v>1.5736211990065101E-3</c:v>
                </c:pt>
                <c:pt idx="5">
                  <c:v>3.6865616309471015E-2</c:v>
                </c:pt>
              </c:numCache>
            </c:numRef>
          </c:val>
        </c:ser>
        <c:ser>
          <c:idx val="13"/>
          <c:order val="13"/>
          <c:tx>
            <c:strRef>
              <c:f>'Summary MAST &lt;1 ppt'!$A$49</c:f>
              <c:strCache>
                <c:ptCount val="1"/>
                <c:pt idx="0">
                  <c:v>Cumaceans</c:v>
                </c:pt>
              </c:strCache>
            </c:strRef>
          </c:tx>
          <c:spPr>
            <a:pattFill prst="dkVert">
              <a:fgClr>
                <a:schemeClr val="bg1"/>
              </a:fgClr>
              <a:bgClr>
                <a:schemeClr val="bg1">
                  <a:lumMod val="65000"/>
                </a:schemeClr>
              </a:bgClr>
            </a:patt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ppt'!$B$49:$J$49</c:f>
              <c:numCache>
                <c:formatCode>0.00%</c:formatCode>
                <c:ptCount val="9"/>
                <c:pt idx="1">
                  <c:v>0</c:v>
                </c:pt>
                <c:pt idx="2">
                  <c:v>0</c:v>
                </c:pt>
                <c:pt idx="3">
                  <c:v>0</c:v>
                </c:pt>
                <c:pt idx="5">
                  <c:v>1.5927022705180149E-2</c:v>
                </c:pt>
              </c:numCache>
            </c:numRef>
          </c:val>
        </c:ser>
        <c:ser>
          <c:idx val="14"/>
          <c:order val="14"/>
          <c:tx>
            <c:strRef>
              <c:f>'Summary MAST &lt;1 ppt'!$A$50</c:f>
              <c:strCache>
                <c:ptCount val="1"/>
                <c:pt idx="0">
                  <c:v>Fish</c:v>
                </c:pt>
              </c:strCache>
            </c:strRef>
          </c:tx>
          <c:spPr>
            <a:pattFill prst="solidDmnd">
              <a:fgClr>
                <a:schemeClr val="bg1"/>
              </a:fgClr>
              <a:bgClr>
                <a:srgbClr val="3333FF"/>
              </a:bgClr>
            </a:patt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ppt'!$B$50:$J$50</c:f>
              <c:numCache>
                <c:formatCode>0.00%</c:formatCode>
                <c:ptCount val="9"/>
                <c:pt idx="1">
                  <c:v>0</c:v>
                </c:pt>
                <c:pt idx="2">
                  <c:v>0</c:v>
                </c:pt>
                <c:pt idx="3">
                  <c:v>0</c:v>
                </c:pt>
                <c:pt idx="5">
                  <c:v>0</c:v>
                </c:pt>
              </c:numCache>
            </c:numRef>
          </c:val>
        </c:ser>
        <c:ser>
          <c:idx val="15"/>
          <c:order val="15"/>
          <c:tx>
            <c:strRef>
              <c:f>'Summary MAST &lt;1 ppt'!$A$51</c:f>
              <c:strCache>
                <c:ptCount val="1"/>
                <c:pt idx="0">
                  <c:v>Other</c:v>
                </c:pt>
              </c:strCache>
            </c:strRef>
          </c:tx>
          <c:spPr>
            <a:solidFill>
              <a:schemeClr val="tx1"/>
            </a:solid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ppt'!$B$51:$J$51</c:f>
              <c:numCache>
                <c:formatCode>0.00%</c:formatCode>
                <c:ptCount val="9"/>
                <c:pt idx="1">
                  <c:v>0</c:v>
                </c:pt>
                <c:pt idx="2">
                  <c:v>6.3280456815259347E-3</c:v>
                </c:pt>
                <c:pt idx="3">
                  <c:v>0</c:v>
                </c:pt>
                <c:pt idx="5">
                  <c:v>0</c:v>
                </c:pt>
              </c:numCache>
            </c:numRef>
          </c:val>
        </c:ser>
        <c:dLbls>
          <c:showLegendKey val="0"/>
          <c:showVal val="0"/>
          <c:showCatName val="0"/>
          <c:showSerName val="0"/>
          <c:showPercent val="0"/>
          <c:showBubbleSize val="0"/>
        </c:dLbls>
        <c:gapWidth val="40"/>
        <c:overlap val="100"/>
        <c:axId val="146283008"/>
        <c:axId val="148794176"/>
      </c:barChart>
      <c:catAx>
        <c:axId val="146283008"/>
        <c:scaling>
          <c:orientation val="minMax"/>
        </c:scaling>
        <c:delete val="0"/>
        <c:axPos val="b"/>
        <c:numFmt formatCode="General" sourceLinked="1"/>
        <c:majorTickMark val="out"/>
        <c:minorTickMark val="none"/>
        <c:tickLblPos val="nextTo"/>
        <c:txPr>
          <a:bodyPr/>
          <a:lstStyle/>
          <a:p>
            <a:pPr>
              <a:defRPr sz="1200"/>
            </a:pPr>
            <a:endParaRPr lang="en-US"/>
          </a:p>
        </c:txPr>
        <c:crossAx val="148794176"/>
        <c:crosses val="autoZero"/>
        <c:auto val="1"/>
        <c:lblAlgn val="ctr"/>
        <c:lblOffset val="100"/>
        <c:noMultiLvlLbl val="0"/>
      </c:catAx>
      <c:valAx>
        <c:axId val="148794176"/>
        <c:scaling>
          <c:orientation val="minMax"/>
          <c:max val="1"/>
        </c:scaling>
        <c:delete val="0"/>
        <c:axPos val="l"/>
        <c:numFmt formatCode="0%" sourceLinked="0"/>
        <c:majorTickMark val="out"/>
        <c:minorTickMark val="none"/>
        <c:tickLblPos val="nextTo"/>
        <c:crossAx val="146283008"/>
        <c:crosses val="autoZero"/>
        <c:crossBetween val="between"/>
      </c:valAx>
      <c:spPr>
        <a:ln>
          <a:solidFill>
            <a:sysClr val="windowText" lastClr="000000"/>
          </a:solidFill>
        </a:ln>
      </c:spPr>
    </c:plotArea>
    <c:plotVisOnly val="1"/>
    <c:dispBlanksAs val="gap"/>
    <c:showDLblsOverMax val="0"/>
  </c:chart>
  <c:spPr>
    <a:solidFill>
      <a:schemeClr val="bg1"/>
    </a:solidFill>
  </c:spPr>
  <c:txPr>
    <a:bodyPr/>
    <a:lstStyle/>
    <a:p>
      <a:pPr>
        <a:defRPr sz="1000">
          <a:latin typeface="Arial" pitchFamily="34" charset="0"/>
          <a:cs typeface="Arial" pitchFamily="34" charset="0"/>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'Summary MAST &lt;1 ppt'!$A$59</c:f>
              <c:strCache>
                <c:ptCount val="1"/>
                <c:pt idx="0">
                  <c:v>Pseudodiaptomus spp.</c:v>
                </c:pt>
              </c:strCache>
            </c:strRef>
          </c:tx>
          <c:spPr>
            <a:solidFill>
              <a:srgbClr val="660066"/>
            </a:solid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ppt'!$B$59:$J$59</c:f>
              <c:numCache>
                <c:formatCode>0.00%</c:formatCode>
                <c:ptCount val="9"/>
                <c:pt idx="1">
                  <c:v>0.7204800075001172</c:v>
                </c:pt>
                <c:pt idx="2">
                  <c:v>0.70314688785715529</c:v>
                </c:pt>
                <c:pt idx="3">
                  <c:v>0.84426479560707768</c:v>
                </c:pt>
                <c:pt idx="4">
                  <c:v>0.85608136738487173</c:v>
                </c:pt>
                <c:pt idx="5">
                  <c:v>0.6062903863906105</c:v>
                </c:pt>
                <c:pt idx="6">
                  <c:v>0.56489507992153132</c:v>
                </c:pt>
                <c:pt idx="7">
                  <c:v>0.77349039268628317</c:v>
                </c:pt>
                <c:pt idx="8">
                  <c:v>3.6355256085457135E-3</c:v>
                </c:pt>
              </c:numCache>
            </c:numRef>
          </c:val>
        </c:ser>
        <c:ser>
          <c:idx val="1"/>
          <c:order val="1"/>
          <c:tx>
            <c:strRef>
              <c:f>'Summary MAST &lt;1 ppt'!$A$60</c:f>
              <c:strCache>
                <c:ptCount val="1"/>
                <c:pt idx="0">
                  <c:v>Acartiella sinensis</c:v>
                </c:pt>
              </c:strCache>
            </c:strRef>
          </c:tx>
          <c:spPr>
            <a:solidFill>
              <a:srgbClr val="0000FF"/>
            </a:solid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ppt'!$B$60:$J$60</c:f>
              <c:numCache>
                <c:formatCode>0.00%</c:formatCode>
                <c:ptCount val="9"/>
                <c:pt idx="1">
                  <c:v>0</c:v>
                </c:pt>
                <c:pt idx="2">
                  <c:v>2.5683893239894441E-3</c:v>
                </c:pt>
                <c:pt idx="3">
                  <c:v>0</c:v>
                </c:pt>
                <c:pt idx="4">
                  <c:v>1.5137053321133754E-2</c:v>
                </c:pt>
                <c:pt idx="5">
                  <c:v>0.27307793749175785</c:v>
                </c:pt>
                <c:pt idx="6">
                  <c:v>0.33037062949603352</c:v>
                </c:pt>
                <c:pt idx="7">
                  <c:v>3.064585244043035E-2</c:v>
                </c:pt>
                <c:pt idx="8">
                  <c:v>0</c:v>
                </c:pt>
              </c:numCache>
            </c:numRef>
          </c:val>
        </c:ser>
        <c:ser>
          <c:idx val="2"/>
          <c:order val="2"/>
          <c:tx>
            <c:strRef>
              <c:f>'Summary MAST &lt;1 ppt'!$A$61</c:f>
              <c:strCache>
                <c:ptCount val="1"/>
                <c:pt idx="0">
                  <c:v>Sinocalanus doerrii</c:v>
                </c:pt>
              </c:strCache>
            </c:strRef>
          </c:tx>
          <c:spPr>
            <a:solidFill>
              <a:srgbClr val="008000"/>
            </a:solid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ppt'!$B$61:$J$61</c:f>
              <c:numCache>
                <c:formatCode>0.00%</c:formatCode>
                <c:ptCount val="9"/>
                <c:pt idx="1">
                  <c:v>0.16570571415178359</c:v>
                </c:pt>
                <c:pt idx="2">
                  <c:v>0.21904472535450215</c:v>
                </c:pt>
                <c:pt idx="3">
                  <c:v>0.14378686190766732</c:v>
                </c:pt>
                <c:pt idx="4">
                  <c:v>6.5717088917195118E-2</c:v>
                </c:pt>
                <c:pt idx="5">
                  <c:v>4.6617433733350915E-2</c:v>
                </c:pt>
                <c:pt idx="6">
                  <c:v>4.9869553950050965E-4</c:v>
                </c:pt>
                <c:pt idx="7">
                  <c:v>0</c:v>
                </c:pt>
                <c:pt idx="8">
                  <c:v>0</c:v>
                </c:pt>
              </c:numCache>
            </c:numRef>
          </c:val>
        </c:ser>
        <c:ser>
          <c:idx val="3"/>
          <c:order val="3"/>
          <c:tx>
            <c:strRef>
              <c:f>'Summary MAST &lt;1 ppt'!$A$62</c:f>
              <c:strCache>
                <c:ptCount val="1"/>
                <c:pt idx="0">
                  <c:v>Tortanus spp.</c:v>
                </c:pt>
              </c:strCache>
            </c:strRef>
          </c:tx>
          <c:spPr>
            <a:solidFill>
              <a:srgbClr val="FF0000"/>
            </a:solid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ppt'!$B$62:$J$62</c:f>
              <c:numCache>
                <c:formatCode>0.00%</c:formatCode>
                <c:ptCount val="9"/>
                <c:pt idx="1">
                  <c:v>0</c:v>
                </c:pt>
                <c:pt idx="2">
                  <c:v>0</c:v>
                </c:pt>
                <c:pt idx="3">
                  <c:v>0</c:v>
                </c:pt>
                <c:pt idx="4">
                  <c:v>1.131915724902432E-3</c:v>
                </c:pt>
                <c:pt idx="5">
                  <c:v>0</c:v>
                </c:pt>
                <c:pt idx="6">
                  <c:v>0</c:v>
                </c:pt>
                <c:pt idx="7">
                  <c:v>0</c:v>
                </c:pt>
                <c:pt idx="8">
                  <c:v>0</c:v>
                </c:pt>
              </c:numCache>
            </c:numRef>
          </c:val>
        </c:ser>
        <c:ser>
          <c:idx val="4"/>
          <c:order val="4"/>
          <c:tx>
            <c:strRef>
              <c:f>'Summary MAST &lt;1 ppt'!$A$63</c:f>
              <c:strCache>
                <c:ptCount val="1"/>
                <c:pt idx="0">
                  <c:v>Eurytemora spp.</c:v>
                </c:pt>
              </c:strCache>
            </c:strRef>
          </c:tx>
          <c:spPr>
            <a:solidFill>
              <a:srgbClr val="FFC000"/>
            </a:solid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ppt'!$B$63:$J$63</c:f>
              <c:numCache>
                <c:formatCode>0.00%</c:formatCode>
                <c:ptCount val="9"/>
                <c:pt idx="1">
                  <c:v>9.4548352318004958E-2</c:v>
                </c:pt>
                <c:pt idx="2">
                  <c:v>6.872914326479057E-4</c:v>
                </c:pt>
                <c:pt idx="3">
                  <c:v>0</c:v>
                </c:pt>
                <c:pt idx="4">
                  <c:v>0</c:v>
                </c:pt>
                <c:pt idx="5">
                  <c:v>0</c:v>
                </c:pt>
                <c:pt idx="6">
                  <c:v>0</c:v>
                </c:pt>
                <c:pt idx="7">
                  <c:v>5.5586059732160437E-3</c:v>
                </c:pt>
                <c:pt idx="8">
                  <c:v>4.4478349127016477E-4</c:v>
                </c:pt>
              </c:numCache>
            </c:numRef>
          </c:val>
        </c:ser>
        <c:ser>
          <c:idx val="5"/>
          <c:order val="5"/>
          <c:tx>
            <c:strRef>
              <c:f>'Summary MAST &lt;1 ppt'!$A$64</c:f>
              <c:strCache>
                <c:ptCount val="1"/>
                <c:pt idx="0">
                  <c:v>Calanoid</c:v>
                </c:pt>
              </c:strCache>
            </c:strRef>
          </c:tx>
          <c:spPr>
            <a:solidFill>
              <a:srgbClr val="C0C0C0"/>
            </a:solid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ppt'!$B$64:$J$64</c:f>
              <c:numCache>
                <c:formatCode>0.00%</c:formatCode>
                <c:ptCount val="9"/>
                <c:pt idx="1">
                  <c:v>0</c:v>
                </c:pt>
                <c:pt idx="2">
                  <c:v>7.4186544218818613E-3</c:v>
                </c:pt>
                <c:pt idx="3">
                  <c:v>1.0524710189139723E-2</c:v>
                </c:pt>
                <c:pt idx="4">
                  <c:v>4.1763360516618692E-2</c:v>
                </c:pt>
                <c:pt idx="5">
                  <c:v>1.8099696689964393E-2</c:v>
                </c:pt>
                <c:pt idx="6">
                  <c:v>3.1060902520374738E-2</c:v>
                </c:pt>
                <c:pt idx="7">
                  <c:v>0.10286834459880566</c:v>
                </c:pt>
                <c:pt idx="8">
                  <c:v>1.0156625504748613E-2</c:v>
                </c:pt>
              </c:numCache>
            </c:numRef>
          </c:val>
        </c:ser>
        <c:ser>
          <c:idx val="6"/>
          <c:order val="6"/>
          <c:tx>
            <c:strRef>
              <c:f>'Summary MAST &lt;1 ppt'!$A$65</c:f>
              <c:strCache>
                <c:ptCount val="1"/>
                <c:pt idx="0">
                  <c:v>Cyclopoid</c:v>
                </c:pt>
              </c:strCache>
            </c:strRef>
          </c:tx>
          <c:spPr>
            <a:pattFill prst="wdDnDiag">
              <a:fgClr>
                <a:schemeClr val="bg1"/>
              </a:fgClr>
              <a:bgClr>
                <a:srgbClr val="FFC000"/>
              </a:bgClr>
            </a:patt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ppt'!$B$65:$J$65</c:f>
              <c:numCache>
                <c:formatCode>0.00%</c:formatCode>
                <c:ptCount val="9"/>
                <c:pt idx="1">
                  <c:v>1.9265926030094215E-2</c:v>
                </c:pt>
                <c:pt idx="2">
                  <c:v>0</c:v>
                </c:pt>
                <c:pt idx="3">
                  <c:v>0</c:v>
                </c:pt>
                <c:pt idx="4">
                  <c:v>2.675156016504382E-4</c:v>
                </c:pt>
                <c:pt idx="5">
                  <c:v>0</c:v>
                </c:pt>
                <c:pt idx="6">
                  <c:v>7.7357764946281316E-3</c:v>
                </c:pt>
                <c:pt idx="7">
                  <c:v>8.5007023326815982E-3</c:v>
                </c:pt>
                <c:pt idx="8">
                  <c:v>2.5257742426098566E-2</c:v>
                </c:pt>
              </c:numCache>
            </c:numRef>
          </c:val>
        </c:ser>
        <c:ser>
          <c:idx val="7"/>
          <c:order val="7"/>
          <c:tx>
            <c:strRef>
              <c:f>'Summary MAST &lt;1 ppt'!$A$66</c:f>
              <c:strCache>
                <c:ptCount val="1"/>
                <c:pt idx="0">
                  <c:v>Limnoithona spp.</c:v>
                </c:pt>
              </c:strCache>
            </c:strRef>
          </c:tx>
          <c:spPr>
            <a:pattFill prst="wdUpDiag">
              <a:fgClr>
                <a:schemeClr val="bg1"/>
              </a:fgClr>
              <a:bgClr>
                <a:srgbClr val="008000"/>
              </a:bgClr>
            </a:patt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ppt'!$B$66:$J$66</c:f>
              <c:numCache>
                <c:formatCode>0.00%</c:formatCode>
                <c:ptCount val="9"/>
                <c:pt idx="1">
                  <c:v>0</c:v>
                </c:pt>
                <c:pt idx="2">
                  <c:v>1.4325677504323593E-3</c:v>
                </c:pt>
                <c:pt idx="3">
                  <c:v>1.4236322961155179E-3</c:v>
                </c:pt>
                <c:pt idx="4">
                  <c:v>3.1751370061015394E-4</c:v>
                </c:pt>
                <c:pt idx="5">
                  <c:v>1.8462349993406302E-3</c:v>
                </c:pt>
                <c:pt idx="6">
                  <c:v>1.7415548614239862E-3</c:v>
                </c:pt>
                <c:pt idx="7">
                  <c:v>7.3519587742111123E-5</c:v>
                </c:pt>
                <c:pt idx="8">
                  <c:v>0</c:v>
                </c:pt>
              </c:numCache>
            </c:numRef>
          </c:val>
        </c:ser>
        <c:ser>
          <c:idx val="8"/>
          <c:order val="8"/>
          <c:tx>
            <c:strRef>
              <c:f>'Summary MAST &lt;1 ppt'!$A$67</c:f>
              <c:strCache>
                <c:ptCount val="1"/>
                <c:pt idx="0">
                  <c:v>Harpacticoid</c:v>
                </c:pt>
              </c:strCache>
            </c:strRef>
          </c:tx>
          <c:spPr>
            <a:solidFill>
              <a:srgbClr val="FF33CC"/>
            </a:solid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ppt'!$B$67:$J$67</c:f>
              <c:numCache>
                <c:formatCode>0.00%</c:formatCode>
                <c:ptCount val="9"/>
                <c:pt idx="1">
                  <c:v>0</c:v>
                </c:pt>
                <c:pt idx="2">
                  <c:v>3.8713438017636378E-4</c:v>
                </c:pt>
                <c:pt idx="3">
                  <c:v>0</c:v>
                </c:pt>
                <c:pt idx="4">
                  <c:v>3.5101758135635527E-4</c:v>
                </c:pt>
                <c:pt idx="5">
                  <c:v>0</c:v>
                </c:pt>
                <c:pt idx="6">
                  <c:v>9.6071191626547967E-4</c:v>
                </c:pt>
                <c:pt idx="7">
                  <c:v>8.9405070093531562E-4</c:v>
                </c:pt>
                <c:pt idx="8">
                  <c:v>0</c:v>
                </c:pt>
              </c:numCache>
            </c:numRef>
          </c:val>
        </c:ser>
        <c:ser>
          <c:idx val="9"/>
          <c:order val="9"/>
          <c:tx>
            <c:strRef>
              <c:f>'Summary MAST &lt;1 ppt'!$A$68</c:f>
              <c:strCache>
                <c:ptCount val="1"/>
                <c:pt idx="0">
                  <c:v>Copepod nauplii</c:v>
                </c:pt>
              </c:strCache>
            </c:strRef>
          </c:tx>
          <c:spPr>
            <a:pattFill prst="lgCheck">
              <a:fgClr>
                <a:schemeClr val="tx1"/>
              </a:fgClr>
              <a:bgClr>
                <a:schemeClr val="bg1"/>
              </a:bgClr>
            </a:patt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ppt'!$B$68:$J$68</c:f>
              <c:numCache>
                <c:formatCode>0.00%</c:formatCode>
                <c:ptCount val="9"/>
                <c:pt idx="1">
                  <c:v>0</c:v>
                </c:pt>
                <c:pt idx="2">
                  <c:v>4.0930507155210266E-5</c:v>
                </c:pt>
                <c:pt idx="3">
                  <c:v>0</c:v>
                </c:pt>
                <c:pt idx="4">
                  <c:v>0</c:v>
                </c:pt>
                <c:pt idx="5">
                  <c:v>0</c:v>
                </c:pt>
                <c:pt idx="6">
                  <c:v>0</c:v>
                </c:pt>
                <c:pt idx="7">
                  <c:v>0</c:v>
                </c:pt>
                <c:pt idx="8">
                  <c:v>0</c:v>
                </c:pt>
              </c:numCache>
            </c:numRef>
          </c:val>
        </c:ser>
        <c:ser>
          <c:idx val="10"/>
          <c:order val="10"/>
          <c:tx>
            <c:strRef>
              <c:f>'Summary MAST &lt;1 ppt'!$A$69</c:f>
              <c:strCache>
                <c:ptCount val="1"/>
                <c:pt idx="0">
                  <c:v>Cladocerans</c:v>
                </c:pt>
              </c:strCache>
            </c:strRef>
          </c:tx>
          <c:spPr>
            <a:pattFill prst="zigZag">
              <a:fgClr>
                <a:schemeClr val="tx1"/>
              </a:fgClr>
              <a:bgClr>
                <a:srgbClr val="FFFF00"/>
              </a:bgClr>
            </a:patt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ppt'!$B$69:$J$69</c:f>
              <c:numCache>
                <c:formatCode>0.00%</c:formatCode>
                <c:ptCount val="9"/>
                <c:pt idx="1">
                  <c:v>0</c:v>
                </c:pt>
                <c:pt idx="2">
                  <c:v>0</c:v>
                </c:pt>
                <c:pt idx="3">
                  <c:v>0</c:v>
                </c:pt>
                <c:pt idx="4">
                  <c:v>2.3194994362754756E-4</c:v>
                </c:pt>
                <c:pt idx="5">
                  <c:v>0</c:v>
                </c:pt>
                <c:pt idx="6">
                  <c:v>5.2973175412288933E-4</c:v>
                </c:pt>
                <c:pt idx="7">
                  <c:v>2.411048623006912E-2</c:v>
                </c:pt>
                <c:pt idx="8">
                  <c:v>0.22575852489096246</c:v>
                </c:pt>
              </c:numCache>
            </c:numRef>
          </c:val>
        </c:ser>
        <c:ser>
          <c:idx val="11"/>
          <c:order val="11"/>
          <c:tx>
            <c:strRef>
              <c:f>'Summary MAST &lt;1 ppt'!$A$70</c:f>
              <c:strCache>
                <c:ptCount val="1"/>
                <c:pt idx="0">
                  <c:v>Mysids</c:v>
                </c:pt>
              </c:strCache>
            </c:strRef>
          </c:tx>
          <c:spPr>
            <a:pattFill prst="zigZag">
              <a:fgClr>
                <a:schemeClr val="tx1"/>
              </a:fgClr>
              <a:bgClr>
                <a:srgbClr val="00FFFF"/>
              </a:bgClr>
            </a:patt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ppt'!$B$70:$J$70</c:f>
              <c:numCache>
                <c:formatCode>0.00%</c:formatCode>
                <c:ptCount val="9"/>
                <c:pt idx="1">
                  <c:v>0</c:v>
                </c:pt>
                <c:pt idx="2">
                  <c:v>6.5273418972059447E-2</c:v>
                </c:pt>
                <c:pt idx="3">
                  <c:v>0</c:v>
                </c:pt>
                <c:pt idx="4">
                  <c:v>1.7728270049722794E-3</c:v>
                </c:pt>
                <c:pt idx="5">
                  <c:v>0</c:v>
                </c:pt>
                <c:pt idx="6">
                  <c:v>0</c:v>
                </c:pt>
                <c:pt idx="7">
                  <c:v>0</c:v>
                </c:pt>
                <c:pt idx="8">
                  <c:v>0</c:v>
                </c:pt>
              </c:numCache>
            </c:numRef>
          </c:val>
        </c:ser>
        <c:ser>
          <c:idx val="12"/>
          <c:order val="12"/>
          <c:tx>
            <c:strRef>
              <c:f>'Summary MAST &lt;1 ppt'!$A$71</c:f>
              <c:strCache>
                <c:ptCount val="1"/>
                <c:pt idx="0">
                  <c:v>Amphipods</c:v>
                </c:pt>
              </c:strCache>
            </c:strRef>
          </c:tx>
          <c:spPr>
            <a:pattFill prst="zigZag">
              <a:fgClr>
                <a:schemeClr val="tx1"/>
              </a:fgClr>
              <a:bgClr>
                <a:srgbClr val="00FF00"/>
              </a:bgClr>
            </a:patt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ppt'!$B$71:$J$71</c:f>
              <c:numCache>
                <c:formatCode>0.00%</c:formatCode>
                <c:ptCount val="9"/>
                <c:pt idx="1">
                  <c:v>0</c:v>
                </c:pt>
                <c:pt idx="2">
                  <c:v>0</c:v>
                </c:pt>
                <c:pt idx="3">
                  <c:v>0</c:v>
                </c:pt>
                <c:pt idx="4">
                  <c:v>2.177416183229656E-3</c:v>
                </c:pt>
                <c:pt idx="5">
                  <c:v>0</c:v>
                </c:pt>
                <c:pt idx="6">
                  <c:v>1.6408750609713373E-2</c:v>
                </c:pt>
                <c:pt idx="7">
                  <c:v>4.7859634799949299E-2</c:v>
                </c:pt>
                <c:pt idx="8">
                  <c:v>0.72104128593298278</c:v>
                </c:pt>
              </c:numCache>
            </c:numRef>
          </c:val>
        </c:ser>
        <c:ser>
          <c:idx val="13"/>
          <c:order val="13"/>
          <c:tx>
            <c:strRef>
              <c:f>'Summary MAST &lt;1 ppt'!$A$72</c:f>
              <c:strCache>
                <c:ptCount val="1"/>
                <c:pt idx="0">
                  <c:v>Cumaceans</c:v>
                </c:pt>
              </c:strCache>
            </c:strRef>
          </c:tx>
          <c:spPr>
            <a:pattFill prst="dkVert">
              <a:fgClr>
                <a:schemeClr val="bg1"/>
              </a:fgClr>
              <a:bgClr>
                <a:schemeClr val="bg1">
                  <a:lumMod val="65000"/>
                </a:schemeClr>
              </a:bgClr>
            </a:patt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ppt'!$B$72:$J$72</c:f>
              <c:numCache>
                <c:formatCode>0.00%</c:formatCode>
                <c:ptCount val="9"/>
                <c:pt idx="1">
                  <c:v>0</c:v>
                </c:pt>
                <c:pt idx="2">
                  <c:v>0</c:v>
                </c:pt>
                <c:pt idx="3">
                  <c:v>0</c:v>
                </c:pt>
                <c:pt idx="4">
                  <c:v>0</c:v>
                </c:pt>
                <c:pt idx="5">
                  <c:v>0</c:v>
                </c:pt>
                <c:pt idx="6">
                  <c:v>0</c:v>
                </c:pt>
                <c:pt idx="7">
                  <c:v>0</c:v>
                </c:pt>
                <c:pt idx="8">
                  <c:v>0</c:v>
                </c:pt>
              </c:numCache>
            </c:numRef>
          </c:val>
        </c:ser>
        <c:ser>
          <c:idx val="14"/>
          <c:order val="14"/>
          <c:tx>
            <c:strRef>
              <c:f>'Summary MAST &lt;1 ppt'!$A$73</c:f>
              <c:strCache>
                <c:ptCount val="1"/>
                <c:pt idx="0">
                  <c:v>Fish</c:v>
                </c:pt>
              </c:strCache>
            </c:strRef>
          </c:tx>
          <c:spPr>
            <a:pattFill prst="solidDmnd">
              <a:fgClr>
                <a:schemeClr val="bg1"/>
              </a:fgClr>
              <a:bgClr>
                <a:srgbClr val="3333FF"/>
              </a:bgClr>
            </a:patt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ppt'!$B$73:$J$73</c:f>
              <c:numCache>
                <c:formatCode>0.00%</c:formatCode>
                <c:ptCount val="9"/>
                <c:pt idx="1">
                  <c:v>0</c:v>
                </c:pt>
                <c:pt idx="2">
                  <c:v>0</c:v>
                </c:pt>
                <c:pt idx="3">
                  <c:v>0</c:v>
                </c:pt>
                <c:pt idx="4">
                  <c:v>0</c:v>
                </c:pt>
                <c:pt idx="5">
                  <c:v>0</c:v>
                </c:pt>
                <c:pt idx="6">
                  <c:v>0</c:v>
                </c:pt>
                <c:pt idx="7">
                  <c:v>0</c:v>
                </c:pt>
                <c:pt idx="8">
                  <c:v>0</c:v>
                </c:pt>
              </c:numCache>
            </c:numRef>
          </c:val>
        </c:ser>
        <c:ser>
          <c:idx val="15"/>
          <c:order val="15"/>
          <c:tx>
            <c:strRef>
              <c:f>'Summary MAST &lt;1 ppt'!$A$74</c:f>
              <c:strCache>
                <c:ptCount val="1"/>
                <c:pt idx="0">
                  <c:v>Other</c:v>
                </c:pt>
              </c:strCache>
            </c:strRef>
          </c:tx>
          <c:spPr>
            <a:solidFill>
              <a:schemeClr val="tx1"/>
            </a:solid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ppt'!$B$74:$J$74</c:f>
              <c:numCache>
                <c:formatCode>0.00%</c:formatCode>
                <c:ptCount val="9"/>
                <c:pt idx="1">
                  <c:v>0</c:v>
                </c:pt>
                <c:pt idx="2">
                  <c:v>0</c:v>
                </c:pt>
                <c:pt idx="3">
                  <c:v>0</c:v>
                </c:pt>
                <c:pt idx="4">
                  <c:v>1.5050974119831972E-2</c:v>
                </c:pt>
                <c:pt idx="5">
                  <c:v>5.4068310694975599E-2</c:v>
                </c:pt>
                <c:pt idx="6">
                  <c:v>4.5798166886406075E-2</c:v>
                </c:pt>
                <c:pt idx="7">
                  <c:v>5.9984106498876021E-3</c:v>
                </c:pt>
                <c:pt idx="8">
                  <c:v>1.3705512145391828E-2</c:v>
                </c:pt>
              </c:numCache>
            </c:numRef>
          </c:val>
        </c:ser>
        <c:dLbls>
          <c:showLegendKey val="0"/>
          <c:showVal val="0"/>
          <c:showCatName val="0"/>
          <c:showSerName val="0"/>
          <c:showPercent val="0"/>
          <c:showBubbleSize val="0"/>
        </c:dLbls>
        <c:gapWidth val="40"/>
        <c:overlap val="100"/>
        <c:axId val="1539072"/>
        <c:axId val="148795904"/>
      </c:barChart>
      <c:catAx>
        <c:axId val="1539072"/>
        <c:scaling>
          <c:orientation val="minMax"/>
        </c:scaling>
        <c:delete val="0"/>
        <c:axPos val="b"/>
        <c:numFmt formatCode="General" sourceLinked="1"/>
        <c:majorTickMark val="out"/>
        <c:minorTickMark val="none"/>
        <c:tickLblPos val="nextTo"/>
        <c:txPr>
          <a:bodyPr/>
          <a:lstStyle/>
          <a:p>
            <a:pPr>
              <a:defRPr sz="1200"/>
            </a:pPr>
            <a:endParaRPr lang="en-US"/>
          </a:p>
        </c:txPr>
        <c:crossAx val="148795904"/>
        <c:crosses val="autoZero"/>
        <c:auto val="1"/>
        <c:lblAlgn val="ctr"/>
        <c:lblOffset val="100"/>
        <c:noMultiLvlLbl val="0"/>
      </c:catAx>
      <c:valAx>
        <c:axId val="148795904"/>
        <c:scaling>
          <c:orientation val="minMax"/>
          <c:max val="1"/>
        </c:scaling>
        <c:delete val="0"/>
        <c:axPos val="l"/>
        <c:numFmt formatCode="0%" sourceLinked="0"/>
        <c:majorTickMark val="out"/>
        <c:minorTickMark val="none"/>
        <c:tickLblPos val="nextTo"/>
        <c:crossAx val="1539072"/>
        <c:crosses val="autoZero"/>
        <c:crossBetween val="between"/>
      </c:valAx>
      <c:spPr>
        <a:ln>
          <a:solidFill>
            <a:sysClr val="windowText" lastClr="000000"/>
          </a:solidFill>
        </a:ln>
      </c:spPr>
    </c:plotArea>
    <c:plotVisOnly val="1"/>
    <c:dispBlanksAs val="gap"/>
    <c:showDLblsOverMax val="0"/>
  </c:chart>
  <c:spPr>
    <a:solidFill>
      <a:schemeClr val="bg1"/>
    </a:solidFill>
  </c:spPr>
  <c:txPr>
    <a:bodyPr/>
    <a:lstStyle/>
    <a:p>
      <a:pPr>
        <a:defRPr sz="1000">
          <a:latin typeface="Arial" pitchFamily="34" charset="0"/>
          <a:cs typeface="Arial" pitchFamily="34" charset="0"/>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'Summary MAST &lt;1 ppt'!$A$82</c:f>
              <c:strCache>
                <c:ptCount val="1"/>
                <c:pt idx="0">
                  <c:v>Pseudodiaptomus spp.</c:v>
                </c:pt>
              </c:strCache>
            </c:strRef>
          </c:tx>
          <c:spPr>
            <a:solidFill>
              <a:srgbClr val="660066"/>
            </a:solid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ppt'!$B$82:$J$82</c:f>
              <c:numCache>
                <c:formatCode>0.00%</c:formatCode>
                <c:ptCount val="9"/>
                <c:pt idx="0">
                  <c:v>5.2872062663185386E-2</c:v>
                </c:pt>
                <c:pt idx="1">
                  <c:v>1.4325974635979332E-2</c:v>
                </c:pt>
                <c:pt idx="2">
                  <c:v>0.61586857442690413</c:v>
                </c:pt>
                <c:pt idx="3">
                  <c:v>0.97039684927455849</c:v>
                </c:pt>
                <c:pt idx="5">
                  <c:v>0.25702979569605616</c:v>
                </c:pt>
                <c:pt idx="6">
                  <c:v>0.53165339284254998</c:v>
                </c:pt>
                <c:pt idx="7">
                  <c:v>0.10900103122710078</c:v>
                </c:pt>
                <c:pt idx="8">
                  <c:v>0.18501010425392136</c:v>
                </c:pt>
              </c:numCache>
            </c:numRef>
          </c:val>
        </c:ser>
        <c:ser>
          <c:idx val="1"/>
          <c:order val="1"/>
          <c:tx>
            <c:strRef>
              <c:f>'Summary MAST &lt;1 ppt'!$A$83</c:f>
              <c:strCache>
                <c:ptCount val="1"/>
                <c:pt idx="0">
                  <c:v>Acartiella sinensis</c:v>
                </c:pt>
              </c:strCache>
            </c:strRef>
          </c:tx>
          <c:spPr>
            <a:solidFill>
              <a:srgbClr val="0000FF"/>
            </a:solid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ppt'!$B$83:$J$83</c:f>
              <c:numCache>
                <c:formatCode>0.00%</c:formatCode>
                <c:ptCount val="9"/>
                <c:pt idx="0">
                  <c:v>0</c:v>
                </c:pt>
                <c:pt idx="1">
                  <c:v>0</c:v>
                </c:pt>
                <c:pt idx="2">
                  <c:v>0</c:v>
                </c:pt>
                <c:pt idx="3">
                  <c:v>5.1913968042336537E-3</c:v>
                </c:pt>
                <c:pt idx="5">
                  <c:v>0.34572722460496669</c:v>
                </c:pt>
                <c:pt idx="6">
                  <c:v>0.2874124337094161</c:v>
                </c:pt>
                <c:pt idx="7">
                  <c:v>3.1558665223779953E-3</c:v>
                </c:pt>
                <c:pt idx="8">
                  <c:v>9.0041107699349532E-2</c:v>
                </c:pt>
              </c:numCache>
            </c:numRef>
          </c:val>
        </c:ser>
        <c:ser>
          <c:idx val="2"/>
          <c:order val="2"/>
          <c:tx>
            <c:strRef>
              <c:f>'Summary MAST &lt;1 ppt'!$A$84</c:f>
              <c:strCache>
                <c:ptCount val="1"/>
                <c:pt idx="0">
                  <c:v>Sinocalanus doerrii</c:v>
                </c:pt>
              </c:strCache>
            </c:strRef>
          </c:tx>
          <c:spPr>
            <a:solidFill>
              <a:srgbClr val="008000"/>
            </a:solid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ppt'!$B$84:$J$84</c:f>
              <c:numCache>
                <c:formatCode>0.00%</c:formatCode>
                <c:ptCount val="9"/>
                <c:pt idx="0">
                  <c:v>0</c:v>
                </c:pt>
                <c:pt idx="1">
                  <c:v>0.17219873701790092</c:v>
                </c:pt>
                <c:pt idx="2">
                  <c:v>0.22581266388408985</c:v>
                </c:pt>
                <c:pt idx="3">
                  <c:v>7.7988154913002771E-3</c:v>
                </c:pt>
                <c:pt idx="5">
                  <c:v>0</c:v>
                </c:pt>
                <c:pt idx="6">
                  <c:v>7.0960196722242262E-4</c:v>
                </c:pt>
                <c:pt idx="7">
                  <c:v>0</c:v>
                </c:pt>
                <c:pt idx="8">
                  <c:v>3.5007692719052057E-3</c:v>
                </c:pt>
              </c:numCache>
            </c:numRef>
          </c:val>
        </c:ser>
        <c:ser>
          <c:idx val="3"/>
          <c:order val="3"/>
          <c:tx>
            <c:strRef>
              <c:f>'Summary MAST &lt;1 ppt'!$A$85</c:f>
              <c:strCache>
                <c:ptCount val="1"/>
                <c:pt idx="0">
                  <c:v>Tortanus spp.</c:v>
                </c:pt>
              </c:strCache>
            </c:strRef>
          </c:tx>
          <c:spPr>
            <a:solidFill>
              <a:srgbClr val="FF0000"/>
            </a:solid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ppt'!$B$85:$J$85</c:f>
              <c:numCache>
                <c:formatCode>0.00%</c:formatCode>
                <c:ptCount val="9"/>
                <c:pt idx="0">
                  <c:v>0</c:v>
                </c:pt>
                <c:pt idx="1">
                  <c:v>0</c:v>
                </c:pt>
                <c:pt idx="2">
                  <c:v>0</c:v>
                </c:pt>
                <c:pt idx="3">
                  <c:v>0</c:v>
                </c:pt>
                <c:pt idx="5">
                  <c:v>0</c:v>
                </c:pt>
                <c:pt idx="6">
                  <c:v>0</c:v>
                </c:pt>
                <c:pt idx="7">
                  <c:v>0</c:v>
                </c:pt>
                <c:pt idx="8">
                  <c:v>1.6309938095054274E-3</c:v>
                </c:pt>
              </c:numCache>
            </c:numRef>
          </c:val>
        </c:ser>
        <c:ser>
          <c:idx val="4"/>
          <c:order val="4"/>
          <c:tx>
            <c:strRef>
              <c:f>'Summary MAST &lt;1 ppt'!$A$86</c:f>
              <c:strCache>
                <c:ptCount val="1"/>
                <c:pt idx="0">
                  <c:v>Eurytemora spp.</c:v>
                </c:pt>
              </c:strCache>
            </c:strRef>
          </c:tx>
          <c:spPr>
            <a:solidFill>
              <a:srgbClr val="FFC000"/>
            </a:solid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ppt'!$B$86:$J$86</c:f>
              <c:numCache>
                <c:formatCode>0.00%</c:formatCode>
                <c:ptCount val="9"/>
                <c:pt idx="0">
                  <c:v>0.31014546810891458</c:v>
                </c:pt>
                <c:pt idx="1">
                  <c:v>0.70220760920620007</c:v>
                </c:pt>
                <c:pt idx="2">
                  <c:v>3.8169550636261519E-2</c:v>
                </c:pt>
                <c:pt idx="3">
                  <c:v>1.3926456234464782E-4</c:v>
                </c:pt>
                <c:pt idx="5">
                  <c:v>0</c:v>
                </c:pt>
                <c:pt idx="6">
                  <c:v>0</c:v>
                </c:pt>
                <c:pt idx="7">
                  <c:v>0</c:v>
                </c:pt>
                <c:pt idx="8">
                  <c:v>3.0681399941106182E-3</c:v>
                </c:pt>
              </c:numCache>
            </c:numRef>
          </c:val>
        </c:ser>
        <c:ser>
          <c:idx val="5"/>
          <c:order val="5"/>
          <c:tx>
            <c:strRef>
              <c:f>'Summary MAST &lt;1 ppt'!$A$87</c:f>
              <c:strCache>
                <c:ptCount val="1"/>
                <c:pt idx="0">
                  <c:v>Calanoid</c:v>
                </c:pt>
              </c:strCache>
            </c:strRef>
          </c:tx>
          <c:spPr>
            <a:solidFill>
              <a:srgbClr val="C0C0C0"/>
            </a:solid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ppt'!$B$87:$J$87</c:f>
              <c:numCache>
                <c:formatCode>0.00%</c:formatCode>
                <c:ptCount val="9"/>
                <c:pt idx="0">
                  <c:v>0.44871316672883266</c:v>
                </c:pt>
                <c:pt idx="1">
                  <c:v>3.8359167058086743E-2</c:v>
                </c:pt>
                <c:pt idx="2">
                  <c:v>3.5191088521216628E-2</c:v>
                </c:pt>
                <c:pt idx="3">
                  <c:v>0</c:v>
                </c:pt>
                <c:pt idx="5">
                  <c:v>3.3696126917395958E-2</c:v>
                </c:pt>
                <c:pt idx="6">
                  <c:v>1.5124715351332052E-2</c:v>
                </c:pt>
                <c:pt idx="7">
                  <c:v>0</c:v>
                </c:pt>
                <c:pt idx="8">
                  <c:v>9.7243178268918758E-3</c:v>
                </c:pt>
              </c:numCache>
            </c:numRef>
          </c:val>
        </c:ser>
        <c:ser>
          <c:idx val="6"/>
          <c:order val="6"/>
          <c:tx>
            <c:strRef>
              <c:f>'Summary MAST &lt;1 ppt'!$A$88</c:f>
              <c:strCache>
                <c:ptCount val="1"/>
                <c:pt idx="0">
                  <c:v>Cyclopoid</c:v>
                </c:pt>
              </c:strCache>
            </c:strRef>
          </c:tx>
          <c:spPr>
            <a:pattFill prst="wdDnDiag">
              <a:fgClr>
                <a:schemeClr val="bg1"/>
              </a:fgClr>
              <a:bgClr>
                <a:srgbClr val="FFC000"/>
              </a:bgClr>
            </a:patt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ppt'!$B$88:$J$88</c:f>
              <c:numCache>
                <c:formatCode>0.00%</c:formatCode>
                <c:ptCount val="9"/>
                <c:pt idx="0">
                  <c:v>0.10695635956732563</c:v>
                </c:pt>
                <c:pt idx="1">
                  <c:v>2.0693074474192365E-2</c:v>
                </c:pt>
                <c:pt idx="2">
                  <c:v>8.7337338323137115E-3</c:v>
                </c:pt>
                <c:pt idx="3">
                  <c:v>0</c:v>
                </c:pt>
                <c:pt idx="5">
                  <c:v>1.3434878189047955E-3</c:v>
                </c:pt>
                <c:pt idx="6">
                  <c:v>2.4725270488714672E-3</c:v>
                </c:pt>
                <c:pt idx="7">
                  <c:v>0</c:v>
                </c:pt>
                <c:pt idx="8">
                  <c:v>1.6816467137897036E-2</c:v>
                </c:pt>
              </c:numCache>
            </c:numRef>
          </c:val>
        </c:ser>
        <c:ser>
          <c:idx val="7"/>
          <c:order val="7"/>
          <c:tx>
            <c:strRef>
              <c:f>'Summary MAST &lt;1 ppt'!$A$89</c:f>
              <c:strCache>
                <c:ptCount val="1"/>
                <c:pt idx="0">
                  <c:v>Limnoithona spp.</c:v>
                </c:pt>
              </c:strCache>
            </c:strRef>
          </c:tx>
          <c:spPr>
            <a:pattFill prst="wdUpDiag">
              <a:fgClr>
                <a:schemeClr val="bg1"/>
              </a:fgClr>
              <a:bgClr>
                <a:srgbClr val="008000"/>
              </a:bgClr>
            </a:patt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ppt'!$B$89:$J$89</c:f>
              <c:numCache>
                <c:formatCode>0.00%</c:formatCode>
                <c:ptCount val="9"/>
                <c:pt idx="0">
                  <c:v>0</c:v>
                </c:pt>
                <c:pt idx="1">
                  <c:v>0</c:v>
                </c:pt>
                <c:pt idx="2">
                  <c:v>2.1211664321600609E-2</c:v>
                </c:pt>
                <c:pt idx="3">
                  <c:v>1.4739981895685991E-3</c:v>
                </c:pt>
                <c:pt idx="5">
                  <c:v>0</c:v>
                </c:pt>
                <c:pt idx="6">
                  <c:v>2.2061185379295303E-3</c:v>
                </c:pt>
                <c:pt idx="7">
                  <c:v>0</c:v>
                </c:pt>
                <c:pt idx="8">
                  <c:v>6.238774134720213E-5</c:v>
                </c:pt>
              </c:numCache>
            </c:numRef>
          </c:val>
        </c:ser>
        <c:ser>
          <c:idx val="8"/>
          <c:order val="8"/>
          <c:tx>
            <c:strRef>
              <c:f>'Summary MAST &lt;1 ppt'!$A$90</c:f>
              <c:strCache>
                <c:ptCount val="1"/>
                <c:pt idx="0">
                  <c:v>Harpacticoid</c:v>
                </c:pt>
              </c:strCache>
            </c:strRef>
          </c:tx>
          <c:spPr>
            <a:solidFill>
              <a:srgbClr val="FF33CC"/>
            </a:solid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ppt'!$B$90:$J$90</c:f>
              <c:numCache>
                <c:formatCode>0.00%</c:formatCode>
                <c:ptCount val="9"/>
                <c:pt idx="0">
                  <c:v>0</c:v>
                </c:pt>
                <c:pt idx="1">
                  <c:v>1.1846980846511141E-2</c:v>
                </c:pt>
                <c:pt idx="2">
                  <c:v>6.185827082481163E-4</c:v>
                </c:pt>
                <c:pt idx="3">
                  <c:v>0</c:v>
                </c:pt>
                <c:pt idx="5">
                  <c:v>0</c:v>
                </c:pt>
                <c:pt idx="6">
                  <c:v>5.4773786824531615E-3</c:v>
                </c:pt>
                <c:pt idx="7">
                  <c:v>0</c:v>
                </c:pt>
                <c:pt idx="8">
                  <c:v>4.9904251388109597E-2</c:v>
                </c:pt>
              </c:numCache>
            </c:numRef>
          </c:val>
        </c:ser>
        <c:ser>
          <c:idx val="9"/>
          <c:order val="9"/>
          <c:tx>
            <c:strRef>
              <c:f>'Summary MAST &lt;1 ppt'!$A$91</c:f>
              <c:strCache>
                <c:ptCount val="1"/>
                <c:pt idx="0">
                  <c:v>Copepod nauplii</c:v>
                </c:pt>
              </c:strCache>
            </c:strRef>
          </c:tx>
          <c:spPr>
            <a:pattFill prst="lgCheck">
              <a:fgClr>
                <a:schemeClr val="tx1"/>
              </a:fgClr>
              <a:bgClr>
                <a:schemeClr val="bg1"/>
              </a:bgClr>
            </a:patt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ppt'!$B$91:$J$91</c:f>
              <c:numCache>
                <c:formatCode>0.00%</c:formatCode>
                <c:ptCount val="9"/>
                <c:pt idx="0">
                  <c:v>2.6855650876538607E-2</c:v>
                </c:pt>
                <c:pt idx="1">
                  <c:v>6.2627211523406912E-4</c:v>
                </c:pt>
                <c:pt idx="2">
                  <c:v>6.5400814968963846E-5</c:v>
                </c:pt>
                <c:pt idx="3">
                  <c:v>0</c:v>
                </c:pt>
                <c:pt idx="5">
                  <c:v>0</c:v>
                </c:pt>
                <c:pt idx="6">
                  <c:v>0</c:v>
                </c:pt>
                <c:pt idx="7">
                  <c:v>0</c:v>
                </c:pt>
                <c:pt idx="8">
                  <c:v>0</c:v>
                </c:pt>
              </c:numCache>
            </c:numRef>
          </c:val>
        </c:ser>
        <c:ser>
          <c:idx val="10"/>
          <c:order val="10"/>
          <c:tx>
            <c:strRef>
              <c:f>'Summary MAST &lt;1 ppt'!$A$92</c:f>
              <c:strCache>
                <c:ptCount val="1"/>
                <c:pt idx="0">
                  <c:v>Cladocerans</c:v>
                </c:pt>
              </c:strCache>
            </c:strRef>
          </c:tx>
          <c:spPr>
            <a:pattFill prst="zigZag">
              <a:fgClr>
                <a:schemeClr val="tx1"/>
              </a:fgClr>
              <a:bgClr>
                <a:srgbClr val="FFFF00"/>
              </a:bgClr>
            </a:patt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ppt'!$B$92:$J$92</c:f>
              <c:numCache>
                <c:formatCode>0.00%</c:formatCode>
                <c:ptCount val="9"/>
                <c:pt idx="0">
                  <c:v>0</c:v>
                </c:pt>
                <c:pt idx="1">
                  <c:v>0</c:v>
                </c:pt>
                <c:pt idx="2">
                  <c:v>9.3441414386907107E-3</c:v>
                </c:pt>
                <c:pt idx="3">
                  <c:v>1.315429628483109E-3</c:v>
                </c:pt>
                <c:pt idx="5">
                  <c:v>1.5916094431169424E-3</c:v>
                </c:pt>
                <c:pt idx="6">
                  <c:v>0</c:v>
                </c:pt>
                <c:pt idx="7">
                  <c:v>0</c:v>
                </c:pt>
                <c:pt idx="8">
                  <c:v>1.7223101523463607E-2</c:v>
                </c:pt>
              </c:numCache>
            </c:numRef>
          </c:val>
        </c:ser>
        <c:ser>
          <c:idx val="11"/>
          <c:order val="11"/>
          <c:tx>
            <c:strRef>
              <c:f>'Summary MAST &lt;1 ppt'!$A$93</c:f>
              <c:strCache>
                <c:ptCount val="1"/>
                <c:pt idx="0">
                  <c:v>Mysids</c:v>
                </c:pt>
              </c:strCache>
            </c:strRef>
          </c:tx>
          <c:spPr>
            <a:pattFill prst="zigZag">
              <a:fgClr>
                <a:schemeClr val="tx1"/>
              </a:fgClr>
              <a:bgClr>
                <a:srgbClr val="00FFFF"/>
              </a:bgClr>
            </a:patt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ppt'!$B$93:$J$93</c:f>
              <c:numCache>
                <c:formatCode>0.00%</c:formatCode>
                <c:ptCount val="9"/>
                <c:pt idx="0">
                  <c:v>0</c:v>
                </c:pt>
                <c:pt idx="1">
                  <c:v>0</c:v>
                </c:pt>
                <c:pt idx="2">
                  <c:v>0</c:v>
                </c:pt>
                <c:pt idx="3">
                  <c:v>1.3281619790059478E-2</c:v>
                </c:pt>
                <c:pt idx="5">
                  <c:v>0.10519202049315375</c:v>
                </c:pt>
                <c:pt idx="6">
                  <c:v>9.6293328578378051E-2</c:v>
                </c:pt>
                <c:pt idx="7">
                  <c:v>0.56135295566880372</c:v>
                </c:pt>
                <c:pt idx="8">
                  <c:v>6.4104401069088407E-2</c:v>
                </c:pt>
              </c:numCache>
            </c:numRef>
          </c:val>
        </c:ser>
        <c:ser>
          <c:idx val="12"/>
          <c:order val="12"/>
          <c:tx>
            <c:strRef>
              <c:f>'Summary MAST &lt;1 ppt'!$A$94</c:f>
              <c:strCache>
                <c:ptCount val="1"/>
                <c:pt idx="0">
                  <c:v>Amphipods</c:v>
                </c:pt>
              </c:strCache>
            </c:strRef>
          </c:tx>
          <c:spPr>
            <a:pattFill prst="zigZag">
              <a:fgClr>
                <a:schemeClr val="tx1"/>
              </a:fgClr>
              <a:bgClr>
                <a:srgbClr val="00FF00"/>
              </a:bgClr>
            </a:patt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ppt'!$B$94:$J$94</c:f>
              <c:numCache>
                <c:formatCode>0.00%</c:formatCode>
                <c:ptCount val="9"/>
                <c:pt idx="0">
                  <c:v>0</c:v>
                </c:pt>
                <c:pt idx="1">
                  <c:v>0</c:v>
                </c:pt>
                <c:pt idx="2">
                  <c:v>2.7612507939574742E-2</c:v>
                </c:pt>
                <c:pt idx="3">
                  <c:v>0</c:v>
                </c:pt>
                <c:pt idx="5">
                  <c:v>0.23098883266190737</c:v>
                </c:pt>
                <c:pt idx="6">
                  <c:v>4.1006479350147292E-2</c:v>
                </c:pt>
                <c:pt idx="7">
                  <c:v>0.32649014658171749</c:v>
                </c:pt>
                <c:pt idx="8">
                  <c:v>0.54412212189547116</c:v>
                </c:pt>
              </c:numCache>
            </c:numRef>
          </c:val>
        </c:ser>
        <c:ser>
          <c:idx val="13"/>
          <c:order val="13"/>
          <c:tx>
            <c:strRef>
              <c:f>'Summary MAST &lt;1 ppt'!$A$95</c:f>
              <c:strCache>
                <c:ptCount val="1"/>
                <c:pt idx="0">
                  <c:v>Cumaceans</c:v>
                </c:pt>
              </c:strCache>
            </c:strRef>
          </c:tx>
          <c:spPr>
            <a:pattFill prst="dkVert">
              <a:fgClr>
                <a:schemeClr val="bg1"/>
              </a:fgClr>
              <a:bgClr>
                <a:schemeClr val="bg1">
                  <a:lumMod val="65000"/>
                </a:schemeClr>
              </a:bgClr>
            </a:patt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ppt'!$B$95:$J$95</c:f>
              <c:numCache>
                <c:formatCode>0.00%</c:formatCode>
                <c:ptCount val="9"/>
                <c:pt idx="0">
                  <c:v>0</c:v>
                </c:pt>
                <c:pt idx="1">
                  <c:v>0</c:v>
                </c:pt>
                <c:pt idx="2">
                  <c:v>0</c:v>
                </c:pt>
                <c:pt idx="3">
                  <c:v>0</c:v>
                </c:pt>
                <c:pt idx="5">
                  <c:v>2.0013127104135848E-2</c:v>
                </c:pt>
                <c:pt idx="6">
                  <c:v>1.3027917865951711E-2</c:v>
                </c:pt>
                <c:pt idx="7">
                  <c:v>0</c:v>
                </c:pt>
                <c:pt idx="8">
                  <c:v>7.368437879828482E-3</c:v>
                </c:pt>
              </c:numCache>
            </c:numRef>
          </c:val>
        </c:ser>
        <c:ser>
          <c:idx val="14"/>
          <c:order val="14"/>
          <c:tx>
            <c:strRef>
              <c:f>'Summary MAST &lt;1 ppt'!$A$96</c:f>
              <c:strCache>
                <c:ptCount val="1"/>
                <c:pt idx="0">
                  <c:v>Fish</c:v>
                </c:pt>
              </c:strCache>
            </c:strRef>
          </c:tx>
          <c:spPr>
            <a:pattFill prst="solidDmnd">
              <a:fgClr>
                <a:schemeClr val="bg1"/>
              </a:fgClr>
              <a:bgClr>
                <a:srgbClr val="3333FF"/>
              </a:bgClr>
            </a:patt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ppt'!$B$96:$J$96</c:f>
              <c:numCache>
                <c:formatCode>0.00%</c:formatCode>
                <c:ptCount val="9"/>
                <c:pt idx="0">
                  <c:v>0</c:v>
                </c:pt>
                <c:pt idx="1">
                  <c:v>0</c:v>
                </c:pt>
                <c:pt idx="2">
                  <c:v>0</c:v>
                </c:pt>
                <c:pt idx="3">
                  <c:v>0</c:v>
                </c:pt>
                <c:pt idx="5">
                  <c:v>0</c:v>
                </c:pt>
                <c:pt idx="6">
                  <c:v>0</c:v>
                </c:pt>
                <c:pt idx="7">
                  <c:v>0</c:v>
                </c:pt>
                <c:pt idx="8">
                  <c:v>0</c:v>
                </c:pt>
              </c:numCache>
            </c:numRef>
          </c:val>
        </c:ser>
        <c:ser>
          <c:idx val="15"/>
          <c:order val="15"/>
          <c:tx>
            <c:strRef>
              <c:f>'Summary MAST &lt;1 ppt'!$A$97</c:f>
              <c:strCache>
                <c:ptCount val="1"/>
                <c:pt idx="0">
                  <c:v>Other</c:v>
                </c:pt>
              </c:strCache>
            </c:strRef>
          </c:tx>
          <c:spPr>
            <a:solidFill>
              <a:schemeClr val="tx1"/>
            </a:solidFill>
          </c:spPr>
          <c:invertIfNegative val="0"/>
          <c:cat>
            <c:strRef>
              <c:f>'Summary MAST &lt;1 ppt'!$B$12:$J$12</c:f>
              <c:strCache>
                <c:ptCount val="9"/>
                <c:pt idx="0">
                  <c:v>Apr</c:v>
                </c:pt>
                <c:pt idx="1">
                  <c:v>May</c:v>
                </c:pt>
                <c:pt idx="2">
                  <c:v>Jun</c:v>
                </c:pt>
                <c:pt idx="3">
                  <c:v>Jul</c:v>
                </c:pt>
                <c:pt idx="4">
                  <c:v>Aug</c:v>
                </c:pt>
                <c:pt idx="5">
                  <c:v>Sep</c:v>
                </c:pt>
                <c:pt idx="6">
                  <c:v>Oct</c:v>
                </c:pt>
                <c:pt idx="7">
                  <c:v>Nov</c:v>
                </c:pt>
                <c:pt idx="8">
                  <c:v>Dec</c:v>
                </c:pt>
              </c:strCache>
            </c:strRef>
          </c:cat>
          <c:val>
            <c:numRef>
              <c:f>'Summary MAST &lt;1 ppt'!$B$97:$J$97</c:f>
              <c:numCache>
                <c:formatCode>0.00%</c:formatCode>
                <c:ptCount val="9"/>
                <c:pt idx="0">
                  <c:v>5.4457292055203291E-2</c:v>
                </c:pt>
                <c:pt idx="1">
                  <c:v>3.9742184645895309E-2</c:v>
                </c:pt>
                <c:pt idx="2">
                  <c:v>1.7372091476131019E-2</c:v>
                </c:pt>
                <c:pt idx="3">
                  <c:v>4.0262625945185307E-4</c:v>
                </c:pt>
                <c:pt idx="5">
                  <c:v>4.4177752603626157E-3</c:v>
                </c:pt>
                <c:pt idx="6">
                  <c:v>4.6161060657480841E-3</c:v>
                </c:pt>
                <c:pt idx="7">
                  <c:v>0</c:v>
                </c:pt>
                <c:pt idx="8">
                  <c:v>7.4233985091105396E-3</c:v>
                </c:pt>
              </c:numCache>
            </c:numRef>
          </c:val>
        </c:ser>
        <c:dLbls>
          <c:showLegendKey val="0"/>
          <c:showVal val="0"/>
          <c:showCatName val="0"/>
          <c:showSerName val="0"/>
          <c:showPercent val="0"/>
          <c:showBubbleSize val="0"/>
        </c:dLbls>
        <c:gapWidth val="40"/>
        <c:overlap val="100"/>
        <c:axId val="150953984"/>
        <c:axId val="148797632"/>
      </c:barChart>
      <c:catAx>
        <c:axId val="150953984"/>
        <c:scaling>
          <c:orientation val="minMax"/>
        </c:scaling>
        <c:delete val="0"/>
        <c:axPos val="b"/>
        <c:numFmt formatCode="General" sourceLinked="1"/>
        <c:majorTickMark val="out"/>
        <c:minorTickMark val="none"/>
        <c:tickLblPos val="nextTo"/>
        <c:txPr>
          <a:bodyPr/>
          <a:lstStyle/>
          <a:p>
            <a:pPr>
              <a:defRPr sz="1200"/>
            </a:pPr>
            <a:endParaRPr lang="en-US"/>
          </a:p>
        </c:txPr>
        <c:crossAx val="148797632"/>
        <c:crosses val="autoZero"/>
        <c:auto val="1"/>
        <c:lblAlgn val="ctr"/>
        <c:lblOffset val="100"/>
        <c:noMultiLvlLbl val="0"/>
      </c:catAx>
      <c:valAx>
        <c:axId val="148797632"/>
        <c:scaling>
          <c:orientation val="minMax"/>
          <c:max val="1"/>
        </c:scaling>
        <c:delete val="0"/>
        <c:axPos val="l"/>
        <c:numFmt formatCode="0%" sourceLinked="0"/>
        <c:majorTickMark val="out"/>
        <c:minorTickMark val="none"/>
        <c:tickLblPos val="nextTo"/>
        <c:crossAx val="150953984"/>
        <c:crosses val="autoZero"/>
        <c:crossBetween val="between"/>
      </c:valAx>
      <c:spPr>
        <a:ln>
          <a:solidFill>
            <a:sysClr val="windowText" lastClr="000000"/>
          </a:solidFill>
        </a:ln>
      </c:spPr>
    </c:plotArea>
    <c:plotVisOnly val="1"/>
    <c:dispBlanksAs val="gap"/>
    <c:showDLblsOverMax val="0"/>
  </c:chart>
  <c:spPr>
    <a:solidFill>
      <a:schemeClr val="bg1"/>
    </a:solidFill>
  </c:spPr>
  <c:txPr>
    <a:bodyPr/>
    <a:lstStyle/>
    <a:p>
      <a:pPr>
        <a:defRPr sz="1000">
          <a:latin typeface="Arial" pitchFamily="34" charset="0"/>
          <a:cs typeface="Arial" pitchFamily="34" charset="0"/>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'Summary MAST CS-SRDWSC'!$A$13</c:f>
              <c:strCache>
                <c:ptCount val="1"/>
                <c:pt idx="0">
                  <c:v>Pseudodiaptomus spp.</c:v>
                </c:pt>
              </c:strCache>
            </c:strRef>
          </c:tx>
          <c:spPr>
            <a:solidFill>
              <a:srgbClr val="660066"/>
            </a:solid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CS-SRDWSC'!$B$13:$J$13</c:f>
              <c:numCache>
                <c:formatCode>0.00%</c:formatCode>
                <c:ptCount val="9"/>
                <c:pt idx="1">
                  <c:v>0.73838300427895787</c:v>
                </c:pt>
                <c:pt idx="2">
                  <c:v>0.91724929776720732</c:v>
                </c:pt>
                <c:pt idx="3">
                  <c:v>0.94013124999999997</c:v>
                </c:pt>
              </c:numCache>
            </c:numRef>
          </c:val>
        </c:ser>
        <c:ser>
          <c:idx val="1"/>
          <c:order val="1"/>
          <c:tx>
            <c:strRef>
              <c:f>'Summary MAST CS-SRDWSC'!$A$14</c:f>
              <c:strCache>
                <c:ptCount val="1"/>
                <c:pt idx="0">
                  <c:v>Acartiella sinensis</c:v>
                </c:pt>
              </c:strCache>
            </c:strRef>
          </c:tx>
          <c:spPr>
            <a:solidFill>
              <a:srgbClr val="0000FF"/>
            </a:solid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CS-SRDWSC'!$B$14:$J$14</c:f>
              <c:numCache>
                <c:formatCode>0.00%</c:formatCode>
                <c:ptCount val="9"/>
                <c:pt idx="1">
                  <c:v>0</c:v>
                </c:pt>
                <c:pt idx="2">
                  <c:v>0</c:v>
                </c:pt>
                <c:pt idx="3">
                  <c:v>0</c:v>
                </c:pt>
              </c:numCache>
            </c:numRef>
          </c:val>
        </c:ser>
        <c:ser>
          <c:idx val="2"/>
          <c:order val="2"/>
          <c:tx>
            <c:strRef>
              <c:f>'Summary MAST CS-SRDWSC'!$A$15</c:f>
              <c:strCache>
                <c:ptCount val="1"/>
                <c:pt idx="0">
                  <c:v>Sinocalanus doerrii</c:v>
                </c:pt>
              </c:strCache>
            </c:strRef>
          </c:tx>
          <c:spPr>
            <a:solidFill>
              <a:srgbClr val="008000"/>
            </a:solid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CS-SRDWSC'!$B$15:$J$15</c:f>
              <c:numCache>
                <c:formatCode>0.00%</c:formatCode>
                <c:ptCount val="9"/>
                <c:pt idx="1">
                  <c:v>5.3074093536521268E-2</c:v>
                </c:pt>
                <c:pt idx="2">
                  <c:v>2.4173210587825233E-2</c:v>
                </c:pt>
                <c:pt idx="3">
                  <c:v>1.7283333333333331E-2</c:v>
                </c:pt>
              </c:numCache>
            </c:numRef>
          </c:val>
        </c:ser>
        <c:ser>
          <c:idx val="3"/>
          <c:order val="3"/>
          <c:tx>
            <c:strRef>
              <c:f>'Summary MAST CS-SRDWSC'!$A$16</c:f>
              <c:strCache>
                <c:ptCount val="1"/>
                <c:pt idx="0">
                  <c:v>Tortanus spp.</c:v>
                </c:pt>
              </c:strCache>
            </c:strRef>
          </c:tx>
          <c:spPr>
            <a:solidFill>
              <a:srgbClr val="FF0000"/>
            </a:solid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CS-SRDWSC'!$B$16:$J$16</c:f>
              <c:numCache>
                <c:formatCode>0.00%</c:formatCode>
                <c:ptCount val="9"/>
                <c:pt idx="1">
                  <c:v>0</c:v>
                </c:pt>
                <c:pt idx="2">
                  <c:v>0</c:v>
                </c:pt>
                <c:pt idx="3">
                  <c:v>0</c:v>
                </c:pt>
              </c:numCache>
            </c:numRef>
          </c:val>
        </c:ser>
        <c:ser>
          <c:idx val="4"/>
          <c:order val="4"/>
          <c:tx>
            <c:strRef>
              <c:f>'Summary MAST CS-SRDWSC'!$A$17</c:f>
              <c:strCache>
                <c:ptCount val="1"/>
                <c:pt idx="0">
                  <c:v>Eurytemora spp.</c:v>
                </c:pt>
              </c:strCache>
            </c:strRef>
          </c:tx>
          <c:spPr>
            <a:solidFill>
              <a:srgbClr val="FFC000"/>
            </a:solid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CS-SRDWSC'!$B$17:$J$17</c:f>
              <c:numCache>
                <c:formatCode>0.00%</c:formatCode>
                <c:ptCount val="9"/>
                <c:pt idx="1">
                  <c:v>2.0168656006806288E-2</c:v>
                </c:pt>
                <c:pt idx="2">
                  <c:v>0</c:v>
                </c:pt>
                <c:pt idx="3">
                  <c:v>0</c:v>
                </c:pt>
              </c:numCache>
            </c:numRef>
          </c:val>
        </c:ser>
        <c:ser>
          <c:idx val="5"/>
          <c:order val="5"/>
          <c:tx>
            <c:strRef>
              <c:f>'Summary MAST CS-SRDWSC'!$A$18</c:f>
              <c:strCache>
                <c:ptCount val="1"/>
                <c:pt idx="0">
                  <c:v>Calanoid</c:v>
                </c:pt>
              </c:strCache>
            </c:strRef>
          </c:tx>
          <c:spPr>
            <a:solidFill>
              <a:srgbClr val="C0C0C0"/>
            </a:solid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CS-SRDWSC'!$B$18:$J$18</c:f>
              <c:numCache>
                <c:formatCode>0.00%</c:formatCode>
                <c:ptCount val="9"/>
                <c:pt idx="1">
                  <c:v>1.8316943172434496E-2</c:v>
                </c:pt>
                <c:pt idx="2">
                  <c:v>2.2532958809177214E-2</c:v>
                </c:pt>
                <c:pt idx="3">
                  <c:v>0</c:v>
                </c:pt>
              </c:numCache>
            </c:numRef>
          </c:val>
        </c:ser>
        <c:ser>
          <c:idx val="6"/>
          <c:order val="6"/>
          <c:tx>
            <c:strRef>
              <c:f>'Summary MAST CS-SRDWSC'!$A$19</c:f>
              <c:strCache>
                <c:ptCount val="1"/>
                <c:pt idx="0">
                  <c:v>Cyclopoid</c:v>
                </c:pt>
              </c:strCache>
            </c:strRef>
          </c:tx>
          <c:spPr>
            <a:pattFill prst="wdDnDiag">
              <a:fgClr>
                <a:schemeClr val="bg1"/>
              </a:fgClr>
              <a:bgClr>
                <a:srgbClr val="FFC000"/>
              </a:bgClr>
            </a:patt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CS-SRDWSC'!$B$19:$J$19</c:f>
              <c:numCache>
                <c:formatCode>0.00%</c:formatCode>
                <c:ptCount val="9"/>
                <c:pt idx="1">
                  <c:v>5.5176037834997353E-2</c:v>
                </c:pt>
                <c:pt idx="2">
                  <c:v>1.4721259713366004E-2</c:v>
                </c:pt>
                <c:pt idx="3">
                  <c:v>0</c:v>
                </c:pt>
              </c:numCache>
            </c:numRef>
          </c:val>
        </c:ser>
        <c:ser>
          <c:idx val="7"/>
          <c:order val="7"/>
          <c:tx>
            <c:strRef>
              <c:f>'Summary MAST CS-SRDWSC'!$A$20</c:f>
              <c:strCache>
                <c:ptCount val="1"/>
                <c:pt idx="0">
                  <c:v>Limnoithona spp.</c:v>
                </c:pt>
              </c:strCache>
            </c:strRef>
          </c:tx>
          <c:spPr>
            <a:pattFill prst="wdUpDiag">
              <a:fgClr>
                <a:schemeClr val="bg1"/>
              </a:fgClr>
              <a:bgClr>
                <a:srgbClr val="008000"/>
              </a:bgClr>
            </a:patt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CS-SRDWSC'!$B$20:$J$20</c:f>
              <c:numCache>
                <c:formatCode>0.00%</c:formatCode>
                <c:ptCount val="9"/>
                <c:pt idx="1">
                  <c:v>0</c:v>
                </c:pt>
                <c:pt idx="2">
                  <c:v>0</c:v>
                </c:pt>
                <c:pt idx="3">
                  <c:v>0</c:v>
                </c:pt>
              </c:numCache>
            </c:numRef>
          </c:val>
        </c:ser>
        <c:ser>
          <c:idx val="8"/>
          <c:order val="8"/>
          <c:tx>
            <c:strRef>
              <c:f>'Summary MAST CS-SRDWSC'!$A$21</c:f>
              <c:strCache>
                <c:ptCount val="1"/>
                <c:pt idx="0">
                  <c:v>Harpacticoid</c:v>
                </c:pt>
              </c:strCache>
            </c:strRef>
          </c:tx>
          <c:spPr>
            <a:solidFill>
              <a:srgbClr val="FF33CC"/>
            </a:solid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CS-SRDWSC'!$B$21:$J$21</c:f>
              <c:numCache>
                <c:formatCode>0.00%</c:formatCode>
                <c:ptCount val="9"/>
                <c:pt idx="1">
                  <c:v>0</c:v>
                </c:pt>
                <c:pt idx="2">
                  <c:v>0</c:v>
                </c:pt>
                <c:pt idx="3">
                  <c:v>0</c:v>
                </c:pt>
              </c:numCache>
            </c:numRef>
          </c:val>
        </c:ser>
        <c:ser>
          <c:idx val="9"/>
          <c:order val="9"/>
          <c:tx>
            <c:strRef>
              <c:f>'Summary MAST CS-SRDWSC'!$A$22</c:f>
              <c:strCache>
                <c:ptCount val="1"/>
                <c:pt idx="0">
                  <c:v>Copepod nauplii</c:v>
                </c:pt>
              </c:strCache>
            </c:strRef>
          </c:tx>
          <c:spPr>
            <a:pattFill prst="lgCheck">
              <a:fgClr>
                <a:schemeClr val="tx1"/>
              </a:fgClr>
              <a:bgClr>
                <a:schemeClr val="bg1"/>
              </a:bgClr>
            </a:patt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CS-SRDWSC'!$B$22:$J$22</c:f>
              <c:numCache>
                <c:formatCode>0.00%</c:formatCode>
                <c:ptCount val="9"/>
                <c:pt idx="1">
                  <c:v>0</c:v>
                </c:pt>
                <c:pt idx="2">
                  <c:v>4.9207553359440675E-4</c:v>
                </c:pt>
                <c:pt idx="3">
                  <c:v>0</c:v>
                </c:pt>
              </c:numCache>
            </c:numRef>
          </c:val>
        </c:ser>
        <c:ser>
          <c:idx val="10"/>
          <c:order val="10"/>
          <c:tx>
            <c:strRef>
              <c:f>'Summary MAST CS-SRDWSC'!$A$23</c:f>
              <c:strCache>
                <c:ptCount val="1"/>
                <c:pt idx="0">
                  <c:v>Cladocerans</c:v>
                </c:pt>
              </c:strCache>
            </c:strRef>
          </c:tx>
          <c:spPr>
            <a:pattFill prst="zigZag">
              <a:fgClr>
                <a:schemeClr val="tx1"/>
              </a:fgClr>
              <a:bgClr>
                <a:srgbClr val="FFFF00"/>
              </a:bgClr>
            </a:patt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CS-SRDWSC'!$B$23:$J$23</c:f>
              <c:numCache>
                <c:formatCode>0.00%</c:formatCode>
                <c:ptCount val="9"/>
                <c:pt idx="1">
                  <c:v>0.10652353426919896</c:v>
                </c:pt>
                <c:pt idx="2">
                  <c:v>2.083119758882989E-2</c:v>
                </c:pt>
                <c:pt idx="3">
                  <c:v>4.2585416666666667E-2</c:v>
                </c:pt>
              </c:numCache>
            </c:numRef>
          </c:val>
        </c:ser>
        <c:ser>
          <c:idx val="11"/>
          <c:order val="11"/>
          <c:tx>
            <c:strRef>
              <c:f>'Summary MAST CS-SRDWSC'!$A$24</c:f>
              <c:strCache>
                <c:ptCount val="1"/>
                <c:pt idx="0">
                  <c:v>Mysids</c:v>
                </c:pt>
              </c:strCache>
            </c:strRef>
          </c:tx>
          <c:spPr>
            <a:pattFill prst="zigZag">
              <a:fgClr>
                <a:schemeClr val="tx1"/>
              </a:fgClr>
              <a:bgClr>
                <a:srgbClr val="00FFFF"/>
              </a:bgClr>
            </a:patt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CS-SRDWSC'!$B$24:$J$24</c:f>
              <c:numCache>
                <c:formatCode>0.00%</c:formatCode>
                <c:ptCount val="9"/>
                <c:pt idx="1">
                  <c:v>0</c:v>
                </c:pt>
                <c:pt idx="2">
                  <c:v>0</c:v>
                </c:pt>
                <c:pt idx="3">
                  <c:v>0</c:v>
                </c:pt>
              </c:numCache>
            </c:numRef>
          </c:val>
        </c:ser>
        <c:ser>
          <c:idx val="12"/>
          <c:order val="12"/>
          <c:tx>
            <c:strRef>
              <c:f>'Summary MAST CS-SRDWSC'!$A$25</c:f>
              <c:strCache>
                <c:ptCount val="1"/>
                <c:pt idx="0">
                  <c:v>Amphipods</c:v>
                </c:pt>
              </c:strCache>
            </c:strRef>
          </c:tx>
          <c:spPr>
            <a:pattFill prst="zigZag">
              <a:fgClr>
                <a:schemeClr val="tx1"/>
              </a:fgClr>
              <a:bgClr>
                <a:srgbClr val="00FF00"/>
              </a:bgClr>
            </a:patt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CS-SRDWSC'!$B$25:$J$25</c:f>
              <c:numCache>
                <c:formatCode>0.00%</c:formatCode>
                <c:ptCount val="9"/>
                <c:pt idx="1">
                  <c:v>0</c:v>
                </c:pt>
                <c:pt idx="2">
                  <c:v>0</c:v>
                </c:pt>
                <c:pt idx="3">
                  <c:v>0</c:v>
                </c:pt>
              </c:numCache>
            </c:numRef>
          </c:val>
        </c:ser>
        <c:ser>
          <c:idx val="13"/>
          <c:order val="13"/>
          <c:tx>
            <c:strRef>
              <c:f>'Summary MAST CS-SRDWSC'!$A$26</c:f>
              <c:strCache>
                <c:ptCount val="1"/>
                <c:pt idx="0">
                  <c:v>Cumaceans</c:v>
                </c:pt>
              </c:strCache>
            </c:strRef>
          </c:tx>
          <c:spPr>
            <a:pattFill prst="dkVert">
              <a:fgClr>
                <a:schemeClr val="bg1"/>
              </a:fgClr>
              <a:bgClr>
                <a:schemeClr val="bg1">
                  <a:lumMod val="65000"/>
                </a:schemeClr>
              </a:bgClr>
            </a:patt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CS-SRDWSC'!$B$26:$J$26</c:f>
              <c:numCache>
                <c:formatCode>0.00%</c:formatCode>
                <c:ptCount val="9"/>
                <c:pt idx="1">
                  <c:v>0</c:v>
                </c:pt>
                <c:pt idx="2">
                  <c:v>0</c:v>
                </c:pt>
                <c:pt idx="3">
                  <c:v>0</c:v>
                </c:pt>
              </c:numCache>
            </c:numRef>
          </c:val>
        </c:ser>
        <c:ser>
          <c:idx val="14"/>
          <c:order val="14"/>
          <c:tx>
            <c:strRef>
              <c:f>'Summary MAST CS-SRDWSC'!$A$27</c:f>
              <c:strCache>
                <c:ptCount val="1"/>
                <c:pt idx="0">
                  <c:v>Fish</c:v>
                </c:pt>
              </c:strCache>
            </c:strRef>
          </c:tx>
          <c:spPr>
            <a:pattFill prst="solidDmnd">
              <a:fgClr>
                <a:schemeClr val="bg1"/>
              </a:fgClr>
              <a:bgClr>
                <a:srgbClr val="3333FF"/>
              </a:bgClr>
            </a:patt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CS-SRDWSC'!$B$27:$J$27</c:f>
              <c:numCache>
                <c:formatCode>0.00%</c:formatCode>
                <c:ptCount val="9"/>
                <c:pt idx="1">
                  <c:v>0</c:v>
                </c:pt>
                <c:pt idx="2">
                  <c:v>0</c:v>
                </c:pt>
                <c:pt idx="3">
                  <c:v>0</c:v>
                </c:pt>
              </c:numCache>
            </c:numRef>
          </c:val>
        </c:ser>
        <c:ser>
          <c:idx val="15"/>
          <c:order val="15"/>
          <c:tx>
            <c:strRef>
              <c:f>'Summary MAST CS-SRDWSC'!$A$28</c:f>
              <c:strCache>
                <c:ptCount val="1"/>
                <c:pt idx="0">
                  <c:v>Other</c:v>
                </c:pt>
              </c:strCache>
            </c:strRef>
          </c:tx>
          <c:spPr>
            <a:solidFill>
              <a:schemeClr val="tx1"/>
            </a:solid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CS-SRDWSC'!$B$28:$J$28</c:f>
              <c:numCache>
                <c:formatCode>0.00%</c:formatCode>
                <c:ptCount val="9"/>
                <c:pt idx="1">
                  <c:v>8.3577309010834985E-3</c:v>
                </c:pt>
                <c:pt idx="2">
                  <c:v>0</c:v>
                </c:pt>
                <c:pt idx="3">
                  <c:v>0</c:v>
                </c:pt>
              </c:numCache>
            </c:numRef>
          </c:val>
        </c:ser>
        <c:dLbls>
          <c:showLegendKey val="0"/>
          <c:showVal val="0"/>
          <c:showCatName val="0"/>
          <c:showSerName val="0"/>
          <c:showPercent val="0"/>
          <c:showBubbleSize val="0"/>
        </c:dLbls>
        <c:gapWidth val="40"/>
        <c:overlap val="100"/>
        <c:axId val="150367744"/>
        <c:axId val="150611072"/>
      </c:barChart>
      <c:catAx>
        <c:axId val="150367744"/>
        <c:scaling>
          <c:orientation val="minMax"/>
        </c:scaling>
        <c:delete val="0"/>
        <c:axPos val="b"/>
        <c:numFmt formatCode="General" sourceLinked="1"/>
        <c:majorTickMark val="out"/>
        <c:minorTickMark val="none"/>
        <c:tickLblPos val="nextTo"/>
        <c:txPr>
          <a:bodyPr/>
          <a:lstStyle/>
          <a:p>
            <a:pPr>
              <a:defRPr sz="1200"/>
            </a:pPr>
            <a:endParaRPr lang="en-US"/>
          </a:p>
        </c:txPr>
        <c:crossAx val="150611072"/>
        <c:crosses val="autoZero"/>
        <c:auto val="1"/>
        <c:lblAlgn val="ctr"/>
        <c:lblOffset val="100"/>
        <c:noMultiLvlLbl val="0"/>
      </c:catAx>
      <c:valAx>
        <c:axId val="150611072"/>
        <c:scaling>
          <c:orientation val="minMax"/>
          <c:max val="1"/>
        </c:scaling>
        <c:delete val="0"/>
        <c:axPos val="l"/>
        <c:numFmt formatCode="0%" sourceLinked="0"/>
        <c:majorTickMark val="out"/>
        <c:minorTickMark val="none"/>
        <c:tickLblPos val="nextTo"/>
        <c:crossAx val="150367744"/>
        <c:crosses val="autoZero"/>
        <c:crossBetween val="between"/>
      </c:valAx>
      <c:spPr>
        <a:ln>
          <a:solidFill>
            <a:sysClr val="windowText" lastClr="000000"/>
          </a:solidFill>
        </a:ln>
      </c:spPr>
    </c:plotArea>
    <c:plotVisOnly val="1"/>
    <c:dispBlanksAs val="gap"/>
    <c:showDLblsOverMax val="0"/>
  </c:chart>
  <c:txPr>
    <a:bodyPr/>
    <a:lstStyle/>
    <a:p>
      <a:pPr>
        <a:defRPr sz="1000">
          <a:latin typeface="Arial" pitchFamily="34" charset="0"/>
          <a:cs typeface="Arial" pitchFamily="34" charset="0"/>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'Summary MAST CS-SRDWSC'!$A$36</c:f>
              <c:strCache>
                <c:ptCount val="1"/>
                <c:pt idx="0">
                  <c:v>Pseudodiaptomus spp.</c:v>
                </c:pt>
              </c:strCache>
            </c:strRef>
          </c:tx>
          <c:spPr>
            <a:solidFill>
              <a:srgbClr val="660066"/>
            </a:solid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CS-SRDWSC'!$B$36:$J$36</c:f>
              <c:numCache>
                <c:formatCode>0.00%</c:formatCode>
                <c:ptCount val="9"/>
                <c:pt idx="1">
                  <c:v>0</c:v>
                </c:pt>
                <c:pt idx="2">
                  <c:v>0.95312992097324067</c:v>
                </c:pt>
                <c:pt idx="3">
                  <c:v>0.9555751700963927</c:v>
                </c:pt>
              </c:numCache>
            </c:numRef>
          </c:val>
        </c:ser>
        <c:ser>
          <c:idx val="1"/>
          <c:order val="1"/>
          <c:tx>
            <c:strRef>
              <c:f>'Summary MAST CS-SRDWSC'!$A$37</c:f>
              <c:strCache>
                <c:ptCount val="1"/>
                <c:pt idx="0">
                  <c:v>Acartiella sinensis</c:v>
                </c:pt>
              </c:strCache>
            </c:strRef>
          </c:tx>
          <c:spPr>
            <a:solidFill>
              <a:srgbClr val="0000FF"/>
            </a:solid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CS-SRDWSC'!$B$37:$J$37</c:f>
              <c:numCache>
                <c:formatCode>0.00%</c:formatCode>
                <c:ptCount val="9"/>
                <c:pt idx="1">
                  <c:v>0</c:v>
                </c:pt>
                <c:pt idx="2">
                  <c:v>3.4275835803957242E-3</c:v>
                </c:pt>
                <c:pt idx="3">
                  <c:v>0</c:v>
                </c:pt>
              </c:numCache>
            </c:numRef>
          </c:val>
        </c:ser>
        <c:ser>
          <c:idx val="2"/>
          <c:order val="2"/>
          <c:tx>
            <c:strRef>
              <c:f>'Summary MAST CS-SRDWSC'!$A$38</c:f>
              <c:strCache>
                <c:ptCount val="1"/>
                <c:pt idx="0">
                  <c:v>Sinocalanus doerrii</c:v>
                </c:pt>
              </c:strCache>
            </c:strRef>
          </c:tx>
          <c:spPr>
            <a:solidFill>
              <a:srgbClr val="008000"/>
            </a:solid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CS-SRDWSC'!$B$38:$J$38</c:f>
              <c:numCache>
                <c:formatCode>0.00%</c:formatCode>
                <c:ptCount val="9"/>
                <c:pt idx="1">
                  <c:v>1.9645424053665549E-2</c:v>
                </c:pt>
                <c:pt idx="2">
                  <c:v>0</c:v>
                </c:pt>
                <c:pt idx="3">
                  <c:v>0</c:v>
                </c:pt>
              </c:numCache>
            </c:numRef>
          </c:val>
        </c:ser>
        <c:ser>
          <c:idx val="3"/>
          <c:order val="3"/>
          <c:tx>
            <c:strRef>
              <c:f>'Summary MAST CS-SRDWSC'!$A$39</c:f>
              <c:strCache>
                <c:ptCount val="1"/>
                <c:pt idx="0">
                  <c:v>Tortanus spp.</c:v>
                </c:pt>
              </c:strCache>
            </c:strRef>
          </c:tx>
          <c:spPr>
            <a:solidFill>
              <a:srgbClr val="FF0000"/>
            </a:solid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CS-SRDWSC'!$B$39:$J$39</c:f>
              <c:numCache>
                <c:formatCode>0.00%</c:formatCode>
                <c:ptCount val="9"/>
                <c:pt idx="1">
                  <c:v>0</c:v>
                </c:pt>
                <c:pt idx="2">
                  <c:v>0</c:v>
                </c:pt>
                <c:pt idx="3">
                  <c:v>0</c:v>
                </c:pt>
              </c:numCache>
            </c:numRef>
          </c:val>
        </c:ser>
        <c:ser>
          <c:idx val="4"/>
          <c:order val="4"/>
          <c:tx>
            <c:strRef>
              <c:f>'Summary MAST CS-SRDWSC'!$A$40</c:f>
              <c:strCache>
                <c:ptCount val="1"/>
                <c:pt idx="0">
                  <c:v>Eurytemora spp.</c:v>
                </c:pt>
              </c:strCache>
            </c:strRef>
          </c:tx>
          <c:spPr>
            <a:solidFill>
              <a:srgbClr val="FFC000"/>
            </a:solid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CS-SRDWSC'!$B$40:$J$40</c:f>
              <c:numCache>
                <c:formatCode>0.00%</c:formatCode>
                <c:ptCount val="9"/>
                <c:pt idx="1">
                  <c:v>2.3124518239203348E-2</c:v>
                </c:pt>
                <c:pt idx="2">
                  <c:v>0</c:v>
                </c:pt>
                <c:pt idx="3">
                  <c:v>0</c:v>
                </c:pt>
              </c:numCache>
            </c:numRef>
          </c:val>
        </c:ser>
        <c:ser>
          <c:idx val="5"/>
          <c:order val="5"/>
          <c:tx>
            <c:strRef>
              <c:f>'Summary MAST CS-SRDWSC'!$A$41</c:f>
              <c:strCache>
                <c:ptCount val="1"/>
                <c:pt idx="0">
                  <c:v>Calanoid</c:v>
                </c:pt>
              </c:strCache>
            </c:strRef>
          </c:tx>
          <c:spPr>
            <a:solidFill>
              <a:srgbClr val="C0C0C0"/>
            </a:solid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CS-SRDWSC'!$B$41:$J$41</c:f>
              <c:numCache>
                <c:formatCode>0.00%</c:formatCode>
                <c:ptCount val="9"/>
                <c:pt idx="1">
                  <c:v>1.8124622403699924E-2</c:v>
                </c:pt>
                <c:pt idx="2">
                  <c:v>0</c:v>
                </c:pt>
                <c:pt idx="3">
                  <c:v>8.2793026556102454E-3</c:v>
                </c:pt>
              </c:numCache>
            </c:numRef>
          </c:val>
        </c:ser>
        <c:ser>
          <c:idx val="6"/>
          <c:order val="6"/>
          <c:tx>
            <c:strRef>
              <c:f>'Summary MAST CS-SRDWSC'!$A$42</c:f>
              <c:strCache>
                <c:ptCount val="1"/>
                <c:pt idx="0">
                  <c:v>Cyclopoid</c:v>
                </c:pt>
              </c:strCache>
            </c:strRef>
          </c:tx>
          <c:spPr>
            <a:pattFill prst="wdDnDiag">
              <a:fgClr>
                <a:schemeClr val="bg1"/>
              </a:fgClr>
              <a:bgClr>
                <a:srgbClr val="FFC000"/>
              </a:bgClr>
            </a:patt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CS-SRDWSC'!$B$42:$J$42</c:f>
              <c:numCache>
                <c:formatCode>0.00%</c:formatCode>
                <c:ptCount val="9"/>
                <c:pt idx="1">
                  <c:v>0.61723714089289805</c:v>
                </c:pt>
                <c:pt idx="2">
                  <c:v>0</c:v>
                </c:pt>
                <c:pt idx="3">
                  <c:v>2.510936051291632E-3</c:v>
                </c:pt>
              </c:numCache>
            </c:numRef>
          </c:val>
        </c:ser>
        <c:ser>
          <c:idx val="7"/>
          <c:order val="7"/>
          <c:tx>
            <c:strRef>
              <c:f>'Summary MAST CS-SRDWSC'!$A$43</c:f>
              <c:strCache>
                <c:ptCount val="1"/>
                <c:pt idx="0">
                  <c:v>Limnoithona spp.</c:v>
                </c:pt>
              </c:strCache>
            </c:strRef>
          </c:tx>
          <c:spPr>
            <a:pattFill prst="wdUpDiag">
              <a:fgClr>
                <a:schemeClr val="bg1"/>
              </a:fgClr>
              <a:bgClr>
                <a:srgbClr val="008000"/>
              </a:bgClr>
            </a:patt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CS-SRDWSC'!$B$43:$J$43</c:f>
              <c:numCache>
                <c:formatCode>0.00%</c:formatCode>
                <c:ptCount val="9"/>
                <c:pt idx="1">
                  <c:v>0</c:v>
                </c:pt>
                <c:pt idx="2">
                  <c:v>0</c:v>
                </c:pt>
                <c:pt idx="3">
                  <c:v>1.5834731854992272E-4</c:v>
                </c:pt>
              </c:numCache>
            </c:numRef>
          </c:val>
        </c:ser>
        <c:ser>
          <c:idx val="8"/>
          <c:order val="8"/>
          <c:tx>
            <c:strRef>
              <c:f>'Summary MAST CS-SRDWSC'!$A$44</c:f>
              <c:strCache>
                <c:ptCount val="1"/>
                <c:pt idx="0">
                  <c:v>Harpacticoid</c:v>
                </c:pt>
              </c:strCache>
            </c:strRef>
          </c:tx>
          <c:spPr>
            <a:solidFill>
              <a:srgbClr val="FF33CC"/>
            </a:solid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CS-SRDWSC'!$B$44:$J$44</c:f>
              <c:numCache>
                <c:formatCode>0.00%</c:formatCode>
                <c:ptCount val="9"/>
                <c:pt idx="1">
                  <c:v>0</c:v>
                </c:pt>
                <c:pt idx="2">
                  <c:v>0</c:v>
                </c:pt>
                <c:pt idx="3">
                  <c:v>0</c:v>
                </c:pt>
              </c:numCache>
            </c:numRef>
          </c:val>
        </c:ser>
        <c:ser>
          <c:idx val="9"/>
          <c:order val="9"/>
          <c:tx>
            <c:strRef>
              <c:f>'Summary MAST CS-SRDWSC'!$A$45</c:f>
              <c:strCache>
                <c:ptCount val="1"/>
                <c:pt idx="0">
                  <c:v>Copepod nauplii</c:v>
                </c:pt>
              </c:strCache>
            </c:strRef>
          </c:tx>
          <c:spPr>
            <a:pattFill prst="lgCheck">
              <a:fgClr>
                <a:schemeClr val="tx1"/>
              </a:fgClr>
              <a:bgClr>
                <a:schemeClr val="bg1"/>
              </a:bgClr>
            </a:patt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CS-SRDWSC'!$B$45:$J$45</c:f>
              <c:numCache>
                <c:formatCode>0.00%</c:formatCode>
                <c:ptCount val="9"/>
                <c:pt idx="1">
                  <c:v>0</c:v>
                </c:pt>
                <c:pt idx="2">
                  <c:v>0</c:v>
                </c:pt>
                <c:pt idx="3">
                  <c:v>6.786313652139545E-5</c:v>
                </c:pt>
              </c:numCache>
            </c:numRef>
          </c:val>
        </c:ser>
        <c:ser>
          <c:idx val="10"/>
          <c:order val="10"/>
          <c:tx>
            <c:strRef>
              <c:f>'Summary MAST CS-SRDWSC'!$A$46</c:f>
              <c:strCache>
                <c:ptCount val="1"/>
                <c:pt idx="0">
                  <c:v>Cladocerans</c:v>
                </c:pt>
              </c:strCache>
            </c:strRef>
          </c:tx>
          <c:spPr>
            <a:pattFill prst="zigZag">
              <a:fgClr>
                <a:schemeClr val="tx1"/>
              </a:fgClr>
              <a:bgClr>
                <a:srgbClr val="FFFF00"/>
              </a:bgClr>
            </a:patt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CS-SRDWSC'!$B$46:$J$46</c:f>
              <c:numCache>
                <c:formatCode>0.00%</c:formatCode>
                <c:ptCount val="9"/>
                <c:pt idx="1">
                  <c:v>0.32186829441053311</c:v>
                </c:pt>
                <c:pt idx="2">
                  <c:v>4.3442495446363645E-2</c:v>
                </c:pt>
                <c:pt idx="3">
                  <c:v>2.5137636819800228E-3</c:v>
                </c:pt>
              </c:numCache>
            </c:numRef>
          </c:val>
        </c:ser>
        <c:ser>
          <c:idx val="11"/>
          <c:order val="11"/>
          <c:tx>
            <c:strRef>
              <c:f>'Summary MAST CS-SRDWSC'!$A$47</c:f>
              <c:strCache>
                <c:ptCount val="1"/>
                <c:pt idx="0">
                  <c:v>Mysids</c:v>
                </c:pt>
              </c:strCache>
            </c:strRef>
          </c:tx>
          <c:spPr>
            <a:pattFill prst="zigZag">
              <a:fgClr>
                <a:schemeClr val="tx1"/>
              </a:fgClr>
              <a:bgClr>
                <a:srgbClr val="00FFFF"/>
              </a:bgClr>
            </a:patt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CS-SRDWSC'!$B$47:$J$47</c:f>
              <c:numCache>
                <c:formatCode>0.00%</c:formatCode>
                <c:ptCount val="9"/>
                <c:pt idx="1">
                  <c:v>0</c:v>
                </c:pt>
                <c:pt idx="2">
                  <c:v>0</c:v>
                </c:pt>
                <c:pt idx="3">
                  <c:v>0</c:v>
                </c:pt>
              </c:numCache>
            </c:numRef>
          </c:val>
        </c:ser>
        <c:ser>
          <c:idx val="12"/>
          <c:order val="12"/>
          <c:tx>
            <c:strRef>
              <c:f>'Summary MAST CS-SRDWSC'!$A$48</c:f>
              <c:strCache>
                <c:ptCount val="1"/>
                <c:pt idx="0">
                  <c:v>Amphipods</c:v>
                </c:pt>
              </c:strCache>
            </c:strRef>
          </c:tx>
          <c:spPr>
            <a:pattFill prst="zigZag">
              <a:fgClr>
                <a:schemeClr val="tx1"/>
              </a:fgClr>
              <a:bgClr>
                <a:srgbClr val="00FF00"/>
              </a:bgClr>
            </a:patt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CS-SRDWSC'!$B$48:$J$48</c:f>
              <c:numCache>
                <c:formatCode>0.00%</c:formatCode>
                <c:ptCount val="9"/>
                <c:pt idx="1">
                  <c:v>0</c:v>
                </c:pt>
                <c:pt idx="2">
                  <c:v>0</c:v>
                </c:pt>
                <c:pt idx="3">
                  <c:v>3.0894617059653962E-2</c:v>
                </c:pt>
              </c:numCache>
            </c:numRef>
          </c:val>
        </c:ser>
        <c:ser>
          <c:idx val="13"/>
          <c:order val="13"/>
          <c:tx>
            <c:strRef>
              <c:f>'Summary MAST CS-SRDWSC'!$A$49</c:f>
              <c:strCache>
                <c:ptCount val="1"/>
                <c:pt idx="0">
                  <c:v>Cumaceans</c:v>
                </c:pt>
              </c:strCache>
            </c:strRef>
          </c:tx>
          <c:spPr>
            <a:pattFill prst="dkVert">
              <a:fgClr>
                <a:schemeClr val="bg1"/>
              </a:fgClr>
              <a:bgClr>
                <a:schemeClr val="bg1">
                  <a:lumMod val="65000"/>
                </a:schemeClr>
              </a:bgClr>
            </a:patt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CS-SRDWSC'!$B$49:$J$49</c:f>
              <c:numCache>
                <c:formatCode>0.00%</c:formatCode>
                <c:ptCount val="9"/>
                <c:pt idx="1">
                  <c:v>0</c:v>
                </c:pt>
                <c:pt idx="2">
                  <c:v>0</c:v>
                </c:pt>
                <c:pt idx="3">
                  <c:v>0</c:v>
                </c:pt>
              </c:numCache>
            </c:numRef>
          </c:val>
        </c:ser>
        <c:ser>
          <c:idx val="14"/>
          <c:order val="14"/>
          <c:tx>
            <c:strRef>
              <c:f>'Summary MAST CS-SRDWSC'!$A$50</c:f>
              <c:strCache>
                <c:ptCount val="1"/>
                <c:pt idx="0">
                  <c:v>Fish</c:v>
                </c:pt>
              </c:strCache>
            </c:strRef>
          </c:tx>
          <c:spPr>
            <a:pattFill prst="solidDmnd">
              <a:fgClr>
                <a:schemeClr val="bg1"/>
              </a:fgClr>
              <a:bgClr>
                <a:srgbClr val="3333FF"/>
              </a:bgClr>
            </a:patt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CS-SRDWSC'!$B$50:$J$50</c:f>
              <c:numCache>
                <c:formatCode>0.00%</c:formatCode>
                <c:ptCount val="9"/>
                <c:pt idx="1">
                  <c:v>0</c:v>
                </c:pt>
                <c:pt idx="2">
                  <c:v>0</c:v>
                </c:pt>
                <c:pt idx="3">
                  <c:v>0</c:v>
                </c:pt>
              </c:numCache>
            </c:numRef>
          </c:val>
        </c:ser>
        <c:ser>
          <c:idx val="15"/>
          <c:order val="15"/>
          <c:tx>
            <c:strRef>
              <c:f>'Summary MAST CS-SRDWSC'!$A$51</c:f>
              <c:strCache>
                <c:ptCount val="1"/>
                <c:pt idx="0">
                  <c:v>Other</c:v>
                </c:pt>
              </c:strCache>
            </c:strRef>
          </c:tx>
          <c:spPr>
            <a:solidFill>
              <a:schemeClr val="tx1"/>
            </a:solid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CS-SRDWSC'!$B$51:$J$51</c:f>
              <c:numCache>
                <c:formatCode>0.00%</c:formatCode>
                <c:ptCount val="9"/>
                <c:pt idx="1">
                  <c:v>0</c:v>
                </c:pt>
                <c:pt idx="2">
                  <c:v>0</c:v>
                </c:pt>
                <c:pt idx="3">
                  <c:v>0</c:v>
                </c:pt>
              </c:numCache>
            </c:numRef>
          </c:val>
        </c:ser>
        <c:dLbls>
          <c:showLegendKey val="0"/>
          <c:showVal val="0"/>
          <c:showCatName val="0"/>
          <c:showSerName val="0"/>
          <c:showPercent val="0"/>
          <c:showBubbleSize val="0"/>
        </c:dLbls>
        <c:gapWidth val="40"/>
        <c:overlap val="100"/>
        <c:axId val="150672384"/>
        <c:axId val="150612224"/>
      </c:barChart>
      <c:catAx>
        <c:axId val="150672384"/>
        <c:scaling>
          <c:orientation val="minMax"/>
        </c:scaling>
        <c:delete val="0"/>
        <c:axPos val="b"/>
        <c:numFmt formatCode="General" sourceLinked="1"/>
        <c:majorTickMark val="out"/>
        <c:minorTickMark val="none"/>
        <c:tickLblPos val="nextTo"/>
        <c:txPr>
          <a:bodyPr/>
          <a:lstStyle/>
          <a:p>
            <a:pPr>
              <a:defRPr sz="1200"/>
            </a:pPr>
            <a:endParaRPr lang="en-US"/>
          </a:p>
        </c:txPr>
        <c:crossAx val="150612224"/>
        <c:crosses val="autoZero"/>
        <c:auto val="1"/>
        <c:lblAlgn val="ctr"/>
        <c:lblOffset val="100"/>
        <c:noMultiLvlLbl val="0"/>
      </c:catAx>
      <c:valAx>
        <c:axId val="150612224"/>
        <c:scaling>
          <c:orientation val="minMax"/>
          <c:max val="1"/>
        </c:scaling>
        <c:delete val="0"/>
        <c:axPos val="l"/>
        <c:numFmt formatCode="0%" sourceLinked="0"/>
        <c:majorTickMark val="out"/>
        <c:minorTickMark val="none"/>
        <c:tickLblPos val="nextTo"/>
        <c:crossAx val="150672384"/>
        <c:crosses val="autoZero"/>
        <c:crossBetween val="between"/>
      </c:valAx>
      <c:spPr>
        <a:ln>
          <a:solidFill>
            <a:sysClr val="windowText" lastClr="000000"/>
          </a:solidFill>
        </a:ln>
      </c:spPr>
    </c:plotArea>
    <c:plotVisOnly val="1"/>
    <c:dispBlanksAs val="gap"/>
    <c:showDLblsOverMax val="0"/>
  </c:chart>
  <c:spPr>
    <a:solidFill>
      <a:schemeClr val="bg1"/>
    </a:solidFill>
  </c:spPr>
  <c:txPr>
    <a:bodyPr/>
    <a:lstStyle/>
    <a:p>
      <a:pPr>
        <a:defRPr sz="1000">
          <a:latin typeface="Arial" pitchFamily="34" charset="0"/>
          <a:cs typeface="Arial" pitchFamily="34" charset="0"/>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'Summary MAST CS-SRDWSC'!$A$59</c:f>
              <c:strCache>
                <c:ptCount val="1"/>
                <c:pt idx="0">
                  <c:v>Pseudodiaptomus spp.</c:v>
                </c:pt>
              </c:strCache>
            </c:strRef>
          </c:tx>
          <c:spPr>
            <a:solidFill>
              <a:srgbClr val="660066"/>
            </a:solid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CS-SRDWSC'!$B$59:$J$59</c:f>
              <c:numCache>
                <c:formatCode>0.00%</c:formatCode>
                <c:ptCount val="9"/>
                <c:pt idx="0">
                  <c:v>0.50115878924081747</c:v>
                </c:pt>
                <c:pt idx="1">
                  <c:v>0.54900419655012711</c:v>
                </c:pt>
                <c:pt idx="2">
                  <c:v>0.90799116153161619</c:v>
                </c:pt>
                <c:pt idx="3">
                  <c:v>0.89079747591928582</c:v>
                </c:pt>
                <c:pt idx="5">
                  <c:v>0.11964404937224173</c:v>
                </c:pt>
                <c:pt idx="6">
                  <c:v>5.1857732744012293E-2</c:v>
                </c:pt>
                <c:pt idx="8">
                  <c:v>8.0119715803497436E-3</c:v>
                </c:pt>
              </c:numCache>
            </c:numRef>
          </c:val>
        </c:ser>
        <c:ser>
          <c:idx val="1"/>
          <c:order val="1"/>
          <c:tx>
            <c:strRef>
              <c:f>'Summary MAST CS-SRDWSC'!$A$60</c:f>
              <c:strCache>
                <c:ptCount val="1"/>
                <c:pt idx="0">
                  <c:v>Acartiella sinensis</c:v>
                </c:pt>
              </c:strCache>
            </c:strRef>
          </c:tx>
          <c:spPr>
            <a:solidFill>
              <a:srgbClr val="0000FF"/>
            </a:solid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CS-SRDWSC'!$B$60:$J$60</c:f>
              <c:numCache>
                <c:formatCode>0.00%</c:formatCode>
                <c:ptCount val="9"/>
                <c:pt idx="0">
                  <c:v>0</c:v>
                </c:pt>
                <c:pt idx="1">
                  <c:v>0</c:v>
                </c:pt>
                <c:pt idx="2">
                  <c:v>0</c:v>
                </c:pt>
                <c:pt idx="3">
                  <c:v>0</c:v>
                </c:pt>
                <c:pt idx="5">
                  <c:v>0</c:v>
                </c:pt>
                <c:pt idx="6">
                  <c:v>0</c:v>
                </c:pt>
                <c:pt idx="8">
                  <c:v>0</c:v>
                </c:pt>
              </c:numCache>
            </c:numRef>
          </c:val>
        </c:ser>
        <c:ser>
          <c:idx val="2"/>
          <c:order val="2"/>
          <c:tx>
            <c:strRef>
              <c:f>'Summary MAST CS-SRDWSC'!$A$61</c:f>
              <c:strCache>
                <c:ptCount val="1"/>
                <c:pt idx="0">
                  <c:v>Sinocalanus doerrii</c:v>
                </c:pt>
              </c:strCache>
            </c:strRef>
          </c:tx>
          <c:spPr>
            <a:solidFill>
              <a:srgbClr val="008000"/>
            </a:solid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CS-SRDWSC'!$B$61:$J$61</c:f>
              <c:numCache>
                <c:formatCode>0.00%</c:formatCode>
                <c:ptCount val="9"/>
                <c:pt idx="0">
                  <c:v>0.36414074022052118</c:v>
                </c:pt>
                <c:pt idx="1">
                  <c:v>0.41677777933725374</c:v>
                </c:pt>
                <c:pt idx="2">
                  <c:v>4.2495036794480724E-2</c:v>
                </c:pt>
                <c:pt idx="3">
                  <c:v>4.9708219081768978E-2</c:v>
                </c:pt>
                <c:pt idx="5">
                  <c:v>0.78369877244274966</c:v>
                </c:pt>
                <c:pt idx="6">
                  <c:v>0.68478309332564247</c:v>
                </c:pt>
                <c:pt idx="8">
                  <c:v>0.78403907240768289</c:v>
                </c:pt>
              </c:numCache>
            </c:numRef>
          </c:val>
        </c:ser>
        <c:ser>
          <c:idx val="3"/>
          <c:order val="3"/>
          <c:tx>
            <c:strRef>
              <c:f>'Summary MAST CS-SRDWSC'!$A$62</c:f>
              <c:strCache>
                <c:ptCount val="1"/>
                <c:pt idx="0">
                  <c:v>Tortanus spp.</c:v>
                </c:pt>
              </c:strCache>
            </c:strRef>
          </c:tx>
          <c:spPr>
            <a:solidFill>
              <a:srgbClr val="FF0000"/>
            </a:solid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CS-SRDWSC'!$B$62:$J$62</c:f>
              <c:numCache>
                <c:formatCode>0.00%</c:formatCode>
                <c:ptCount val="9"/>
                <c:pt idx="0">
                  <c:v>0</c:v>
                </c:pt>
                <c:pt idx="1">
                  <c:v>0</c:v>
                </c:pt>
                <c:pt idx="2">
                  <c:v>0</c:v>
                </c:pt>
                <c:pt idx="3">
                  <c:v>0</c:v>
                </c:pt>
                <c:pt idx="5">
                  <c:v>0</c:v>
                </c:pt>
                <c:pt idx="6">
                  <c:v>0</c:v>
                </c:pt>
                <c:pt idx="8">
                  <c:v>0</c:v>
                </c:pt>
              </c:numCache>
            </c:numRef>
          </c:val>
        </c:ser>
        <c:ser>
          <c:idx val="4"/>
          <c:order val="4"/>
          <c:tx>
            <c:strRef>
              <c:f>'Summary MAST CS-SRDWSC'!$A$63</c:f>
              <c:strCache>
                <c:ptCount val="1"/>
                <c:pt idx="0">
                  <c:v>Eurytemora spp.</c:v>
                </c:pt>
              </c:strCache>
            </c:strRef>
          </c:tx>
          <c:spPr>
            <a:solidFill>
              <a:srgbClr val="FFC000"/>
            </a:solid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CS-SRDWSC'!$B$63:$J$63</c:f>
              <c:numCache>
                <c:formatCode>0.00%</c:formatCode>
                <c:ptCount val="9"/>
                <c:pt idx="0">
                  <c:v>0</c:v>
                </c:pt>
                <c:pt idx="1">
                  <c:v>0</c:v>
                </c:pt>
                <c:pt idx="2">
                  <c:v>0</c:v>
                </c:pt>
                <c:pt idx="3">
                  <c:v>0</c:v>
                </c:pt>
                <c:pt idx="5">
                  <c:v>0</c:v>
                </c:pt>
                <c:pt idx="6">
                  <c:v>0</c:v>
                </c:pt>
                <c:pt idx="8">
                  <c:v>2.4568019115455764E-4</c:v>
                </c:pt>
              </c:numCache>
            </c:numRef>
          </c:val>
        </c:ser>
        <c:ser>
          <c:idx val="5"/>
          <c:order val="5"/>
          <c:tx>
            <c:strRef>
              <c:f>'Summary MAST CS-SRDWSC'!$A$64</c:f>
              <c:strCache>
                <c:ptCount val="1"/>
                <c:pt idx="0">
                  <c:v>Calanoid</c:v>
                </c:pt>
              </c:strCache>
            </c:strRef>
          </c:tx>
          <c:spPr>
            <a:solidFill>
              <a:srgbClr val="C0C0C0"/>
            </a:solid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CS-SRDWSC'!$B$64:$J$64</c:f>
              <c:numCache>
                <c:formatCode>0.00%</c:formatCode>
                <c:ptCount val="9"/>
                <c:pt idx="0">
                  <c:v>4.5087435915443515E-2</c:v>
                </c:pt>
                <c:pt idx="1">
                  <c:v>7.0737834916981294E-3</c:v>
                </c:pt>
                <c:pt idx="2">
                  <c:v>1.0013275496194171E-2</c:v>
                </c:pt>
                <c:pt idx="3">
                  <c:v>2.1725374393587862E-2</c:v>
                </c:pt>
                <c:pt idx="5">
                  <c:v>6.4839029234325316E-2</c:v>
                </c:pt>
                <c:pt idx="6">
                  <c:v>0.12810361436603268</c:v>
                </c:pt>
                <c:pt idx="8">
                  <c:v>0.12234569459854458</c:v>
                </c:pt>
              </c:numCache>
            </c:numRef>
          </c:val>
        </c:ser>
        <c:ser>
          <c:idx val="6"/>
          <c:order val="6"/>
          <c:tx>
            <c:strRef>
              <c:f>'Summary MAST CS-SRDWSC'!$A$65</c:f>
              <c:strCache>
                <c:ptCount val="1"/>
                <c:pt idx="0">
                  <c:v>Cyclopoid</c:v>
                </c:pt>
              </c:strCache>
            </c:strRef>
          </c:tx>
          <c:spPr>
            <a:pattFill prst="wdDnDiag">
              <a:fgClr>
                <a:schemeClr val="bg1"/>
              </a:fgClr>
              <a:bgClr>
                <a:srgbClr val="FFC000"/>
              </a:bgClr>
            </a:patt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CS-SRDWSC'!$B$65:$J$65</c:f>
              <c:numCache>
                <c:formatCode>0.00%</c:formatCode>
                <c:ptCount val="9"/>
                <c:pt idx="0">
                  <c:v>9.6214621813329598E-3</c:v>
                </c:pt>
                <c:pt idx="1">
                  <c:v>0</c:v>
                </c:pt>
                <c:pt idx="2">
                  <c:v>0</c:v>
                </c:pt>
                <c:pt idx="3">
                  <c:v>0</c:v>
                </c:pt>
                <c:pt idx="5">
                  <c:v>2.1755216455485685E-2</c:v>
                </c:pt>
                <c:pt idx="6">
                  <c:v>1.9551173716940758E-2</c:v>
                </c:pt>
                <c:pt idx="8">
                  <c:v>2.0549566879937652E-2</c:v>
                </c:pt>
              </c:numCache>
            </c:numRef>
          </c:val>
        </c:ser>
        <c:ser>
          <c:idx val="7"/>
          <c:order val="7"/>
          <c:tx>
            <c:strRef>
              <c:f>'Summary MAST CS-SRDWSC'!$A$66</c:f>
              <c:strCache>
                <c:ptCount val="1"/>
                <c:pt idx="0">
                  <c:v>Limnoithona spp.</c:v>
                </c:pt>
              </c:strCache>
            </c:strRef>
          </c:tx>
          <c:spPr>
            <a:pattFill prst="wdUpDiag">
              <a:fgClr>
                <a:schemeClr val="bg1"/>
              </a:fgClr>
              <a:bgClr>
                <a:srgbClr val="008000"/>
              </a:bgClr>
            </a:patt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CS-SRDWSC'!$B$66:$J$66</c:f>
              <c:numCache>
                <c:formatCode>0.00%</c:formatCode>
                <c:ptCount val="9"/>
                <c:pt idx="0">
                  <c:v>0</c:v>
                </c:pt>
                <c:pt idx="1">
                  <c:v>7.8597594352201416E-4</c:v>
                </c:pt>
                <c:pt idx="2">
                  <c:v>2.6855528150712326E-3</c:v>
                </c:pt>
                <c:pt idx="3">
                  <c:v>0</c:v>
                </c:pt>
                <c:pt idx="5">
                  <c:v>6.7487930506713835E-5</c:v>
                </c:pt>
                <c:pt idx="6">
                  <c:v>1.9791405530097877E-2</c:v>
                </c:pt>
                <c:pt idx="8">
                  <c:v>4.4271083950623256E-4</c:v>
                </c:pt>
              </c:numCache>
            </c:numRef>
          </c:val>
        </c:ser>
        <c:ser>
          <c:idx val="8"/>
          <c:order val="8"/>
          <c:tx>
            <c:strRef>
              <c:f>'Summary MAST CS-SRDWSC'!$A$67</c:f>
              <c:strCache>
                <c:ptCount val="1"/>
                <c:pt idx="0">
                  <c:v>Harpacticoid</c:v>
                </c:pt>
              </c:strCache>
            </c:strRef>
          </c:tx>
          <c:spPr>
            <a:solidFill>
              <a:srgbClr val="FF33CC"/>
            </a:solid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CS-SRDWSC'!$B$67:$J$67</c:f>
              <c:numCache>
                <c:formatCode>0.00%</c:formatCode>
                <c:ptCount val="9"/>
                <c:pt idx="0">
                  <c:v>0</c:v>
                </c:pt>
                <c:pt idx="1">
                  <c:v>0</c:v>
                </c:pt>
                <c:pt idx="2">
                  <c:v>0</c:v>
                </c:pt>
                <c:pt idx="3">
                  <c:v>0</c:v>
                </c:pt>
                <c:pt idx="5">
                  <c:v>1.0942685875017172E-3</c:v>
                </c:pt>
                <c:pt idx="6">
                  <c:v>1.5730563919230454E-3</c:v>
                </c:pt>
                <c:pt idx="8">
                  <c:v>4.1412923310953906E-4</c:v>
                </c:pt>
              </c:numCache>
            </c:numRef>
          </c:val>
        </c:ser>
        <c:ser>
          <c:idx val="9"/>
          <c:order val="9"/>
          <c:tx>
            <c:strRef>
              <c:f>'Summary MAST CS-SRDWSC'!$A$68</c:f>
              <c:strCache>
                <c:ptCount val="1"/>
                <c:pt idx="0">
                  <c:v>Copepod nauplii</c:v>
                </c:pt>
              </c:strCache>
            </c:strRef>
          </c:tx>
          <c:spPr>
            <a:pattFill prst="lgCheck">
              <a:fgClr>
                <a:schemeClr val="tx1"/>
              </a:fgClr>
              <a:bgClr>
                <a:schemeClr val="bg1"/>
              </a:bgClr>
            </a:patt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CS-SRDWSC'!$B$68:$J$68</c:f>
              <c:numCache>
                <c:formatCode>0.00%</c:formatCode>
                <c:ptCount val="9"/>
                <c:pt idx="0">
                  <c:v>0</c:v>
                </c:pt>
                <c:pt idx="1">
                  <c:v>0</c:v>
                </c:pt>
                <c:pt idx="2">
                  <c:v>0</c:v>
                </c:pt>
                <c:pt idx="3">
                  <c:v>0</c:v>
                </c:pt>
                <c:pt idx="5">
                  <c:v>1.1569359515436658E-4</c:v>
                </c:pt>
                <c:pt idx="6">
                  <c:v>2.2175244291426191E-4</c:v>
                </c:pt>
                <c:pt idx="8">
                  <c:v>0</c:v>
                </c:pt>
              </c:numCache>
            </c:numRef>
          </c:val>
        </c:ser>
        <c:ser>
          <c:idx val="10"/>
          <c:order val="10"/>
          <c:tx>
            <c:strRef>
              <c:f>'Summary MAST CS-SRDWSC'!$A$69</c:f>
              <c:strCache>
                <c:ptCount val="1"/>
                <c:pt idx="0">
                  <c:v>Cladocerans</c:v>
                </c:pt>
              </c:strCache>
            </c:strRef>
          </c:tx>
          <c:spPr>
            <a:pattFill prst="zigZag">
              <a:fgClr>
                <a:schemeClr val="tx1"/>
              </a:fgClr>
              <a:bgClr>
                <a:srgbClr val="FFFF00"/>
              </a:bgClr>
            </a:patt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CS-SRDWSC'!$B$69:$J$69</c:f>
              <c:numCache>
                <c:formatCode>0.00%</c:formatCode>
                <c:ptCount val="9"/>
                <c:pt idx="0">
                  <c:v>7.9991572441884984E-2</c:v>
                </c:pt>
                <c:pt idx="1">
                  <c:v>0</c:v>
                </c:pt>
                <c:pt idx="2">
                  <c:v>6.2918665953097452E-3</c:v>
                </c:pt>
                <c:pt idx="3">
                  <c:v>3.7768930605357534E-2</c:v>
                </c:pt>
                <c:pt idx="5">
                  <c:v>7.638187563420577E-3</c:v>
                </c:pt>
                <c:pt idx="6">
                  <c:v>2.6947541656643537E-2</c:v>
                </c:pt>
                <c:pt idx="8">
                  <c:v>5.8018228508147841E-2</c:v>
                </c:pt>
              </c:numCache>
            </c:numRef>
          </c:val>
        </c:ser>
        <c:ser>
          <c:idx val="11"/>
          <c:order val="11"/>
          <c:tx>
            <c:strRef>
              <c:f>'Summary MAST CS-SRDWSC'!$A$70</c:f>
              <c:strCache>
                <c:ptCount val="1"/>
                <c:pt idx="0">
                  <c:v>Mysids</c:v>
                </c:pt>
              </c:strCache>
            </c:strRef>
          </c:tx>
          <c:spPr>
            <a:pattFill prst="zigZag">
              <a:fgClr>
                <a:schemeClr val="tx1"/>
              </a:fgClr>
              <a:bgClr>
                <a:srgbClr val="00FFFF"/>
              </a:bgClr>
            </a:patt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CS-SRDWSC'!$B$70:$J$70</c:f>
              <c:numCache>
                <c:formatCode>0.00%</c:formatCode>
                <c:ptCount val="9"/>
                <c:pt idx="0">
                  <c:v>0</c:v>
                </c:pt>
                <c:pt idx="1">
                  <c:v>0</c:v>
                </c:pt>
                <c:pt idx="2">
                  <c:v>2.4841244311441357E-2</c:v>
                </c:pt>
                <c:pt idx="3">
                  <c:v>0</c:v>
                </c:pt>
                <c:pt idx="5">
                  <c:v>0</c:v>
                </c:pt>
                <c:pt idx="6">
                  <c:v>0</c:v>
                </c:pt>
                <c:pt idx="8">
                  <c:v>0</c:v>
                </c:pt>
              </c:numCache>
            </c:numRef>
          </c:val>
        </c:ser>
        <c:ser>
          <c:idx val="12"/>
          <c:order val="12"/>
          <c:tx>
            <c:strRef>
              <c:f>'Summary MAST CS-SRDWSC'!$A$71</c:f>
              <c:strCache>
                <c:ptCount val="1"/>
                <c:pt idx="0">
                  <c:v>Amphipods</c:v>
                </c:pt>
              </c:strCache>
            </c:strRef>
          </c:tx>
          <c:spPr>
            <a:pattFill prst="zigZag">
              <a:fgClr>
                <a:schemeClr val="tx1"/>
              </a:fgClr>
              <a:bgClr>
                <a:srgbClr val="00FF00"/>
              </a:bgClr>
            </a:patt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CS-SRDWSC'!$B$71:$J$71</c:f>
              <c:numCache>
                <c:formatCode>0.00%</c:formatCode>
                <c:ptCount val="9"/>
                <c:pt idx="0">
                  <c:v>0</c:v>
                </c:pt>
                <c:pt idx="1">
                  <c:v>0</c:v>
                </c:pt>
                <c:pt idx="2">
                  <c:v>5.6818624558864226E-3</c:v>
                </c:pt>
                <c:pt idx="3">
                  <c:v>0</c:v>
                </c:pt>
                <c:pt idx="5">
                  <c:v>0</c:v>
                </c:pt>
                <c:pt idx="6">
                  <c:v>5.6920749490944585E-3</c:v>
                </c:pt>
                <c:pt idx="8">
                  <c:v>2.4259218447639321E-3</c:v>
                </c:pt>
              </c:numCache>
            </c:numRef>
          </c:val>
        </c:ser>
        <c:ser>
          <c:idx val="13"/>
          <c:order val="13"/>
          <c:tx>
            <c:strRef>
              <c:f>'Summary MAST CS-SRDWSC'!$A$72</c:f>
              <c:strCache>
                <c:ptCount val="1"/>
                <c:pt idx="0">
                  <c:v>Cumaceans</c:v>
                </c:pt>
              </c:strCache>
            </c:strRef>
          </c:tx>
          <c:spPr>
            <a:pattFill prst="dkVert">
              <a:fgClr>
                <a:schemeClr val="bg1"/>
              </a:fgClr>
              <a:bgClr>
                <a:schemeClr val="bg1">
                  <a:lumMod val="65000"/>
                </a:schemeClr>
              </a:bgClr>
            </a:patt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CS-SRDWSC'!$B$72:$J$72</c:f>
              <c:numCache>
                <c:formatCode>0.00%</c:formatCode>
                <c:ptCount val="9"/>
                <c:pt idx="0">
                  <c:v>0</c:v>
                </c:pt>
                <c:pt idx="1">
                  <c:v>0</c:v>
                </c:pt>
                <c:pt idx="2">
                  <c:v>0</c:v>
                </c:pt>
                <c:pt idx="3">
                  <c:v>0</c:v>
                </c:pt>
                <c:pt idx="5">
                  <c:v>0</c:v>
                </c:pt>
                <c:pt idx="6">
                  <c:v>0</c:v>
                </c:pt>
                <c:pt idx="8">
                  <c:v>0</c:v>
                </c:pt>
              </c:numCache>
            </c:numRef>
          </c:val>
        </c:ser>
        <c:ser>
          <c:idx val="14"/>
          <c:order val="14"/>
          <c:tx>
            <c:strRef>
              <c:f>'Summary MAST CS-SRDWSC'!$A$73</c:f>
              <c:strCache>
                <c:ptCount val="1"/>
                <c:pt idx="0">
                  <c:v>Fish</c:v>
                </c:pt>
              </c:strCache>
            </c:strRef>
          </c:tx>
          <c:spPr>
            <a:pattFill prst="solidDmnd">
              <a:fgClr>
                <a:schemeClr val="bg1"/>
              </a:fgClr>
              <a:bgClr>
                <a:srgbClr val="3333FF"/>
              </a:bgClr>
            </a:patt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CS-SRDWSC'!$B$73:$J$73</c:f>
              <c:numCache>
                <c:formatCode>0.00%</c:formatCode>
                <c:ptCount val="9"/>
                <c:pt idx="0">
                  <c:v>0</c:v>
                </c:pt>
                <c:pt idx="1">
                  <c:v>0</c:v>
                </c:pt>
                <c:pt idx="2">
                  <c:v>0</c:v>
                </c:pt>
                <c:pt idx="3">
                  <c:v>0</c:v>
                </c:pt>
                <c:pt idx="5">
                  <c:v>0</c:v>
                </c:pt>
                <c:pt idx="6">
                  <c:v>0</c:v>
                </c:pt>
                <c:pt idx="8">
                  <c:v>0</c:v>
                </c:pt>
              </c:numCache>
            </c:numRef>
          </c:val>
        </c:ser>
        <c:ser>
          <c:idx val="15"/>
          <c:order val="15"/>
          <c:tx>
            <c:strRef>
              <c:f>'Summary MAST CS-SRDWSC'!$A$74</c:f>
              <c:strCache>
                <c:ptCount val="1"/>
                <c:pt idx="0">
                  <c:v>Other</c:v>
                </c:pt>
              </c:strCache>
            </c:strRef>
          </c:tx>
          <c:spPr>
            <a:solidFill>
              <a:schemeClr val="tx1"/>
            </a:solid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CS-SRDWSC'!$B$74:$J$74</c:f>
              <c:numCache>
                <c:formatCode>0.00%</c:formatCode>
                <c:ptCount val="9"/>
                <c:pt idx="0">
                  <c:v>0</c:v>
                </c:pt>
                <c:pt idx="1">
                  <c:v>2.635826467739898E-2</c:v>
                </c:pt>
                <c:pt idx="2">
                  <c:v>0</c:v>
                </c:pt>
                <c:pt idx="3">
                  <c:v>0</c:v>
                </c:pt>
                <c:pt idx="5">
                  <c:v>1.1472948186141353E-3</c:v>
                </c:pt>
                <c:pt idx="6">
                  <c:v>6.1478554876698767E-2</c:v>
                </c:pt>
                <c:pt idx="8">
                  <c:v>3.507023916802807E-3</c:v>
                </c:pt>
              </c:numCache>
            </c:numRef>
          </c:val>
        </c:ser>
        <c:dLbls>
          <c:showLegendKey val="0"/>
          <c:showVal val="0"/>
          <c:showCatName val="0"/>
          <c:showSerName val="0"/>
          <c:showPercent val="0"/>
          <c:showBubbleSize val="0"/>
        </c:dLbls>
        <c:gapWidth val="40"/>
        <c:overlap val="100"/>
        <c:axId val="150672896"/>
        <c:axId val="150613952"/>
      </c:barChart>
      <c:catAx>
        <c:axId val="150672896"/>
        <c:scaling>
          <c:orientation val="minMax"/>
        </c:scaling>
        <c:delete val="0"/>
        <c:axPos val="b"/>
        <c:numFmt formatCode="General" sourceLinked="1"/>
        <c:majorTickMark val="out"/>
        <c:minorTickMark val="none"/>
        <c:tickLblPos val="nextTo"/>
        <c:txPr>
          <a:bodyPr/>
          <a:lstStyle/>
          <a:p>
            <a:pPr>
              <a:defRPr sz="1200"/>
            </a:pPr>
            <a:endParaRPr lang="en-US"/>
          </a:p>
        </c:txPr>
        <c:crossAx val="150613952"/>
        <c:crosses val="autoZero"/>
        <c:auto val="1"/>
        <c:lblAlgn val="ctr"/>
        <c:lblOffset val="100"/>
        <c:noMultiLvlLbl val="0"/>
      </c:catAx>
      <c:valAx>
        <c:axId val="150613952"/>
        <c:scaling>
          <c:orientation val="minMax"/>
          <c:max val="1"/>
        </c:scaling>
        <c:delete val="0"/>
        <c:axPos val="l"/>
        <c:numFmt formatCode="0%" sourceLinked="0"/>
        <c:majorTickMark val="out"/>
        <c:minorTickMark val="none"/>
        <c:tickLblPos val="nextTo"/>
        <c:crossAx val="150672896"/>
        <c:crosses val="autoZero"/>
        <c:crossBetween val="between"/>
      </c:valAx>
      <c:spPr>
        <a:ln>
          <a:solidFill>
            <a:sysClr val="windowText" lastClr="000000"/>
          </a:solidFill>
        </a:ln>
      </c:spPr>
    </c:plotArea>
    <c:plotVisOnly val="1"/>
    <c:dispBlanksAs val="gap"/>
    <c:showDLblsOverMax val="0"/>
  </c:chart>
  <c:spPr>
    <a:solidFill>
      <a:schemeClr val="bg1"/>
    </a:solidFill>
  </c:spPr>
  <c:txPr>
    <a:bodyPr/>
    <a:lstStyle/>
    <a:p>
      <a:pPr>
        <a:defRPr sz="1000">
          <a:latin typeface="Arial" pitchFamily="34" charset="0"/>
          <a:cs typeface="Arial" pitchFamily="34" charset="0"/>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'Summary MAST CS-SRDWSC'!$A$82</c:f>
              <c:strCache>
                <c:ptCount val="1"/>
                <c:pt idx="0">
                  <c:v>Pseudodiaptomus spp.</c:v>
                </c:pt>
              </c:strCache>
            </c:strRef>
          </c:tx>
          <c:spPr>
            <a:solidFill>
              <a:srgbClr val="660066"/>
            </a:solid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CS-SRDWSC'!$B$82:$J$82</c:f>
              <c:numCache>
                <c:formatCode>0.00%</c:formatCode>
                <c:ptCount val="9"/>
                <c:pt idx="0">
                  <c:v>0</c:v>
                </c:pt>
                <c:pt idx="1">
                  <c:v>2.1429558965850963E-2</c:v>
                </c:pt>
                <c:pt idx="2">
                  <c:v>0.65993208636624723</c:v>
                </c:pt>
                <c:pt idx="3">
                  <c:v>0.82449039230211019</c:v>
                </c:pt>
                <c:pt idx="4">
                  <c:v>0.6577530011466366</c:v>
                </c:pt>
                <c:pt idx="5">
                  <c:v>0.88857180686907178</c:v>
                </c:pt>
                <c:pt idx="6">
                  <c:v>0.23954181169887134</c:v>
                </c:pt>
                <c:pt idx="7">
                  <c:v>0.25352621619374105</c:v>
                </c:pt>
                <c:pt idx="8">
                  <c:v>0.31924656245702593</c:v>
                </c:pt>
              </c:numCache>
            </c:numRef>
          </c:val>
        </c:ser>
        <c:ser>
          <c:idx val="1"/>
          <c:order val="1"/>
          <c:tx>
            <c:strRef>
              <c:f>'Summary MAST CS-SRDWSC'!$A$83</c:f>
              <c:strCache>
                <c:ptCount val="1"/>
                <c:pt idx="0">
                  <c:v>Acartiella sinensis</c:v>
                </c:pt>
              </c:strCache>
            </c:strRef>
          </c:tx>
          <c:spPr>
            <a:solidFill>
              <a:srgbClr val="0000FF"/>
            </a:solid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CS-SRDWSC'!$B$83:$J$83</c:f>
              <c:numCache>
                <c:formatCode>0.00%</c:formatCode>
                <c:ptCount val="9"/>
                <c:pt idx="0">
                  <c:v>0</c:v>
                </c:pt>
                <c:pt idx="1">
                  <c:v>0</c:v>
                </c:pt>
                <c:pt idx="2">
                  <c:v>2.8264464777195465E-3</c:v>
                </c:pt>
                <c:pt idx="3">
                  <c:v>5.6353535513936669E-3</c:v>
                </c:pt>
                <c:pt idx="4">
                  <c:v>7.5954599844540718E-3</c:v>
                </c:pt>
                <c:pt idx="5">
                  <c:v>9.5870839191504811E-3</c:v>
                </c:pt>
                <c:pt idx="6">
                  <c:v>8.6635439101465008E-3</c:v>
                </c:pt>
                <c:pt idx="7">
                  <c:v>4.0523294585838891E-3</c:v>
                </c:pt>
                <c:pt idx="8">
                  <c:v>0</c:v>
                </c:pt>
              </c:numCache>
            </c:numRef>
          </c:val>
        </c:ser>
        <c:ser>
          <c:idx val="2"/>
          <c:order val="2"/>
          <c:tx>
            <c:strRef>
              <c:f>'Summary MAST CS-SRDWSC'!$A$84</c:f>
              <c:strCache>
                <c:ptCount val="1"/>
                <c:pt idx="0">
                  <c:v>Sinocalanus doerrii</c:v>
                </c:pt>
              </c:strCache>
            </c:strRef>
          </c:tx>
          <c:spPr>
            <a:solidFill>
              <a:srgbClr val="008000"/>
            </a:solid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CS-SRDWSC'!$B$84:$J$84</c:f>
              <c:numCache>
                <c:formatCode>0.00%</c:formatCode>
                <c:ptCount val="9"/>
                <c:pt idx="0">
                  <c:v>0.8909236867191811</c:v>
                </c:pt>
                <c:pt idx="1">
                  <c:v>0.34211253974837558</c:v>
                </c:pt>
                <c:pt idx="2">
                  <c:v>0.20103429011115995</c:v>
                </c:pt>
                <c:pt idx="3">
                  <c:v>0.11817777945558747</c:v>
                </c:pt>
                <c:pt idx="4">
                  <c:v>4.4905581387885071E-2</c:v>
                </c:pt>
                <c:pt idx="5">
                  <c:v>6.7510640745412258E-3</c:v>
                </c:pt>
                <c:pt idx="6">
                  <c:v>0.1409983142348544</c:v>
                </c:pt>
                <c:pt idx="7">
                  <c:v>0.11969507595521363</c:v>
                </c:pt>
                <c:pt idx="8">
                  <c:v>3.8217886932196729E-2</c:v>
                </c:pt>
              </c:numCache>
            </c:numRef>
          </c:val>
        </c:ser>
        <c:ser>
          <c:idx val="3"/>
          <c:order val="3"/>
          <c:tx>
            <c:strRef>
              <c:f>'Summary MAST CS-SRDWSC'!$A$85</c:f>
              <c:strCache>
                <c:ptCount val="1"/>
                <c:pt idx="0">
                  <c:v>Tortanus spp.</c:v>
                </c:pt>
              </c:strCache>
            </c:strRef>
          </c:tx>
          <c:spPr>
            <a:solidFill>
              <a:srgbClr val="FF0000"/>
            </a:solid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CS-SRDWSC'!$B$85:$J$85</c:f>
              <c:numCache>
                <c:formatCode>0.00%</c:formatCode>
                <c:ptCount val="9"/>
                <c:pt idx="0">
                  <c:v>0</c:v>
                </c:pt>
                <c:pt idx="1">
                  <c:v>0</c:v>
                </c:pt>
                <c:pt idx="2">
                  <c:v>0</c:v>
                </c:pt>
                <c:pt idx="3">
                  <c:v>0</c:v>
                </c:pt>
                <c:pt idx="4">
                  <c:v>0</c:v>
                </c:pt>
                <c:pt idx="5">
                  <c:v>0</c:v>
                </c:pt>
                <c:pt idx="6">
                  <c:v>0</c:v>
                </c:pt>
                <c:pt idx="7">
                  <c:v>0</c:v>
                </c:pt>
                <c:pt idx="8">
                  <c:v>0</c:v>
                </c:pt>
              </c:numCache>
            </c:numRef>
          </c:val>
        </c:ser>
        <c:ser>
          <c:idx val="4"/>
          <c:order val="4"/>
          <c:tx>
            <c:strRef>
              <c:f>'Summary MAST CS-SRDWSC'!$A$86</c:f>
              <c:strCache>
                <c:ptCount val="1"/>
                <c:pt idx="0">
                  <c:v>Eurytemora spp.</c:v>
                </c:pt>
              </c:strCache>
            </c:strRef>
          </c:tx>
          <c:spPr>
            <a:solidFill>
              <a:srgbClr val="FFC000"/>
            </a:solid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CS-SRDWSC'!$B$86:$J$86</c:f>
              <c:numCache>
                <c:formatCode>0.00%</c:formatCode>
                <c:ptCount val="9"/>
                <c:pt idx="0">
                  <c:v>6.0659274497014685E-2</c:v>
                </c:pt>
                <c:pt idx="1">
                  <c:v>0.45299322549426241</c:v>
                </c:pt>
                <c:pt idx="2">
                  <c:v>9.6448263273577334E-3</c:v>
                </c:pt>
                <c:pt idx="3">
                  <c:v>0</c:v>
                </c:pt>
                <c:pt idx="4">
                  <c:v>0</c:v>
                </c:pt>
                <c:pt idx="5">
                  <c:v>0</c:v>
                </c:pt>
                <c:pt idx="6">
                  <c:v>0</c:v>
                </c:pt>
                <c:pt idx="7">
                  <c:v>0</c:v>
                </c:pt>
                <c:pt idx="8">
                  <c:v>0</c:v>
                </c:pt>
              </c:numCache>
            </c:numRef>
          </c:val>
        </c:ser>
        <c:ser>
          <c:idx val="5"/>
          <c:order val="5"/>
          <c:tx>
            <c:strRef>
              <c:f>'Summary MAST CS-SRDWSC'!$A$87</c:f>
              <c:strCache>
                <c:ptCount val="1"/>
                <c:pt idx="0">
                  <c:v>Calanoid</c:v>
                </c:pt>
              </c:strCache>
            </c:strRef>
          </c:tx>
          <c:spPr>
            <a:solidFill>
              <a:srgbClr val="C0C0C0"/>
            </a:solid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CS-SRDWSC'!$B$87:$J$87</c:f>
              <c:numCache>
                <c:formatCode>0.00%</c:formatCode>
                <c:ptCount val="9"/>
                <c:pt idx="0">
                  <c:v>4.1543324469419496E-2</c:v>
                </c:pt>
                <c:pt idx="1">
                  <c:v>3.8158440481128167E-2</c:v>
                </c:pt>
                <c:pt idx="2">
                  <c:v>3.102334679728028E-2</c:v>
                </c:pt>
                <c:pt idx="3">
                  <c:v>5.8374180213639579E-3</c:v>
                </c:pt>
                <c:pt idx="4">
                  <c:v>0.20477048864178737</c:v>
                </c:pt>
                <c:pt idx="5">
                  <c:v>3.9341420066633459E-3</c:v>
                </c:pt>
                <c:pt idx="6">
                  <c:v>0.13475089810841412</c:v>
                </c:pt>
                <c:pt idx="7">
                  <c:v>1.231036339510046E-3</c:v>
                </c:pt>
                <c:pt idx="8">
                  <c:v>1.8686785388061664E-2</c:v>
                </c:pt>
              </c:numCache>
            </c:numRef>
          </c:val>
        </c:ser>
        <c:ser>
          <c:idx val="6"/>
          <c:order val="6"/>
          <c:tx>
            <c:strRef>
              <c:f>'Summary MAST CS-SRDWSC'!$A$88</c:f>
              <c:strCache>
                <c:ptCount val="1"/>
                <c:pt idx="0">
                  <c:v>Cyclopoid</c:v>
                </c:pt>
              </c:strCache>
            </c:strRef>
          </c:tx>
          <c:spPr>
            <a:pattFill prst="wdDnDiag">
              <a:fgClr>
                <a:schemeClr val="bg1"/>
              </a:fgClr>
              <a:bgClr>
                <a:srgbClr val="FFC000"/>
              </a:bgClr>
            </a:patt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CS-SRDWSC'!$B$88:$J$88</c:f>
              <c:numCache>
                <c:formatCode>0.00%</c:formatCode>
                <c:ptCount val="9"/>
                <c:pt idx="0">
                  <c:v>6.8737143143846255E-3</c:v>
                </c:pt>
                <c:pt idx="1">
                  <c:v>0.10369141435089176</c:v>
                </c:pt>
                <c:pt idx="2">
                  <c:v>5.1424059421989086E-4</c:v>
                </c:pt>
                <c:pt idx="3">
                  <c:v>0</c:v>
                </c:pt>
                <c:pt idx="4">
                  <c:v>1.3687967063617761E-2</c:v>
                </c:pt>
                <c:pt idx="5">
                  <c:v>4.2397064343653529E-3</c:v>
                </c:pt>
                <c:pt idx="6">
                  <c:v>4.2063634177285002E-2</c:v>
                </c:pt>
                <c:pt idx="7">
                  <c:v>1.1924907754368627E-2</c:v>
                </c:pt>
                <c:pt idx="8">
                  <c:v>8.9799453420787052E-3</c:v>
                </c:pt>
              </c:numCache>
            </c:numRef>
          </c:val>
        </c:ser>
        <c:ser>
          <c:idx val="7"/>
          <c:order val="7"/>
          <c:tx>
            <c:strRef>
              <c:f>'Summary MAST CS-SRDWSC'!$A$89</c:f>
              <c:strCache>
                <c:ptCount val="1"/>
                <c:pt idx="0">
                  <c:v>Limnoithona spp.</c:v>
                </c:pt>
              </c:strCache>
            </c:strRef>
          </c:tx>
          <c:spPr>
            <a:pattFill prst="wdUpDiag">
              <a:fgClr>
                <a:schemeClr val="bg1"/>
              </a:fgClr>
              <a:bgClr>
                <a:srgbClr val="008000"/>
              </a:bgClr>
            </a:patt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CS-SRDWSC'!$B$89:$J$89</c:f>
              <c:numCache>
                <c:formatCode>0.00%</c:formatCode>
                <c:ptCount val="9"/>
                <c:pt idx="0">
                  <c:v>0</c:v>
                </c:pt>
                <c:pt idx="1">
                  <c:v>0</c:v>
                </c:pt>
                <c:pt idx="2">
                  <c:v>8.408021394544201E-4</c:v>
                </c:pt>
                <c:pt idx="3">
                  <c:v>0</c:v>
                </c:pt>
                <c:pt idx="4">
                  <c:v>1.0706558088501943E-3</c:v>
                </c:pt>
                <c:pt idx="5">
                  <c:v>0</c:v>
                </c:pt>
                <c:pt idx="6">
                  <c:v>5.6157712915571145E-2</c:v>
                </c:pt>
                <c:pt idx="7">
                  <c:v>0</c:v>
                </c:pt>
                <c:pt idx="8">
                  <c:v>0</c:v>
                </c:pt>
              </c:numCache>
            </c:numRef>
          </c:val>
        </c:ser>
        <c:ser>
          <c:idx val="8"/>
          <c:order val="8"/>
          <c:tx>
            <c:strRef>
              <c:f>'Summary MAST CS-SRDWSC'!$A$90</c:f>
              <c:strCache>
                <c:ptCount val="1"/>
                <c:pt idx="0">
                  <c:v>Harpacticoid</c:v>
                </c:pt>
              </c:strCache>
            </c:strRef>
          </c:tx>
          <c:spPr>
            <a:solidFill>
              <a:srgbClr val="FF33CC"/>
            </a:solid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CS-SRDWSC'!$B$90:$J$90</c:f>
              <c:numCache>
                <c:formatCode>0.00%</c:formatCode>
                <c:ptCount val="9"/>
                <c:pt idx="0">
                  <c:v>0</c:v>
                </c:pt>
                <c:pt idx="1">
                  <c:v>0</c:v>
                </c:pt>
                <c:pt idx="2">
                  <c:v>0</c:v>
                </c:pt>
                <c:pt idx="3">
                  <c:v>0</c:v>
                </c:pt>
                <c:pt idx="4">
                  <c:v>1.0140248892165303E-2</c:v>
                </c:pt>
                <c:pt idx="5">
                  <c:v>7.2253255300370491E-4</c:v>
                </c:pt>
                <c:pt idx="6">
                  <c:v>3.1340628965788937E-2</c:v>
                </c:pt>
                <c:pt idx="7">
                  <c:v>1.0689162532685592E-3</c:v>
                </c:pt>
                <c:pt idx="8">
                  <c:v>0</c:v>
                </c:pt>
              </c:numCache>
            </c:numRef>
          </c:val>
        </c:ser>
        <c:ser>
          <c:idx val="9"/>
          <c:order val="9"/>
          <c:tx>
            <c:strRef>
              <c:f>'Summary MAST CS-SRDWSC'!$A$91</c:f>
              <c:strCache>
                <c:ptCount val="1"/>
                <c:pt idx="0">
                  <c:v>Copepod nauplii</c:v>
                </c:pt>
              </c:strCache>
            </c:strRef>
          </c:tx>
          <c:spPr>
            <a:pattFill prst="lgCheck">
              <a:fgClr>
                <a:schemeClr val="tx1"/>
              </a:fgClr>
              <a:bgClr>
                <a:schemeClr val="bg1"/>
              </a:bgClr>
            </a:patt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CS-SRDWSC'!$B$91:$J$91</c:f>
              <c:numCache>
                <c:formatCode>0.00%</c:formatCode>
                <c:ptCount val="9"/>
                <c:pt idx="0">
                  <c:v>0</c:v>
                </c:pt>
                <c:pt idx="1">
                  <c:v>0</c:v>
                </c:pt>
                <c:pt idx="2">
                  <c:v>9.0085943512973577E-5</c:v>
                </c:pt>
                <c:pt idx="3">
                  <c:v>0</c:v>
                </c:pt>
                <c:pt idx="4">
                  <c:v>2.9050364880780517E-3</c:v>
                </c:pt>
                <c:pt idx="5">
                  <c:v>0</c:v>
                </c:pt>
                <c:pt idx="6">
                  <c:v>2.34709556131459E-2</c:v>
                </c:pt>
                <c:pt idx="7">
                  <c:v>0</c:v>
                </c:pt>
                <c:pt idx="8">
                  <c:v>0</c:v>
                </c:pt>
              </c:numCache>
            </c:numRef>
          </c:val>
        </c:ser>
        <c:ser>
          <c:idx val="10"/>
          <c:order val="10"/>
          <c:tx>
            <c:strRef>
              <c:f>'Summary MAST CS-SRDWSC'!$A$92</c:f>
              <c:strCache>
                <c:ptCount val="1"/>
                <c:pt idx="0">
                  <c:v>Cladocerans</c:v>
                </c:pt>
              </c:strCache>
            </c:strRef>
          </c:tx>
          <c:spPr>
            <a:pattFill prst="zigZag">
              <a:fgClr>
                <a:schemeClr val="tx1"/>
              </a:fgClr>
              <a:bgClr>
                <a:srgbClr val="FFFF00"/>
              </a:bgClr>
            </a:patt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CS-SRDWSC'!$B$92:$J$92</c:f>
              <c:numCache>
                <c:formatCode>0.00%</c:formatCode>
                <c:ptCount val="9"/>
                <c:pt idx="0">
                  <c:v>0</c:v>
                </c:pt>
                <c:pt idx="1">
                  <c:v>4.1614820959491219E-2</c:v>
                </c:pt>
                <c:pt idx="2">
                  <c:v>4.9988314697251054E-2</c:v>
                </c:pt>
                <c:pt idx="3">
                  <c:v>1.9495479417503986E-2</c:v>
                </c:pt>
                <c:pt idx="4">
                  <c:v>8.6632338126613317E-3</c:v>
                </c:pt>
                <c:pt idx="5">
                  <c:v>4.0296308903202223E-3</c:v>
                </c:pt>
                <c:pt idx="6">
                  <c:v>7.1643941472087996E-2</c:v>
                </c:pt>
                <c:pt idx="7">
                  <c:v>0</c:v>
                </c:pt>
                <c:pt idx="8">
                  <c:v>0</c:v>
                </c:pt>
              </c:numCache>
            </c:numRef>
          </c:val>
        </c:ser>
        <c:ser>
          <c:idx val="11"/>
          <c:order val="11"/>
          <c:tx>
            <c:strRef>
              <c:f>'Summary MAST CS-SRDWSC'!$A$93</c:f>
              <c:strCache>
                <c:ptCount val="1"/>
                <c:pt idx="0">
                  <c:v>Mysids</c:v>
                </c:pt>
              </c:strCache>
            </c:strRef>
          </c:tx>
          <c:spPr>
            <a:pattFill prst="zigZag">
              <a:fgClr>
                <a:schemeClr val="tx1"/>
              </a:fgClr>
              <a:bgClr>
                <a:srgbClr val="00FFFF"/>
              </a:bgClr>
            </a:patt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CS-SRDWSC'!$B$93:$J$93</c:f>
              <c:numCache>
                <c:formatCode>0.00%</c:formatCode>
                <c:ptCount val="9"/>
                <c:pt idx="0">
                  <c:v>0</c:v>
                </c:pt>
                <c:pt idx="1">
                  <c:v>0</c:v>
                </c:pt>
                <c:pt idx="2">
                  <c:v>3.4168134759751209E-2</c:v>
                </c:pt>
                <c:pt idx="3">
                  <c:v>0</c:v>
                </c:pt>
                <c:pt idx="4">
                  <c:v>0</c:v>
                </c:pt>
                <c:pt idx="5">
                  <c:v>0</c:v>
                </c:pt>
                <c:pt idx="6">
                  <c:v>0</c:v>
                </c:pt>
                <c:pt idx="7">
                  <c:v>0.59684312209828327</c:v>
                </c:pt>
                <c:pt idx="8">
                  <c:v>0.52058450724541794</c:v>
                </c:pt>
              </c:numCache>
            </c:numRef>
          </c:val>
        </c:ser>
        <c:ser>
          <c:idx val="12"/>
          <c:order val="12"/>
          <c:tx>
            <c:strRef>
              <c:f>'Summary MAST CS-SRDWSC'!$A$94</c:f>
              <c:strCache>
                <c:ptCount val="1"/>
                <c:pt idx="0">
                  <c:v>Amphipods</c:v>
                </c:pt>
              </c:strCache>
            </c:strRef>
          </c:tx>
          <c:spPr>
            <a:pattFill prst="zigZag">
              <a:fgClr>
                <a:schemeClr val="tx1"/>
              </a:fgClr>
              <a:bgClr>
                <a:srgbClr val="00FF00"/>
              </a:bgClr>
            </a:patt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CS-SRDWSC'!$B$94:$J$94</c:f>
              <c:numCache>
                <c:formatCode>0.00%</c:formatCode>
                <c:ptCount val="9"/>
                <c:pt idx="0">
                  <c:v>0</c:v>
                </c:pt>
                <c:pt idx="1">
                  <c:v>0</c:v>
                </c:pt>
                <c:pt idx="2">
                  <c:v>2.3401778831186296E-3</c:v>
                </c:pt>
                <c:pt idx="3">
                  <c:v>2.63635772520407E-2</c:v>
                </c:pt>
                <c:pt idx="4">
                  <c:v>2.7194183189195552E-3</c:v>
                </c:pt>
                <c:pt idx="5">
                  <c:v>4.3456022781174303E-2</c:v>
                </c:pt>
                <c:pt idx="6">
                  <c:v>8.7025848130218963E-2</c:v>
                </c:pt>
                <c:pt idx="7">
                  <c:v>9.5387262717322955E-3</c:v>
                </c:pt>
                <c:pt idx="8">
                  <c:v>9.1594802230773376E-2</c:v>
                </c:pt>
              </c:numCache>
            </c:numRef>
          </c:val>
        </c:ser>
        <c:ser>
          <c:idx val="13"/>
          <c:order val="13"/>
          <c:tx>
            <c:strRef>
              <c:f>'Summary MAST CS-SRDWSC'!$A$95</c:f>
              <c:strCache>
                <c:ptCount val="1"/>
                <c:pt idx="0">
                  <c:v>Cumaceans</c:v>
                </c:pt>
              </c:strCache>
            </c:strRef>
          </c:tx>
          <c:spPr>
            <a:pattFill prst="dkVert">
              <a:fgClr>
                <a:schemeClr val="bg1"/>
              </a:fgClr>
              <a:bgClr>
                <a:schemeClr val="bg1">
                  <a:lumMod val="65000"/>
                </a:schemeClr>
              </a:bgClr>
            </a:patt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CS-SRDWSC'!$B$95:$J$95</c:f>
              <c:numCache>
                <c:formatCode>0.00%</c:formatCode>
                <c:ptCount val="9"/>
                <c:pt idx="0">
                  <c:v>0</c:v>
                </c:pt>
                <c:pt idx="1">
                  <c:v>0</c:v>
                </c:pt>
                <c:pt idx="2">
                  <c:v>0</c:v>
                </c:pt>
                <c:pt idx="3">
                  <c:v>0</c:v>
                </c:pt>
                <c:pt idx="4">
                  <c:v>0</c:v>
                </c:pt>
                <c:pt idx="5">
                  <c:v>0</c:v>
                </c:pt>
                <c:pt idx="6">
                  <c:v>0</c:v>
                </c:pt>
                <c:pt idx="7">
                  <c:v>0</c:v>
                </c:pt>
                <c:pt idx="8">
                  <c:v>0</c:v>
                </c:pt>
              </c:numCache>
            </c:numRef>
          </c:val>
        </c:ser>
        <c:ser>
          <c:idx val="14"/>
          <c:order val="14"/>
          <c:tx>
            <c:strRef>
              <c:f>'Summary MAST CS-SRDWSC'!$A$96</c:f>
              <c:strCache>
                <c:ptCount val="1"/>
                <c:pt idx="0">
                  <c:v>Fish</c:v>
                </c:pt>
              </c:strCache>
            </c:strRef>
          </c:tx>
          <c:spPr>
            <a:pattFill prst="solidDmnd">
              <a:fgClr>
                <a:schemeClr val="bg1"/>
              </a:fgClr>
              <a:bgClr>
                <a:srgbClr val="3333FF"/>
              </a:bgClr>
            </a:patt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CS-SRDWSC'!$B$96:$J$96</c:f>
              <c:numCache>
                <c:formatCode>0.00%</c:formatCode>
                <c:ptCount val="9"/>
                <c:pt idx="0">
                  <c:v>0</c:v>
                </c:pt>
                <c:pt idx="1">
                  <c:v>0</c:v>
                </c:pt>
                <c:pt idx="2">
                  <c:v>0</c:v>
                </c:pt>
                <c:pt idx="3">
                  <c:v>0</c:v>
                </c:pt>
                <c:pt idx="4">
                  <c:v>0</c:v>
                </c:pt>
                <c:pt idx="5">
                  <c:v>0</c:v>
                </c:pt>
                <c:pt idx="6">
                  <c:v>0</c:v>
                </c:pt>
                <c:pt idx="7">
                  <c:v>0</c:v>
                </c:pt>
                <c:pt idx="8">
                  <c:v>0</c:v>
                </c:pt>
              </c:numCache>
            </c:numRef>
          </c:val>
        </c:ser>
        <c:ser>
          <c:idx val="15"/>
          <c:order val="15"/>
          <c:tx>
            <c:strRef>
              <c:f>'Summary MAST CS-SRDWSC'!$A$97</c:f>
              <c:strCache>
                <c:ptCount val="1"/>
                <c:pt idx="0">
                  <c:v>Other</c:v>
                </c:pt>
              </c:strCache>
            </c:strRef>
          </c:tx>
          <c:spPr>
            <a:solidFill>
              <a:schemeClr val="tx1"/>
            </a:solidFill>
          </c:spPr>
          <c:invertIfNegative val="0"/>
          <c:cat>
            <c:strRef>
              <c:f>'Summary MAST CS-SRDWSC'!$B$12:$J$12</c:f>
              <c:strCache>
                <c:ptCount val="9"/>
                <c:pt idx="0">
                  <c:v>Apr</c:v>
                </c:pt>
                <c:pt idx="1">
                  <c:v>May</c:v>
                </c:pt>
                <c:pt idx="2">
                  <c:v>Jun</c:v>
                </c:pt>
                <c:pt idx="3">
                  <c:v>Jul</c:v>
                </c:pt>
                <c:pt idx="4">
                  <c:v>Aug</c:v>
                </c:pt>
                <c:pt idx="5">
                  <c:v>Sep</c:v>
                </c:pt>
                <c:pt idx="6">
                  <c:v>Oct</c:v>
                </c:pt>
                <c:pt idx="7">
                  <c:v>Nov</c:v>
                </c:pt>
                <c:pt idx="8">
                  <c:v>Dec</c:v>
                </c:pt>
              </c:strCache>
            </c:strRef>
          </c:cat>
          <c:val>
            <c:numRef>
              <c:f>'Summary MAST CS-SRDWSC'!$B$97:$J$97</c:f>
              <c:numCache>
                <c:formatCode>0.00%</c:formatCode>
                <c:ptCount val="9"/>
                <c:pt idx="0">
                  <c:v>0</c:v>
                </c:pt>
                <c:pt idx="1">
                  <c:v>0</c:v>
                </c:pt>
                <c:pt idx="2">
                  <c:v>7.59724790292744E-3</c:v>
                </c:pt>
                <c:pt idx="3">
                  <c:v>0</c:v>
                </c:pt>
                <c:pt idx="4">
                  <c:v>4.578890845494453E-2</c:v>
                </c:pt>
                <c:pt idx="5">
                  <c:v>3.8708010471709492E-2</c:v>
                </c:pt>
                <c:pt idx="6">
                  <c:v>0.1643427107736157</c:v>
                </c:pt>
                <c:pt idx="7">
                  <c:v>2.1196696752984454E-3</c:v>
                </c:pt>
                <c:pt idx="8">
                  <c:v>2.689510404445739E-3</c:v>
                </c:pt>
              </c:numCache>
            </c:numRef>
          </c:val>
        </c:ser>
        <c:dLbls>
          <c:showLegendKey val="0"/>
          <c:showVal val="0"/>
          <c:showCatName val="0"/>
          <c:showSerName val="0"/>
          <c:showPercent val="0"/>
          <c:showBubbleSize val="0"/>
        </c:dLbls>
        <c:gapWidth val="40"/>
        <c:overlap val="100"/>
        <c:axId val="150674432"/>
        <c:axId val="150615680"/>
      </c:barChart>
      <c:catAx>
        <c:axId val="150674432"/>
        <c:scaling>
          <c:orientation val="minMax"/>
        </c:scaling>
        <c:delete val="0"/>
        <c:axPos val="b"/>
        <c:numFmt formatCode="General" sourceLinked="1"/>
        <c:majorTickMark val="out"/>
        <c:minorTickMark val="none"/>
        <c:tickLblPos val="nextTo"/>
        <c:txPr>
          <a:bodyPr/>
          <a:lstStyle/>
          <a:p>
            <a:pPr>
              <a:defRPr sz="1200"/>
            </a:pPr>
            <a:endParaRPr lang="en-US"/>
          </a:p>
        </c:txPr>
        <c:crossAx val="150615680"/>
        <c:crosses val="autoZero"/>
        <c:auto val="1"/>
        <c:lblAlgn val="ctr"/>
        <c:lblOffset val="100"/>
        <c:noMultiLvlLbl val="0"/>
      </c:catAx>
      <c:valAx>
        <c:axId val="150615680"/>
        <c:scaling>
          <c:orientation val="minMax"/>
          <c:max val="1"/>
        </c:scaling>
        <c:delete val="0"/>
        <c:axPos val="l"/>
        <c:numFmt formatCode="0%" sourceLinked="0"/>
        <c:majorTickMark val="out"/>
        <c:minorTickMark val="none"/>
        <c:tickLblPos val="nextTo"/>
        <c:crossAx val="150674432"/>
        <c:crosses val="autoZero"/>
        <c:crossBetween val="between"/>
      </c:valAx>
      <c:spPr>
        <a:ln>
          <a:solidFill>
            <a:sysClr val="windowText" lastClr="000000"/>
          </a:solidFill>
        </a:ln>
      </c:spPr>
    </c:plotArea>
    <c:plotVisOnly val="1"/>
    <c:dispBlanksAs val="gap"/>
    <c:showDLblsOverMax val="0"/>
  </c:chart>
  <c:spPr>
    <a:solidFill>
      <a:schemeClr val="bg1"/>
    </a:solidFill>
  </c:spPr>
  <c:txPr>
    <a:bodyPr/>
    <a:lstStyle/>
    <a:p>
      <a:pPr>
        <a:defRPr sz="1000">
          <a:latin typeface="Arial" pitchFamily="34" charset="0"/>
          <a:cs typeface="Arial" pitchFamily="34" charset="0"/>
        </a:defRPr>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'Summary MAST 2012'!$A$13</c:f>
              <c:strCache>
                <c:ptCount val="1"/>
                <c:pt idx="0">
                  <c:v>Pseudodiaptomus spp.</c:v>
                </c:pt>
              </c:strCache>
            </c:strRef>
          </c:tx>
          <c:spPr>
            <a:solidFill>
              <a:srgbClr val="660066"/>
            </a:solidFill>
          </c:spPr>
          <c:invertIfNegative val="0"/>
          <c:cat>
            <c:strRef>
              <c:f>'Summary MAST 2012'!$B$12:$F$12</c:f>
              <c:strCache>
                <c:ptCount val="5"/>
                <c:pt idx="0">
                  <c:v>Jan</c:v>
                </c:pt>
                <c:pt idx="1">
                  <c:v>Feb</c:v>
                </c:pt>
                <c:pt idx="2">
                  <c:v>Mar</c:v>
                </c:pt>
                <c:pt idx="3">
                  <c:v>Apr</c:v>
                </c:pt>
                <c:pt idx="4">
                  <c:v>May</c:v>
                </c:pt>
              </c:strCache>
            </c:strRef>
          </c:cat>
          <c:val>
            <c:numRef>
              <c:f>'Summary MAST 2012'!$B$13:$F$13</c:f>
              <c:numCache>
                <c:formatCode>0.00%</c:formatCode>
                <c:ptCount val="5"/>
                <c:pt idx="0">
                  <c:v>6.0492885354779067E-3</c:v>
                </c:pt>
                <c:pt idx="1">
                  <c:v>2.3219351542828554E-3</c:v>
                </c:pt>
              </c:numCache>
            </c:numRef>
          </c:val>
        </c:ser>
        <c:ser>
          <c:idx val="1"/>
          <c:order val="1"/>
          <c:tx>
            <c:strRef>
              <c:f>'Summary MAST 2012'!$A$14</c:f>
              <c:strCache>
                <c:ptCount val="1"/>
                <c:pt idx="0">
                  <c:v>Acartiella sinensis</c:v>
                </c:pt>
              </c:strCache>
            </c:strRef>
          </c:tx>
          <c:spPr>
            <a:solidFill>
              <a:srgbClr val="0000FF"/>
            </a:solidFill>
          </c:spPr>
          <c:invertIfNegative val="0"/>
          <c:cat>
            <c:strRef>
              <c:f>'Summary MAST 2012'!$B$12:$F$12</c:f>
              <c:strCache>
                <c:ptCount val="5"/>
                <c:pt idx="0">
                  <c:v>Jan</c:v>
                </c:pt>
                <c:pt idx="1">
                  <c:v>Feb</c:v>
                </c:pt>
                <c:pt idx="2">
                  <c:v>Mar</c:v>
                </c:pt>
                <c:pt idx="3">
                  <c:v>Apr</c:v>
                </c:pt>
                <c:pt idx="4">
                  <c:v>May</c:v>
                </c:pt>
              </c:strCache>
            </c:strRef>
          </c:cat>
          <c:val>
            <c:numRef>
              <c:f>'Summary MAST 2012'!$B$14:$F$14</c:f>
              <c:numCache>
                <c:formatCode>0.00%</c:formatCode>
                <c:ptCount val="5"/>
                <c:pt idx="0">
                  <c:v>4.3852623974068382E-2</c:v>
                </c:pt>
                <c:pt idx="1">
                  <c:v>0</c:v>
                </c:pt>
              </c:numCache>
            </c:numRef>
          </c:val>
        </c:ser>
        <c:ser>
          <c:idx val="2"/>
          <c:order val="2"/>
          <c:tx>
            <c:strRef>
              <c:f>'Summary MAST 2012'!$A$15</c:f>
              <c:strCache>
                <c:ptCount val="1"/>
                <c:pt idx="0">
                  <c:v>Sinocalanus doerrii</c:v>
                </c:pt>
              </c:strCache>
            </c:strRef>
          </c:tx>
          <c:spPr>
            <a:solidFill>
              <a:srgbClr val="008000"/>
            </a:solidFill>
          </c:spPr>
          <c:invertIfNegative val="0"/>
          <c:cat>
            <c:strRef>
              <c:f>'Summary MAST 2012'!$B$12:$F$12</c:f>
              <c:strCache>
                <c:ptCount val="5"/>
                <c:pt idx="0">
                  <c:v>Jan</c:v>
                </c:pt>
                <c:pt idx="1">
                  <c:v>Feb</c:v>
                </c:pt>
                <c:pt idx="2">
                  <c:v>Mar</c:v>
                </c:pt>
                <c:pt idx="3">
                  <c:v>Apr</c:v>
                </c:pt>
                <c:pt idx="4">
                  <c:v>May</c:v>
                </c:pt>
              </c:strCache>
            </c:strRef>
          </c:cat>
          <c:val>
            <c:numRef>
              <c:f>'Summary MAST 2012'!$B$15:$F$15</c:f>
              <c:numCache>
                <c:formatCode>0.00%</c:formatCode>
                <c:ptCount val="5"/>
                <c:pt idx="0">
                  <c:v>1.8791893293127464E-3</c:v>
                </c:pt>
                <c:pt idx="1">
                  <c:v>0</c:v>
                </c:pt>
              </c:numCache>
            </c:numRef>
          </c:val>
        </c:ser>
        <c:ser>
          <c:idx val="3"/>
          <c:order val="3"/>
          <c:tx>
            <c:strRef>
              <c:f>'Summary MAST 2012'!$A$16</c:f>
              <c:strCache>
                <c:ptCount val="1"/>
                <c:pt idx="0">
                  <c:v>Tortanus spp.</c:v>
                </c:pt>
              </c:strCache>
            </c:strRef>
          </c:tx>
          <c:spPr>
            <a:solidFill>
              <a:srgbClr val="FF0000"/>
            </a:solidFill>
          </c:spPr>
          <c:invertIfNegative val="0"/>
          <c:cat>
            <c:strRef>
              <c:f>'Summary MAST 2012'!$B$12:$F$12</c:f>
              <c:strCache>
                <c:ptCount val="5"/>
                <c:pt idx="0">
                  <c:v>Jan</c:v>
                </c:pt>
                <c:pt idx="1">
                  <c:v>Feb</c:v>
                </c:pt>
                <c:pt idx="2">
                  <c:v>Mar</c:v>
                </c:pt>
                <c:pt idx="3">
                  <c:v>Apr</c:v>
                </c:pt>
                <c:pt idx="4">
                  <c:v>May</c:v>
                </c:pt>
              </c:strCache>
            </c:strRef>
          </c:cat>
          <c:val>
            <c:numRef>
              <c:f>'Summary MAST 2012'!$B$16:$F$16</c:f>
              <c:numCache>
                <c:formatCode>0.00%</c:formatCode>
                <c:ptCount val="5"/>
                <c:pt idx="0">
                  <c:v>3.4150478443859905E-2</c:v>
                </c:pt>
                <c:pt idx="1">
                  <c:v>2.6365948523166386E-3</c:v>
                </c:pt>
              </c:numCache>
            </c:numRef>
          </c:val>
        </c:ser>
        <c:ser>
          <c:idx val="4"/>
          <c:order val="4"/>
          <c:tx>
            <c:strRef>
              <c:f>'Summary MAST 2012'!$A$17</c:f>
              <c:strCache>
                <c:ptCount val="1"/>
                <c:pt idx="0">
                  <c:v>Eurytemora spp.</c:v>
                </c:pt>
              </c:strCache>
            </c:strRef>
          </c:tx>
          <c:spPr>
            <a:solidFill>
              <a:srgbClr val="FFC000"/>
            </a:solidFill>
          </c:spPr>
          <c:invertIfNegative val="0"/>
          <c:cat>
            <c:strRef>
              <c:f>'Summary MAST 2012'!$B$12:$F$12</c:f>
              <c:strCache>
                <c:ptCount val="5"/>
                <c:pt idx="0">
                  <c:v>Jan</c:v>
                </c:pt>
                <c:pt idx="1">
                  <c:v>Feb</c:v>
                </c:pt>
                <c:pt idx="2">
                  <c:v>Mar</c:v>
                </c:pt>
                <c:pt idx="3">
                  <c:v>Apr</c:v>
                </c:pt>
                <c:pt idx="4">
                  <c:v>May</c:v>
                </c:pt>
              </c:strCache>
            </c:strRef>
          </c:cat>
          <c:val>
            <c:numRef>
              <c:f>'Summary MAST 2012'!$B$17:$F$17</c:f>
              <c:numCache>
                <c:formatCode>0.00%</c:formatCode>
                <c:ptCount val="5"/>
                <c:pt idx="0">
                  <c:v>2.0198228617228427E-2</c:v>
                </c:pt>
                <c:pt idx="1">
                  <c:v>1.7342184162774717E-2</c:v>
                </c:pt>
              </c:numCache>
            </c:numRef>
          </c:val>
        </c:ser>
        <c:ser>
          <c:idx val="5"/>
          <c:order val="5"/>
          <c:tx>
            <c:strRef>
              <c:f>'Summary MAST 2012'!$A$18</c:f>
              <c:strCache>
                <c:ptCount val="1"/>
                <c:pt idx="0">
                  <c:v>Calanoid</c:v>
                </c:pt>
              </c:strCache>
            </c:strRef>
          </c:tx>
          <c:spPr>
            <a:solidFill>
              <a:srgbClr val="C0C0C0"/>
            </a:solidFill>
          </c:spPr>
          <c:invertIfNegative val="0"/>
          <c:cat>
            <c:strRef>
              <c:f>'Summary MAST 2012'!$B$12:$F$12</c:f>
              <c:strCache>
                <c:ptCount val="5"/>
                <c:pt idx="0">
                  <c:v>Jan</c:v>
                </c:pt>
                <c:pt idx="1">
                  <c:v>Feb</c:v>
                </c:pt>
                <c:pt idx="2">
                  <c:v>Mar</c:v>
                </c:pt>
                <c:pt idx="3">
                  <c:v>Apr</c:v>
                </c:pt>
                <c:pt idx="4">
                  <c:v>May</c:v>
                </c:pt>
              </c:strCache>
            </c:strRef>
          </c:cat>
          <c:val>
            <c:numRef>
              <c:f>'Summary MAST 2012'!$B$18:$F$18</c:f>
              <c:numCache>
                <c:formatCode>0.00%</c:formatCode>
                <c:ptCount val="5"/>
                <c:pt idx="0">
                  <c:v>8.5379518580175444E-3</c:v>
                </c:pt>
                <c:pt idx="1">
                  <c:v>7.0249361443582682E-3</c:v>
                </c:pt>
              </c:numCache>
            </c:numRef>
          </c:val>
        </c:ser>
        <c:ser>
          <c:idx val="6"/>
          <c:order val="6"/>
          <c:tx>
            <c:strRef>
              <c:f>'Summary MAST 2012'!$A$19</c:f>
              <c:strCache>
                <c:ptCount val="1"/>
                <c:pt idx="0">
                  <c:v>Cyclopoid</c:v>
                </c:pt>
              </c:strCache>
            </c:strRef>
          </c:tx>
          <c:spPr>
            <a:pattFill prst="wdDnDiag">
              <a:fgClr>
                <a:schemeClr val="bg1"/>
              </a:fgClr>
              <a:bgClr>
                <a:srgbClr val="FFC000"/>
              </a:bgClr>
            </a:pattFill>
          </c:spPr>
          <c:invertIfNegative val="0"/>
          <c:cat>
            <c:strRef>
              <c:f>'Summary MAST 2012'!$B$12:$F$12</c:f>
              <c:strCache>
                <c:ptCount val="5"/>
                <c:pt idx="0">
                  <c:v>Jan</c:v>
                </c:pt>
                <c:pt idx="1">
                  <c:v>Feb</c:v>
                </c:pt>
                <c:pt idx="2">
                  <c:v>Mar</c:v>
                </c:pt>
                <c:pt idx="3">
                  <c:v>Apr</c:v>
                </c:pt>
                <c:pt idx="4">
                  <c:v>May</c:v>
                </c:pt>
              </c:strCache>
            </c:strRef>
          </c:cat>
          <c:val>
            <c:numRef>
              <c:f>'Summary MAST 2012'!$B$19:$F$19</c:f>
              <c:numCache>
                <c:formatCode>0.00%</c:formatCode>
                <c:ptCount val="5"/>
                <c:pt idx="0">
                  <c:v>0.3085392318830103</c:v>
                </c:pt>
                <c:pt idx="1">
                  <c:v>5.0937914405529416E-2</c:v>
                </c:pt>
              </c:numCache>
            </c:numRef>
          </c:val>
        </c:ser>
        <c:ser>
          <c:idx val="7"/>
          <c:order val="7"/>
          <c:tx>
            <c:strRef>
              <c:f>'Summary MAST 2012'!$A$20</c:f>
              <c:strCache>
                <c:ptCount val="1"/>
                <c:pt idx="0">
                  <c:v>Limnoithona spp.</c:v>
                </c:pt>
              </c:strCache>
            </c:strRef>
          </c:tx>
          <c:spPr>
            <a:pattFill prst="wdUpDiag">
              <a:fgClr>
                <a:schemeClr val="bg1"/>
              </a:fgClr>
              <a:bgClr>
                <a:srgbClr val="008000"/>
              </a:bgClr>
            </a:pattFill>
          </c:spPr>
          <c:invertIfNegative val="0"/>
          <c:cat>
            <c:strRef>
              <c:f>'Summary MAST 2012'!$B$12:$F$12</c:f>
              <c:strCache>
                <c:ptCount val="5"/>
                <c:pt idx="0">
                  <c:v>Jan</c:v>
                </c:pt>
                <c:pt idx="1">
                  <c:v>Feb</c:v>
                </c:pt>
                <c:pt idx="2">
                  <c:v>Mar</c:v>
                </c:pt>
                <c:pt idx="3">
                  <c:v>Apr</c:v>
                </c:pt>
                <c:pt idx="4">
                  <c:v>May</c:v>
                </c:pt>
              </c:strCache>
            </c:strRef>
          </c:cat>
          <c:val>
            <c:numRef>
              <c:f>'Summary MAST 2012'!$B$20:$F$20</c:f>
              <c:numCache>
                <c:formatCode>0.00%</c:formatCode>
                <c:ptCount val="5"/>
                <c:pt idx="0">
                  <c:v>5.1931543304260868E-3</c:v>
                </c:pt>
                <c:pt idx="1">
                  <c:v>9.7671214993708079E-4</c:v>
                </c:pt>
              </c:numCache>
            </c:numRef>
          </c:val>
        </c:ser>
        <c:ser>
          <c:idx val="8"/>
          <c:order val="8"/>
          <c:tx>
            <c:strRef>
              <c:f>'Summary MAST 2012'!$A$21</c:f>
              <c:strCache>
                <c:ptCount val="1"/>
                <c:pt idx="0">
                  <c:v>Harpacticoid</c:v>
                </c:pt>
              </c:strCache>
            </c:strRef>
          </c:tx>
          <c:spPr>
            <a:solidFill>
              <a:srgbClr val="FF33CC"/>
            </a:solidFill>
          </c:spPr>
          <c:invertIfNegative val="0"/>
          <c:cat>
            <c:strRef>
              <c:f>'Summary MAST 2012'!$B$12:$F$12</c:f>
              <c:strCache>
                <c:ptCount val="5"/>
                <c:pt idx="0">
                  <c:v>Jan</c:v>
                </c:pt>
                <c:pt idx="1">
                  <c:v>Feb</c:v>
                </c:pt>
                <c:pt idx="2">
                  <c:v>Mar</c:v>
                </c:pt>
                <c:pt idx="3">
                  <c:v>Apr</c:v>
                </c:pt>
                <c:pt idx="4">
                  <c:v>May</c:v>
                </c:pt>
              </c:strCache>
            </c:strRef>
          </c:cat>
          <c:val>
            <c:numRef>
              <c:f>'Summary MAST 2012'!$B$21:$F$21</c:f>
              <c:numCache>
                <c:formatCode>0.00%</c:formatCode>
                <c:ptCount val="5"/>
                <c:pt idx="0">
                  <c:v>1.8281827618028275E-2</c:v>
                </c:pt>
                <c:pt idx="1">
                  <c:v>2.3969044111969443E-4</c:v>
                </c:pt>
              </c:numCache>
            </c:numRef>
          </c:val>
        </c:ser>
        <c:ser>
          <c:idx val="9"/>
          <c:order val="9"/>
          <c:tx>
            <c:strRef>
              <c:f>'Summary MAST 2012'!$A$22</c:f>
              <c:strCache>
                <c:ptCount val="1"/>
                <c:pt idx="0">
                  <c:v>Copepod nauplii</c:v>
                </c:pt>
              </c:strCache>
            </c:strRef>
          </c:tx>
          <c:spPr>
            <a:pattFill prst="lgCheck">
              <a:fgClr>
                <a:schemeClr val="tx1"/>
              </a:fgClr>
              <a:bgClr>
                <a:schemeClr val="bg1"/>
              </a:bgClr>
            </a:pattFill>
          </c:spPr>
          <c:invertIfNegative val="0"/>
          <c:cat>
            <c:strRef>
              <c:f>'Summary MAST 2012'!$B$12:$F$12</c:f>
              <c:strCache>
                <c:ptCount val="5"/>
                <c:pt idx="0">
                  <c:v>Jan</c:v>
                </c:pt>
                <c:pt idx="1">
                  <c:v>Feb</c:v>
                </c:pt>
                <c:pt idx="2">
                  <c:v>Mar</c:v>
                </c:pt>
                <c:pt idx="3">
                  <c:v>Apr</c:v>
                </c:pt>
                <c:pt idx="4">
                  <c:v>May</c:v>
                </c:pt>
              </c:strCache>
            </c:strRef>
          </c:cat>
          <c:val>
            <c:numRef>
              <c:f>'Summary MAST 2012'!$B$22:$F$22</c:f>
              <c:numCache>
                <c:formatCode>0.00%</c:formatCode>
                <c:ptCount val="5"/>
                <c:pt idx="0">
                  <c:v>3.1895717046326671E-5</c:v>
                </c:pt>
                <c:pt idx="1">
                  <c:v>5.0683441294032297E-5</c:v>
                </c:pt>
              </c:numCache>
            </c:numRef>
          </c:val>
        </c:ser>
        <c:ser>
          <c:idx val="10"/>
          <c:order val="10"/>
          <c:tx>
            <c:strRef>
              <c:f>'Summary MAST 2012'!$A$23</c:f>
              <c:strCache>
                <c:ptCount val="1"/>
                <c:pt idx="0">
                  <c:v>Cladocerans</c:v>
                </c:pt>
              </c:strCache>
            </c:strRef>
          </c:tx>
          <c:spPr>
            <a:pattFill prst="zigZag">
              <a:fgClr>
                <a:schemeClr val="tx1"/>
              </a:fgClr>
              <a:bgClr>
                <a:srgbClr val="FFFF00"/>
              </a:bgClr>
            </a:pattFill>
          </c:spPr>
          <c:invertIfNegative val="0"/>
          <c:cat>
            <c:strRef>
              <c:f>'Summary MAST 2012'!$B$12:$F$12</c:f>
              <c:strCache>
                <c:ptCount val="5"/>
                <c:pt idx="0">
                  <c:v>Jan</c:v>
                </c:pt>
                <c:pt idx="1">
                  <c:v>Feb</c:v>
                </c:pt>
                <c:pt idx="2">
                  <c:v>Mar</c:v>
                </c:pt>
                <c:pt idx="3">
                  <c:v>Apr</c:v>
                </c:pt>
                <c:pt idx="4">
                  <c:v>May</c:v>
                </c:pt>
              </c:strCache>
            </c:strRef>
          </c:cat>
          <c:val>
            <c:numRef>
              <c:f>'Summary MAST 2012'!$B$23:$F$23</c:f>
              <c:numCache>
                <c:formatCode>0.00%</c:formatCode>
                <c:ptCount val="5"/>
                <c:pt idx="0">
                  <c:v>0.23760209398141158</c:v>
                </c:pt>
                <c:pt idx="1">
                  <c:v>1.952896347360682E-2</c:v>
                </c:pt>
              </c:numCache>
            </c:numRef>
          </c:val>
        </c:ser>
        <c:ser>
          <c:idx val="11"/>
          <c:order val="11"/>
          <c:tx>
            <c:strRef>
              <c:f>'Summary MAST 2012'!$A$24</c:f>
              <c:strCache>
                <c:ptCount val="1"/>
                <c:pt idx="0">
                  <c:v>Mysids</c:v>
                </c:pt>
              </c:strCache>
            </c:strRef>
          </c:tx>
          <c:spPr>
            <a:pattFill prst="zigZag">
              <a:fgClr>
                <a:schemeClr val="tx1"/>
              </a:fgClr>
              <a:bgClr>
                <a:srgbClr val="00FFFF"/>
              </a:bgClr>
            </a:pattFill>
          </c:spPr>
          <c:invertIfNegative val="0"/>
          <c:cat>
            <c:strRef>
              <c:f>'Summary MAST 2012'!$B$12:$F$12</c:f>
              <c:strCache>
                <c:ptCount val="5"/>
                <c:pt idx="0">
                  <c:v>Jan</c:v>
                </c:pt>
                <c:pt idx="1">
                  <c:v>Feb</c:v>
                </c:pt>
                <c:pt idx="2">
                  <c:v>Mar</c:v>
                </c:pt>
                <c:pt idx="3">
                  <c:v>Apr</c:v>
                </c:pt>
                <c:pt idx="4">
                  <c:v>May</c:v>
                </c:pt>
              </c:strCache>
            </c:strRef>
          </c:cat>
          <c:val>
            <c:numRef>
              <c:f>'Summary MAST 2012'!$B$24:$F$24</c:f>
              <c:numCache>
                <c:formatCode>0.00%</c:formatCode>
                <c:ptCount val="5"/>
                <c:pt idx="0">
                  <c:v>4.9048368325927766E-2</c:v>
                </c:pt>
                <c:pt idx="1">
                  <c:v>2.8885298643184114E-2</c:v>
                </c:pt>
              </c:numCache>
            </c:numRef>
          </c:val>
        </c:ser>
        <c:ser>
          <c:idx val="12"/>
          <c:order val="12"/>
          <c:tx>
            <c:strRef>
              <c:f>'Summary MAST 2012'!$A$25</c:f>
              <c:strCache>
                <c:ptCount val="1"/>
                <c:pt idx="0">
                  <c:v>Amphipods</c:v>
                </c:pt>
              </c:strCache>
            </c:strRef>
          </c:tx>
          <c:spPr>
            <a:pattFill prst="zigZag">
              <a:fgClr>
                <a:schemeClr val="tx1"/>
              </a:fgClr>
              <a:bgClr>
                <a:srgbClr val="00FF00"/>
              </a:bgClr>
            </a:pattFill>
          </c:spPr>
          <c:invertIfNegative val="0"/>
          <c:cat>
            <c:strRef>
              <c:f>'Summary MAST 2012'!$B$12:$F$12</c:f>
              <c:strCache>
                <c:ptCount val="5"/>
                <c:pt idx="0">
                  <c:v>Jan</c:v>
                </c:pt>
                <c:pt idx="1">
                  <c:v>Feb</c:v>
                </c:pt>
                <c:pt idx="2">
                  <c:v>Mar</c:v>
                </c:pt>
                <c:pt idx="3">
                  <c:v>Apr</c:v>
                </c:pt>
                <c:pt idx="4">
                  <c:v>May</c:v>
                </c:pt>
              </c:strCache>
            </c:strRef>
          </c:cat>
          <c:val>
            <c:numRef>
              <c:f>'Summary MAST 2012'!$B$25:$F$25</c:f>
              <c:numCache>
                <c:formatCode>0.00%</c:formatCode>
                <c:ptCount val="5"/>
                <c:pt idx="0">
                  <c:v>5.5816882344781077E-2</c:v>
                </c:pt>
                <c:pt idx="1">
                  <c:v>1.8517626283686046E-2</c:v>
                </c:pt>
              </c:numCache>
            </c:numRef>
          </c:val>
        </c:ser>
        <c:ser>
          <c:idx val="13"/>
          <c:order val="13"/>
          <c:tx>
            <c:strRef>
              <c:f>'Summary MAST 2012'!$A$26</c:f>
              <c:strCache>
                <c:ptCount val="1"/>
                <c:pt idx="0">
                  <c:v>Cumaceans</c:v>
                </c:pt>
              </c:strCache>
            </c:strRef>
          </c:tx>
          <c:spPr>
            <a:pattFill prst="dkVert">
              <a:fgClr>
                <a:schemeClr val="bg1"/>
              </a:fgClr>
              <a:bgClr>
                <a:schemeClr val="bg1">
                  <a:lumMod val="65000"/>
                </a:schemeClr>
              </a:bgClr>
            </a:pattFill>
          </c:spPr>
          <c:invertIfNegative val="0"/>
          <c:cat>
            <c:strRef>
              <c:f>'Summary MAST 2012'!$B$12:$F$12</c:f>
              <c:strCache>
                <c:ptCount val="5"/>
                <c:pt idx="0">
                  <c:v>Jan</c:v>
                </c:pt>
                <c:pt idx="1">
                  <c:v>Feb</c:v>
                </c:pt>
                <c:pt idx="2">
                  <c:v>Mar</c:v>
                </c:pt>
                <c:pt idx="3">
                  <c:v>Apr</c:v>
                </c:pt>
                <c:pt idx="4">
                  <c:v>May</c:v>
                </c:pt>
              </c:strCache>
            </c:strRef>
          </c:cat>
          <c:val>
            <c:numRef>
              <c:f>'Summary MAST 2012'!$B$26:$F$26</c:f>
              <c:numCache>
                <c:formatCode>0.00%</c:formatCode>
                <c:ptCount val="5"/>
                <c:pt idx="0">
                  <c:v>0.17316158204686549</c:v>
                </c:pt>
                <c:pt idx="1">
                  <c:v>3.1426901317380906E-2</c:v>
                </c:pt>
              </c:numCache>
            </c:numRef>
          </c:val>
        </c:ser>
        <c:ser>
          <c:idx val="14"/>
          <c:order val="14"/>
          <c:tx>
            <c:strRef>
              <c:f>'Summary MAST 2012'!$A$27</c:f>
              <c:strCache>
                <c:ptCount val="1"/>
                <c:pt idx="0">
                  <c:v>Fish</c:v>
                </c:pt>
              </c:strCache>
            </c:strRef>
          </c:tx>
          <c:spPr>
            <a:pattFill prst="solidDmnd">
              <a:fgClr>
                <a:schemeClr val="bg1"/>
              </a:fgClr>
              <a:bgClr>
                <a:srgbClr val="3333FF"/>
              </a:bgClr>
            </a:pattFill>
          </c:spPr>
          <c:invertIfNegative val="0"/>
          <c:cat>
            <c:strRef>
              <c:f>'Summary MAST 2012'!$B$12:$F$12</c:f>
              <c:strCache>
                <c:ptCount val="5"/>
                <c:pt idx="0">
                  <c:v>Jan</c:v>
                </c:pt>
                <c:pt idx="1">
                  <c:v>Feb</c:v>
                </c:pt>
                <c:pt idx="2">
                  <c:v>Mar</c:v>
                </c:pt>
                <c:pt idx="3">
                  <c:v>Apr</c:v>
                </c:pt>
                <c:pt idx="4">
                  <c:v>May</c:v>
                </c:pt>
              </c:strCache>
            </c:strRef>
          </c:cat>
          <c:val>
            <c:numRef>
              <c:f>'Summary MAST 2012'!$B$27:$F$27</c:f>
              <c:numCache>
                <c:formatCode>0.00%</c:formatCode>
                <c:ptCount val="5"/>
                <c:pt idx="0">
                  <c:v>3.6250867670437004E-2</c:v>
                </c:pt>
                <c:pt idx="1">
                  <c:v>0.81858688857662765</c:v>
                </c:pt>
              </c:numCache>
            </c:numRef>
          </c:val>
        </c:ser>
        <c:ser>
          <c:idx val="15"/>
          <c:order val="15"/>
          <c:tx>
            <c:strRef>
              <c:f>'Summary MAST 2012'!$A$28</c:f>
              <c:strCache>
                <c:ptCount val="1"/>
                <c:pt idx="0">
                  <c:v>Other</c:v>
                </c:pt>
              </c:strCache>
            </c:strRef>
          </c:tx>
          <c:spPr>
            <a:solidFill>
              <a:schemeClr val="tx1"/>
            </a:solidFill>
          </c:spPr>
          <c:invertIfNegative val="0"/>
          <c:cat>
            <c:strRef>
              <c:f>'Summary MAST 2012'!$B$12:$F$12</c:f>
              <c:strCache>
                <c:ptCount val="5"/>
                <c:pt idx="0">
                  <c:v>Jan</c:v>
                </c:pt>
                <c:pt idx="1">
                  <c:v>Feb</c:v>
                </c:pt>
                <c:pt idx="2">
                  <c:v>Mar</c:v>
                </c:pt>
                <c:pt idx="3">
                  <c:v>Apr</c:v>
                </c:pt>
                <c:pt idx="4">
                  <c:v>May</c:v>
                </c:pt>
              </c:strCache>
            </c:strRef>
          </c:cat>
          <c:val>
            <c:numRef>
              <c:f>'Summary MAST 2012'!$B$28:$F$28</c:f>
              <c:numCache>
                <c:formatCode>0.00%</c:formatCode>
                <c:ptCount val="5"/>
                <c:pt idx="0">
                  <c:v>1.4063353241009534E-3</c:v>
                </c:pt>
                <c:pt idx="1">
                  <c:v>1.5236709539018462E-3</c:v>
                </c:pt>
              </c:numCache>
            </c:numRef>
          </c:val>
        </c:ser>
        <c:dLbls>
          <c:showLegendKey val="0"/>
          <c:showVal val="0"/>
          <c:showCatName val="0"/>
          <c:showSerName val="0"/>
          <c:showPercent val="0"/>
          <c:showBubbleSize val="0"/>
        </c:dLbls>
        <c:gapWidth val="40"/>
        <c:overlap val="100"/>
        <c:axId val="151584256"/>
        <c:axId val="150616832"/>
      </c:barChart>
      <c:catAx>
        <c:axId val="151584256"/>
        <c:scaling>
          <c:orientation val="minMax"/>
        </c:scaling>
        <c:delete val="0"/>
        <c:axPos val="b"/>
        <c:numFmt formatCode="General" sourceLinked="1"/>
        <c:majorTickMark val="out"/>
        <c:minorTickMark val="none"/>
        <c:tickLblPos val="nextTo"/>
        <c:txPr>
          <a:bodyPr/>
          <a:lstStyle/>
          <a:p>
            <a:pPr>
              <a:defRPr sz="1200"/>
            </a:pPr>
            <a:endParaRPr lang="en-US"/>
          </a:p>
        </c:txPr>
        <c:crossAx val="150616832"/>
        <c:crosses val="autoZero"/>
        <c:auto val="1"/>
        <c:lblAlgn val="ctr"/>
        <c:lblOffset val="100"/>
        <c:noMultiLvlLbl val="0"/>
      </c:catAx>
      <c:valAx>
        <c:axId val="150616832"/>
        <c:scaling>
          <c:orientation val="minMax"/>
          <c:max val="1"/>
        </c:scaling>
        <c:delete val="0"/>
        <c:axPos val="l"/>
        <c:numFmt formatCode="0%" sourceLinked="0"/>
        <c:majorTickMark val="out"/>
        <c:minorTickMark val="none"/>
        <c:tickLblPos val="nextTo"/>
        <c:crossAx val="151584256"/>
        <c:crosses val="autoZero"/>
        <c:crossBetween val="between"/>
      </c:valAx>
      <c:spPr>
        <a:ln>
          <a:solidFill>
            <a:sysClr val="windowText" lastClr="000000"/>
          </a:solidFill>
        </a:ln>
      </c:spPr>
    </c:plotArea>
    <c:plotVisOnly val="1"/>
    <c:dispBlanksAs val="gap"/>
    <c:showDLblsOverMax val="0"/>
  </c:chart>
  <c:txPr>
    <a:bodyPr/>
    <a:lstStyle/>
    <a:p>
      <a:pPr>
        <a:defRPr sz="1000">
          <a:latin typeface="Arial" pitchFamily="34" charset="0"/>
          <a:cs typeface="Arial" pitchFamily="34" charset="0"/>
        </a:defRPr>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'Summary MAST 2012'!$A$36</c:f>
              <c:strCache>
                <c:ptCount val="1"/>
                <c:pt idx="0">
                  <c:v>Pseudodiaptomus spp.</c:v>
                </c:pt>
              </c:strCache>
            </c:strRef>
          </c:tx>
          <c:spPr>
            <a:solidFill>
              <a:srgbClr val="660066"/>
            </a:solidFill>
          </c:spPr>
          <c:invertIfNegative val="0"/>
          <c:cat>
            <c:strRef>
              <c:f>'Summary MAST 2012'!$B$12:$F$12</c:f>
              <c:strCache>
                <c:ptCount val="5"/>
                <c:pt idx="0">
                  <c:v>Jan</c:v>
                </c:pt>
                <c:pt idx="1">
                  <c:v>Feb</c:v>
                </c:pt>
                <c:pt idx="2">
                  <c:v>Mar</c:v>
                </c:pt>
                <c:pt idx="3">
                  <c:v>Apr</c:v>
                </c:pt>
                <c:pt idx="4">
                  <c:v>May</c:v>
                </c:pt>
              </c:strCache>
            </c:strRef>
          </c:cat>
          <c:val>
            <c:numRef>
              <c:f>'Summary MAST 2012'!$B$36:$F$36</c:f>
              <c:numCache>
                <c:formatCode>0.00%</c:formatCode>
                <c:ptCount val="5"/>
                <c:pt idx="0">
                  <c:v>8.853343463051614E-4</c:v>
                </c:pt>
                <c:pt idx="1">
                  <c:v>2.1139066739954025E-4</c:v>
                </c:pt>
                <c:pt idx="2">
                  <c:v>2.5869686385827353E-4</c:v>
                </c:pt>
                <c:pt idx="3">
                  <c:v>2.0669115537700383E-3</c:v>
                </c:pt>
              </c:numCache>
            </c:numRef>
          </c:val>
        </c:ser>
        <c:ser>
          <c:idx val="1"/>
          <c:order val="1"/>
          <c:tx>
            <c:strRef>
              <c:f>'Summary MAST 2012'!$A$37</c:f>
              <c:strCache>
                <c:ptCount val="1"/>
                <c:pt idx="0">
                  <c:v>Acartiella sinensis</c:v>
                </c:pt>
              </c:strCache>
            </c:strRef>
          </c:tx>
          <c:spPr>
            <a:solidFill>
              <a:srgbClr val="0000FF"/>
            </a:solidFill>
          </c:spPr>
          <c:invertIfNegative val="0"/>
          <c:cat>
            <c:strRef>
              <c:f>'Summary MAST 2012'!$B$12:$F$12</c:f>
              <c:strCache>
                <c:ptCount val="5"/>
                <c:pt idx="0">
                  <c:v>Jan</c:v>
                </c:pt>
                <c:pt idx="1">
                  <c:v>Feb</c:v>
                </c:pt>
                <c:pt idx="2">
                  <c:v>Mar</c:v>
                </c:pt>
                <c:pt idx="3">
                  <c:v>Apr</c:v>
                </c:pt>
                <c:pt idx="4">
                  <c:v>May</c:v>
                </c:pt>
              </c:strCache>
            </c:strRef>
          </c:cat>
          <c:val>
            <c:numRef>
              <c:f>'Summary MAST 2012'!$B$37:$F$37</c:f>
              <c:numCache>
                <c:formatCode>0.00%</c:formatCode>
                <c:ptCount val="5"/>
                <c:pt idx="0">
                  <c:v>5.359721864435802E-2</c:v>
                </c:pt>
                <c:pt idx="1">
                  <c:v>9.6646735004161401E-4</c:v>
                </c:pt>
                <c:pt idx="2">
                  <c:v>1.419298641058506E-3</c:v>
                </c:pt>
                <c:pt idx="3">
                  <c:v>0</c:v>
                </c:pt>
              </c:numCache>
            </c:numRef>
          </c:val>
        </c:ser>
        <c:ser>
          <c:idx val="2"/>
          <c:order val="2"/>
          <c:tx>
            <c:strRef>
              <c:f>'Summary MAST 2012'!$A$38</c:f>
              <c:strCache>
                <c:ptCount val="1"/>
                <c:pt idx="0">
                  <c:v>Sinocalanus doerrii</c:v>
                </c:pt>
              </c:strCache>
            </c:strRef>
          </c:tx>
          <c:spPr>
            <a:solidFill>
              <a:srgbClr val="008000"/>
            </a:solidFill>
          </c:spPr>
          <c:invertIfNegative val="0"/>
          <c:cat>
            <c:strRef>
              <c:f>'Summary MAST 2012'!$B$12:$F$12</c:f>
              <c:strCache>
                <c:ptCount val="5"/>
                <c:pt idx="0">
                  <c:v>Jan</c:v>
                </c:pt>
                <c:pt idx="1">
                  <c:v>Feb</c:v>
                </c:pt>
                <c:pt idx="2">
                  <c:v>Mar</c:v>
                </c:pt>
                <c:pt idx="3">
                  <c:v>Apr</c:v>
                </c:pt>
                <c:pt idx="4">
                  <c:v>May</c:v>
                </c:pt>
              </c:strCache>
            </c:strRef>
          </c:cat>
          <c:val>
            <c:numRef>
              <c:f>'Summary MAST 2012'!$B$38:$F$38</c:f>
              <c:numCache>
                <c:formatCode>0.00%</c:formatCode>
                <c:ptCount val="5"/>
                <c:pt idx="0">
                  <c:v>6.523354362080758E-3</c:v>
                </c:pt>
                <c:pt idx="1">
                  <c:v>1.8148536958284754E-4</c:v>
                </c:pt>
                <c:pt idx="2">
                  <c:v>0</c:v>
                </c:pt>
                <c:pt idx="3">
                  <c:v>4.8798940964388544E-3</c:v>
                </c:pt>
              </c:numCache>
            </c:numRef>
          </c:val>
        </c:ser>
        <c:ser>
          <c:idx val="3"/>
          <c:order val="3"/>
          <c:tx>
            <c:strRef>
              <c:f>'Summary MAST 2012'!$A$39</c:f>
              <c:strCache>
                <c:ptCount val="1"/>
                <c:pt idx="0">
                  <c:v>Tortanus spp.</c:v>
                </c:pt>
              </c:strCache>
            </c:strRef>
          </c:tx>
          <c:spPr>
            <a:solidFill>
              <a:srgbClr val="FF0000"/>
            </a:solidFill>
          </c:spPr>
          <c:invertIfNegative val="0"/>
          <c:cat>
            <c:strRef>
              <c:f>'Summary MAST 2012'!$B$12:$F$12</c:f>
              <c:strCache>
                <c:ptCount val="5"/>
                <c:pt idx="0">
                  <c:v>Jan</c:v>
                </c:pt>
                <c:pt idx="1">
                  <c:v>Feb</c:v>
                </c:pt>
                <c:pt idx="2">
                  <c:v>Mar</c:v>
                </c:pt>
                <c:pt idx="3">
                  <c:v>Apr</c:v>
                </c:pt>
                <c:pt idx="4">
                  <c:v>May</c:v>
                </c:pt>
              </c:strCache>
            </c:strRef>
          </c:cat>
          <c:val>
            <c:numRef>
              <c:f>'Summary MAST 2012'!$B$39:$F$39</c:f>
              <c:numCache>
                <c:formatCode>0.00%</c:formatCode>
                <c:ptCount val="5"/>
                <c:pt idx="0">
                  <c:v>0</c:v>
                </c:pt>
                <c:pt idx="1">
                  <c:v>0</c:v>
                </c:pt>
                <c:pt idx="2">
                  <c:v>0</c:v>
                </c:pt>
                <c:pt idx="3">
                  <c:v>0</c:v>
                </c:pt>
              </c:numCache>
            </c:numRef>
          </c:val>
        </c:ser>
        <c:ser>
          <c:idx val="4"/>
          <c:order val="4"/>
          <c:tx>
            <c:strRef>
              <c:f>'Summary MAST 2012'!$A$40</c:f>
              <c:strCache>
                <c:ptCount val="1"/>
                <c:pt idx="0">
                  <c:v>Eurytemora spp.</c:v>
                </c:pt>
              </c:strCache>
            </c:strRef>
          </c:tx>
          <c:spPr>
            <a:solidFill>
              <a:srgbClr val="FFC000"/>
            </a:solidFill>
          </c:spPr>
          <c:invertIfNegative val="0"/>
          <c:cat>
            <c:strRef>
              <c:f>'Summary MAST 2012'!$B$12:$F$12</c:f>
              <c:strCache>
                <c:ptCount val="5"/>
                <c:pt idx="0">
                  <c:v>Jan</c:v>
                </c:pt>
                <c:pt idx="1">
                  <c:v>Feb</c:v>
                </c:pt>
                <c:pt idx="2">
                  <c:v>Mar</c:v>
                </c:pt>
                <c:pt idx="3">
                  <c:v>Apr</c:v>
                </c:pt>
                <c:pt idx="4">
                  <c:v>May</c:v>
                </c:pt>
              </c:strCache>
            </c:strRef>
          </c:cat>
          <c:val>
            <c:numRef>
              <c:f>'Summary MAST 2012'!$B$40:$F$40</c:f>
              <c:numCache>
                <c:formatCode>0.00%</c:formatCode>
                <c:ptCount val="5"/>
                <c:pt idx="0">
                  <c:v>5.5840212112292467E-2</c:v>
                </c:pt>
                <c:pt idx="1">
                  <c:v>1.7257538771832056E-2</c:v>
                </c:pt>
                <c:pt idx="2">
                  <c:v>3.4181913486847279E-3</c:v>
                </c:pt>
                <c:pt idx="3">
                  <c:v>6.4820956633473009E-2</c:v>
                </c:pt>
              </c:numCache>
            </c:numRef>
          </c:val>
        </c:ser>
        <c:ser>
          <c:idx val="5"/>
          <c:order val="5"/>
          <c:tx>
            <c:strRef>
              <c:f>'Summary MAST 2012'!$A$41</c:f>
              <c:strCache>
                <c:ptCount val="1"/>
                <c:pt idx="0">
                  <c:v>Calanoid</c:v>
                </c:pt>
              </c:strCache>
            </c:strRef>
          </c:tx>
          <c:spPr>
            <a:solidFill>
              <a:srgbClr val="C0C0C0"/>
            </a:solidFill>
          </c:spPr>
          <c:invertIfNegative val="0"/>
          <c:cat>
            <c:strRef>
              <c:f>'Summary MAST 2012'!$B$12:$F$12</c:f>
              <c:strCache>
                <c:ptCount val="5"/>
                <c:pt idx="0">
                  <c:v>Jan</c:v>
                </c:pt>
                <c:pt idx="1">
                  <c:v>Feb</c:v>
                </c:pt>
                <c:pt idx="2">
                  <c:v>Mar</c:v>
                </c:pt>
                <c:pt idx="3">
                  <c:v>Apr</c:v>
                </c:pt>
                <c:pt idx="4">
                  <c:v>May</c:v>
                </c:pt>
              </c:strCache>
            </c:strRef>
          </c:cat>
          <c:val>
            <c:numRef>
              <c:f>'Summary MAST 2012'!$B$41:$F$41</c:f>
              <c:numCache>
                <c:formatCode>0.00%</c:formatCode>
                <c:ptCount val="5"/>
                <c:pt idx="0">
                  <c:v>7.852014939364535E-3</c:v>
                </c:pt>
                <c:pt idx="1">
                  <c:v>1.9005907728308394E-3</c:v>
                </c:pt>
                <c:pt idx="2">
                  <c:v>1.4452154489131605E-3</c:v>
                </c:pt>
                <c:pt idx="3">
                  <c:v>6.373918507345493E-3</c:v>
                </c:pt>
              </c:numCache>
            </c:numRef>
          </c:val>
        </c:ser>
        <c:ser>
          <c:idx val="6"/>
          <c:order val="6"/>
          <c:tx>
            <c:strRef>
              <c:f>'Summary MAST 2012'!$A$42</c:f>
              <c:strCache>
                <c:ptCount val="1"/>
                <c:pt idx="0">
                  <c:v>Cyclopoid</c:v>
                </c:pt>
              </c:strCache>
            </c:strRef>
          </c:tx>
          <c:spPr>
            <a:pattFill prst="wdDnDiag">
              <a:fgClr>
                <a:schemeClr val="bg1"/>
              </a:fgClr>
              <a:bgClr>
                <a:srgbClr val="FFC000"/>
              </a:bgClr>
            </a:pattFill>
          </c:spPr>
          <c:invertIfNegative val="0"/>
          <c:cat>
            <c:strRef>
              <c:f>'Summary MAST 2012'!$B$12:$F$12</c:f>
              <c:strCache>
                <c:ptCount val="5"/>
                <c:pt idx="0">
                  <c:v>Jan</c:v>
                </c:pt>
                <c:pt idx="1">
                  <c:v>Feb</c:v>
                </c:pt>
                <c:pt idx="2">
                  <c:v>Mar</c:v>
                </c:pt>
                <c:pt idx="3">
                  <c:v>Apr</c:v>
                </c:pt>
                <c:pt idx="4">
                  <c:v>May</c:v>
                </c:pt>
              </c:strCache>
            </c:strRef>
          </c:cat>
          <c:val>
            <c:numRef>
              <c:f>'Summary MAST 2012'!$B$42:$F$42</c:f>
              <c:numCache>
                <c:formatCode>0.00%</c:formatCode>
                <c:ptCount val="5"/>
                <c:pt idx="0">
                  <c:v>5.6522996020063283E-2</c:v>
                </c:pt>
                <c:pt idx="1">
                  <c:v>0.45561080600700821</c:v>
                </c:pt>
                <c:pt idx="2">
                  <c:v>4.4704137475836811E-3</c:v>
                </c:pt>
                <c:pt idx="3">
                  <c:v>0.21264152643480635</c:v>
                </c:pt>
              </c:numCache>
            </c:numRef>
          </c:val>
        </c:ser>
        <c:ser>
          <c:idx val="7"/>
          <c:order val="7"/>
          <c:tx>
            <c:strRef>
              <c:f>'Summary MAST 2012'!$A$43</c:f>
              <c:strCache>
                <c:ptCount val="1"/>
                <c:pt idx="0">
                  <c:v>Limnoithona spp.</c:v>
                </c:pt>
              </c:strCache>
            </c:strRef>
          </c:tx>
          <c:spPr>
            <a:pattFill prst="wdUpDiag">
              <a:fgClr>
                <a:schemeClr val="bg1"/>
              </a:fgClr>
              <a:bgClr>
                <a:srgbClr val="008000"/>
              </a:bgClr>
            </a:pattFill>
          </c:spPr>
          <c:invertIfNegative val="0"/>
          <c:cat>
            <c:strRef>
              <c:f>'Summary MAST 2012'!$B$12:$F$12</c:f>
              <c:strCache>
                <c:ptCount val="5"/>
                <c:pt idx="0">
                  <c:v>Jan</c:v>
                </c:pt>
                <c:pt idx="1">
                  <c:v>Feb</c:v>
                </c:pt>
                <c:pt idx="2">
                  <c:v>Mar</c:v>
                </c:pt>
                <c:pt idx="3">
                  <c:v>Apr</c:v>
                </c:pt>
                <c:pt idx="4">
                  <c:v>May</c:v>
                </c:pt>
              </c:strCache>
            </c:strRef>
          </c:cat>
          <c:val>
            <c:numRef>
              <c:f>'Summary MAST 2012'!$B$43:$F$43</c:f>
              <c:numCache>
                <c:formatCode>0.00%</c:formatCode>
                <c:ptCount val="5"/>
                <c:pt idx="0">
                  <c:v>1.8963290514407325E-3</c:v>
                </c:pt>
                <c:pt idx="1">
                  <c:v>1.9470530810267305E-4</c:v>
                </c:pt>
                <c:pt idx="2">
                  <c:v>0</c:v>
                </c:pt>
                <c:pt idx="3">
                  <c:v>0</c:v>
                </c:pt>
              </c:numCache>
            </c:numRef>
          </c:val>
        </c:ser>
        <c:ser>
          <c:idx val="8"/>
          <c:order val="8"/>
          <c:tx>
            <c:strRef>
              <c:f>'Summary MAST 2012'!$A$44</c:f>
              <c:strCache>
                <c:ptCount val="1"/>
                <c:pt idx="0">
                  <c:v>Harpacticoid</c:v>
                </c:pt>
              </c:strCache>
            </c:strRef>
          </c:tx>
          <c:spPr>
            <a:solidFill>
              <a:srgbClr val="FF33CC"/>
            </a:solidFill>
          </c:spPr>
          <c:invertIfNegative val="0"/>
          <c:cat>
            <c:strRef>
              <c:f>'Summary MAST 2012'!$B$12:$F$12</c:f>
              <c:strCache>
                <c:ptCount val="5"/>
                <c:pt idx="0">
                  <c:v>Jan</c:v>
                </c:pt>
                <c:pt idx="1">
                  <c:v>Feb</c:v>
                </c:pt>
                <c:pt idx="2">
                  <c:v>Mar</c:v>
                </c:pt>
                <c:pt idx="3">
                  <c:v>Apr</c:v>
                </c:pt>
                <c:pt idx="4">
                  <c:v>May</c:v>
                </c:pt>
              </c:strCache>
            </c:strRef>
          </c:cat>
          <c:val>
            <c:numRef>
              <c:f>'Summary MAST 2012'!$B$44:$F$44</c:f>
              <c:numCache>
                <c:formatCode>0.00%</c:formatCode>
                <c:ptCount val="5"/>
                <c:pt idx="0">
                  <c:v>1.4960612650963146E-3</c:v>
                </c:pt>
                <c:pt idx="1">
                  <c:v>1.1362729681166544E-3</c:v>
                </c:pt>
                <c:pt idx="2">
                  <c:v>0</c:v>
                </c:pt>
                <c:pt idx="3">
                  <c:v>7.12187192935335E-4</c:v>
                </c:pt>
              </c:numCache>
            </c:numRef>
          </c:val>
        </c:ser>
        <c:ser>
          <c:idx val="9"/>
          <c:order val="9"/>
          <c:tx>
            <c:strRef>
              <c:f>'Summary MAST 2012'!$A$45</c:f>
              <c:strCache>
                <c:ptCount val="1"/>
                <c:pt idx="0">
                  <c:v>Copepod nauplii</c:v>
                </c:pt>
              </c:strCache>
            </c:strRef>
          </c:tx>
          <c:spPr>
            <a:pattFill prst="lgCheck">
              <a:fgClr>
                <a:schemeClr val="tx1"/>
              </a:fgClr>
              <a:bgClr>
                <a:schemeClr val="bg1"/>
              </a:bgClr>
            </a:pattFill>
          </c:spPr>
          <c:invertIfNegative val="0"/>
          <c:cat>
            <c:strRef>
              <c:f>'Summary MAST 2012'!$B$12:$F$12</c:f>
              <c:strCache>
                <c:ptCount val="5"/>
                <c:pt idx="0">
                  <c:v>Jan</c:v>
                </c:pt>
                <c:pt idx="1">
                  <c:v>Feb</c:v>
                </c:pt>
                <c:pt idx="2">
                  <c:v>Mar</c:v>
                </c:pt>
                <c:pt idx="3">
                  <c:v>Apr</c:v>
                </c:pt>
                <c:pt idx="4">
                  <c:v>May</c:v>
                </c:pt>
              </c:strCache>
            </c:strRef>
          </c:cat>
          <c:val>
            <c:numRef>
              <c:f>'Summary MAST 2012'!$B$45:$F$45</c:f>
              <c:numCache>
                <c:formatCode>0.00%</c:formatCode>
                <c:ptCount val="5"/>
                <c:pt idx="0">
                  <c:v>0</c:v>
                </c:pt>
                <c:pt idx="1">
                  <c:v>6.1607480480740323E-6</c:v>
                </c:pt>
                <c:pt idx="2">
                  <c:v>0</c:v>
                </c:pt>
                <c:pt idx="3">
                  <c:v>1.5059464872641445E-5</c:v>
                </c:pt>
              </c:numCache>
            </c:numRef>
          </c:val>
        </c:ser>
        <c:ser>
          <c:idx val="10"/>
          <c:order val="10"/>
          <c:tx>
            <c:strRef>
              <c:f>'Summary MAST 2012'!$A$46</c:f>
              <c:strCache>
                <c:ptCount val="1"/>
                <c:pt idx="0">
                  <c:v>Cladocerans</c:v>
                </c:pt>
              </c:strCache>
            </c:strRef>
          </c:tx>
          <c:spPr>
            <a:pattFill prst="zigZag">
              <a:fgClr>
                <a:schemeClr val="tx1"/>
              </a:fgClr>
              <a:bgClr>
                <a:srgbClr val="FFFF00"/>
              </a:bgClr>
            </a:pattFill>
          </c:spPr>
          <c:invertIfNegative val="0"/>
          <c:cat>
            <c:strRef>
              <c:f>'Summary MAST 2012'!$B$12:$F$12</c:f>
              <c:strCache>
                <c:ptCount val="5"/>
                <c:pt idx="0">
                  <c:v>Jan</c:v>
                </c:pt>
                <c:pt idx="1">
                  <c:v>Feb</c:v>
                </c:pt>
                <c:pt idx="2">
                  <c:v>Mar</c:v>
                </c:pt>
                <c:pt idx="3">
                  <c:v>Apr</c:v>
                </c:pt>
                <c:pt idx="4">
                  <c:v>May</c:v>
                </c:pt>
              </c:strCache>
            </c:strRef>
          </c:cat>
          <c:val>
            <c:numRef>
              <c:f>'Summary MAST 2012'!$B$46:$F$46</c:f>
              <c:numCache>
                <c:formatCode>0.00%</c:formatCode>
                <c:ptCount val="5"/>
                <c:pt idx="0">
                  <c:v>0.31139823222262464</c:v>
                </c:pt>
                <c:pt idx="1">
                  <c:v>0.32543792186981607</c:v>
                </c:pt>
                <c:pt idx="2">
                  <c:v>2.4957885964031798E-2</c:v>
                </c:pt>
                <c:pt idx="3">
                  <c:v>0.19789893780219334</c:v>
                </c:pt>
              </c:numCache>
            </c:numRef>
          </c:val>
        </c:ser>
        <c:ser>
          <c:idx val="11"/>
          <c:order val="11"/>
          <c:tx>
            <c:strRef>
              <c:f>'Summary MAST 2012'!$A$47</c:f>
              <c:strCache>
                <c:ptCount val="1"/>
                <c:pt idx="0">
                  <c:v>Mysids</c:v>
                </c:pt>
              </c:strCache>
            </c:strRef>
          </c:tx>
          <c:spPr>
            <a:pattFill prst="zigZag">
              <a:fgClr>
                <a:schemeClr val="tx1"/>
              </a:fgClr>
              <a:bgClr>
                <a:srgbClr val="00FFFF"/>
              </a:bgClr>
            </a:pattFill>
          </c:spPr>
          <c:invertIfNegative val="0"/>
          <c:cat>
            <c:strRef>
              <c:f>'Summary MAST 2012'!$B$12:$F$12</c:f>
              <c:strCache>
                <c:ptCount val="5"/>
                <c:pt idx="0">
                  <c:v>Jan</c:v>
                </c:pt>
                <c:pt idx="1">
                  <c:v>Feb</c:v>
                </c:pt>
                <c:pt idx="2">
                  <c:v>Mar</c:v>
                </c:pt>
                <c:pt idx="3">
                  <c:v>Apr</c:v>
                </c:pt>
                <c:pt idx="4">
                  <c:v>May</c:v>
                </c:pt>
              </c:strCache>
            </c:strRef>
          </c:cat>
          <c:val>
            <c:numRef>
              <c:f>'Summary MAST 2012'!$B$47:$F$47</c:f>
              <c:numCache>
                <c:formatCode>0.00%</c:formatCode>
                <c:ptCount val="5"/>
                <c:pt idx="0">
                  <c:v>0</c:v>
                </c:pt>
                <c:pt idx="1">
                  <c:v>7.0291950368343301E-3</c:v>
                </c:pt>
                <c:pt idx="2">
                  <c:v>0</c:v>
                </c:pt>
                <c:pt idx="3">
                  <c:v>1.9353888922541126E-2</c:v>
                </c:pt>
              </c:numCache>
            </c:numRef>
          </c:val>
        </c:ser>
        <c:ser>
          <c:idx val="12"/>
          <c:order val="12"/>
          <c:tx>
            <c:strRef>
              <c:f>'Summary MAST 2012'!$A$48</c:f>
              <c:strCache>
                <c:ptCount val="1"/>
                <c:pt idx="0">
                  <c:v>Amphipods</c:v>
                </c:pt>
              </c:strCache>
            </c:strRef>
          </c:tx>
          <c:spPr>
            <a:pattFill prst="zigZag">
              <a:fgClr>
                <a:schemeClr val="tx1"/>
              </a:fgClr>
              <a:bgClr>
                <a:srgbClr val="00FF00"/>
              </a:bgClr>
            </a:pattFill>
          </c:spPr>
          <c:invertIfNegative val="0"/>
          <c:cat>
            <c:strRef>
              <c:f>'Summary MAST 2012'!$B$12:$F$12</c:f>
              <c:strCache>
                <c:ptCount val="5"/>
                <c:pt idx="0">
                  <c:v>Jan</c:v>
                </c:pt>
                <c:pt idx="1">
                  <c:v>Feb</c:v>
                </c:pt>
                <c:pt idx="2">
                  <c:v>Mar</c:v>
                </c:pt>
                <c:pt idx="3">
                  <c:v>Apr</c:v>
                </c:pt>
                <c:pt idx="4">
                  <c:v>May</c:v>
                </c:pt>
              </c:strCache>
            </c:strRef>
          </c:cat>
          <c:val>
            <c:numRef>
              <c:f>'Summary MAST 2012'!$B$48:$F$48</c:f>
              <c:numCache>
                <c:formatCode>0.00%</c:formatCode>
                <c:ptCount val="5"/>
                <c:pt idx="0">
                  <c:v>0.13604352991011834</c:v>
                </c:pt>
                <c:pt idx="1">
                  <c:v>3.3409490882409243E-2</c:v>
                </c:pt>
                <c:pt idx="2">
                  <c:v>0.21943502721878136</c:v>
                </c:pt>
                <c:pt idx="3">
                  <c:v>0.20588859084529934</c:v>
                </c:pt>
              </c:numCache>
            </c:numRef>
          </c:val>
        </c:ser>
        <c:ser>
          <c:idx val="13"/>
          <c:order val="13"/>
          <c:tx>
            <c:strRef>
              <c:f>'Summary MAST 2012'!$A$49</c:f>
              <c:strCache>
                <c:ptCount val="1"/>
                <c:pt idx="0">
                  <c:v>Cumaceans</c:v>
                </c:pt>
              </c:strCache>
            </c:strRef>
          </c:tx>
          <c:spPr>
            <a:pattFill prst="dkVert">
              <a:fgClr>
                <a:schemeClr val="bg1"/>
              </a:fgClr>
              <a:bgClr>
                <a:schemeClr val="bg1">
                  <a:lumMod val="65000"/>
                </a:schemeClr>
              </a:bgClr>
            </a:pattFill>
          </c:spPr>
          <c:invertIfNegative val="0"/>
          <c:cat>
            <c:strRef>
              <c:f>'Summary MAST 2012'!$B$12:$F$12</c:f>
              <c:strCache>
                <c:ptCount val="5"/>
                <c:pt idx="0">
                  <c:v>Jan</c:v>
                </c:pt>
                <c:pt idx="1">
                  <c:v>Feb</c:v>
                </c:pt>
                <c:pt idx="2">
                  <c:v>Mar</c:v>
                </c:pt>
                <c:pt idx="3">
                  <c:v>Apr</c:v>
                </c:pt>
                <c:pt idx="4">
                  <c:v>May</c:v>
                </c:pt>
              </c:strCache>
            </c:strRef>
          </c:cat>
          <c:val>
            <c:numRef>
              <c:f>'Summary MAST 2012'!$B$49:$F$49</c:f>
              <c:numCache>
                <c:formatCode>0.00%</c:formatCode>
                <c:ptCount val="5"/>
                <c:pt idx="0">
                  <c:v>0.14530028204621181</c:v>
                </c:pt>
                <c:pt idx="1">
                  <c:v>4.7538385521621929E-2</c:v>
                </c:pt>
                <c:pt idx="2">
                  <c:v>0.11531471608318575</c:v>
                </c:pt>
                <c:pt idx="3">
                  <c:v>0.2842844206555859</c:v>
                </c:pt>
              </c:numCache>
            </c:numRef>
          </c:val>
        </c:ser>
        <c:ser>
          <c:idx val="14"/>
          <c:order val="14"/>
          <c:tx>
            <c:strRef>
              <c:f>'Summary MAST 2012'!$A$50</c:f>
              <c:strCache>
                <c:ptCount val="1"/>
                <c:pt idx="0">
                  <c:v>Fish</c:v>
                </c:pt>
              </c:strCache>
            </c:strRef>
          </c:tx>
          <c:spPr>
            <a:pattFill prst="solidDmnd">
              <a:fgClr>
                <a:schemeClr val="bg1"/>
              </a:fgClr>
              <a:bgClr>
                <a:srgbClr val="3333FF"/>
              </a:bgClr>
            </a:pattFill>
          </c:spPr>
          <c:invertIfNegative val="0"/>
          <c:cat>
            <c:strRef>
              <c:f>'Summary MAST 2012'!$B$12:$F$12</c:f>
              <c:strCache>
                <c:ptCount val="5"/>
                <c:pt idx="0">
                  <c:v>Jan</c:v>
                </c:pt>
                <c:pt idx="1">
                  <c:v>Feb</c:v>
                </c:pt>
                <c:pt idx="2">
                  <c:v>Mar</c:v>
                </c:pt>
                <c:pt idx="3">
                  <c:v>Apr</c:v>
                </c:pt>
                <c:pt idx="4">
                  <c:v>May</c:v>
                </c:pt>
              </c:strCache>
            </c:strRef>
          </c:cat>
          <c:val>
            <c:numRef>
              <c:f>'Summary MAST 2012'!$B$50:$F$50</c:f>
              <c:numCache>
                <c:formatCode>0.00%</c:formatCode>
                <c:ptCount val="5"/>
                <c:pt idx="0">
                  <c:v>0.2167585160636209</c:v>
                </c:pt>
                <c:pt idx="1">
                  <c:v>0.10809189894258657</c:v>
                </c:pt>
                <c:pt idx="2">
                  <c:v>0.62905390041884657</c:v>
                </c:pt>
                <c:pt idx="3">
                  <c:v>0</c:v>
                </c:pt>
              </c:numCache>
            </c:numRef>
          </c:val>
        </c:ser>
        <c:ser>
          <c:idx val="15"/>
          <c:order val="15"/>
          <c:tx>
            <c:strRef>
              <c:f>'Summary MAST 2012'!$A$51</c:f>
              <c:strCache>
                <c:ptCount val="1"/>
                <c:pt idx="0">
                  <c:v>Other</c:v>
                </c:pt>
              </c:strCache>
            </c:strRef>
          </c:tx>
          <c:spPr>
            <a:solidFill>
              <a:schemeClr val="tx1"/>
            </a:solidFill>
          </c:spPr>
          <c:invertIfNegative val="0"/>
          <c:cat>
            <c:strRef>
              <c:f>'Summary MAST 2012'!$B$12:$F$12</c:f>
              <c:strCache>
                <c:ptCount val="5"/>
                <c:pt idx="0">
                  <c:v>Jan</c:v>
                </c:pt>
                <c:pt idx="1">
                  <c:v>Feb</c:v>
                </c:pt>
                <c:pt idx="2">
                  <c:v>Mar</c:v>
                </c:pt>
                <c:pt idx="3">
                  <c:v>Apr</c:v>
                </c:pt>
                <c:pt idx="4">
                  <c:v>May</c:v>
                </c:pt>
              </c:strCache>
            </c:strRef>
          </c:cat>
          <c:val>
            <c:numRef>
              <c:f>'Summary MAST 2012'!$B$51:$F$51</c:f>
              <c:numCache>
                <c:formatCode>0.00%</c:formatCode>
                <c:ptCount val="5"/>
                <c:pt idx="0">
                  <c:v>5.885919016423039E-3</c:v>
                </c:pt>
                <c:pt idx="1">
                  <c:v>1.0276897837693498E-3</c:v>
                </c:pt>
                <c:pt idx="2">
                  <c:v>2.2665426505615583E-4</c:v>
                </c:pt>
                <c:pt idx="3">
                  <c:v>1.0637078907384616E-3</c:v>
                </c:pt>
              </c:numCache>
            </c:numRef>
          </c:val>
        </c:ser>
        <c:dLbls>
          <c:showLegendKey val="0"/>
          <c:showVal val="0"/>
          <c:showCatName val="0"/>
          <c:showSerName val="0"/>
          <c:showPercent val="0"/>
          <c:showBubbleSize val="0"/>
        </c:dLbls>
        <c:gapWidth val="40"/>
        <c:overlap val="100"/>
        <c:axId val="152065024"/>
        <c:axId val="148883136"/>
      </c:barChart>
      <c:catAx>
        <c:axId val="152065024"/>
        <c:scaling>
          <c:orientation val="minMax"/>
        </c:scaling>
        <c:delete val="0"/>
        <c:axPos val="b"/>
        <c:numFmt formatCode="General" sourceLinked="1"/>
        <c:majorTickMark val="out"/>
        <c:minorTickMark val="none"/>
        <c:tickLblPos val="nextTo"/>
        <c:txPr>
          <a:bodyPr/>
          <a:lstStyle/>
          <a:p>
            <a:pPr>
              <a:defRPr sz="1200"/>
            </a:pPr>
            <a:endParaRPr lang="en-US"/>
          </a:p>
        </c:txPr>
        <c:crossAx val="148883136"/>
        <c:crosses val="autoZero"/>
        <c:auto val="1"/>
        <c:lblAlgn val="ctr"/>
        <c:lblOffset val="100"/>
        <c:noMultiLvlLbl val="0"/>
      </c:catAx>
      <c:valAx>
        <c:axId val="148883136"/>
        <c:scaling>
          <c:orientation val="minMax"/>
          <c:max val="1"/>
        </c:scaling>
        <c:delete val="0"/>
        <c:axPos val="l"/>
        <c:numFmt formatCode="0%" sourceLinked="0"/>
        <c:majorTickMark val="out"/>
        <c:minorTickMark val="none"/>
        <c:tickLblPos val="nextTo"/>
        <c:crossAx val="152065024"/>
        <c:crosses val="autoZero"/>
        <c:crossBetween val="between"/>
      </c:valAx>
      <c:spPr>
        <a:ln>
          <a:solidFill>
            <a:sysClr val="windowText" lastClr="000000"/>
          </a:solidFill>
        </a:ln>
      </c:spPr>
    </c:plotArea>
    <c:plotVisOnly val="1"/>
    <c:dispBlanksAs val="gap"/>
    <c:showDLblsOverMax val="0"/>
  </c:chart>
  <c:spPr>
    <a:solidFill>
      <a:schemeClr val="bg1"/>
    </a:solidFill>
  </c:spPr>
  <c:txPr>
    <a:bodyPr/>
    <a:lstStyle/>
    <a:p>
      <a:pPr>
        <a:defRPr sz="1000">
          <a:latin typeface="Arial" pitchFamily="34" charset="0"/>
          <a:cs typeface="Arial" pitchFamily="34" charset="0"/>
        </a:defRPr>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'Summary MAST 2012'!$A$59</c:f>
              <c:strCache>
                <c:ptCount val="1"/>
                <c:pt idx="0">
                  <c:v>Pseudodiaptomus spp.</c:v>
                </c:pt>
              </c:strCache>
            </c:strRef>
          </c:tx>
          <c:spPr>
            <a:solidFill>
              <a:srgbClr val="660066"/>
            </a:solidFill>
          </c:spPr>
          <c:invertIfNegative val="0"/>
          <c:cat>
            <c:strRef>
              <c:f>'Summary MAST 2012'!$B$12:$F$12</c:f>
              <c:strCache>
                <c:ptCount val="5"/>
                <c:pt idx="0">
                  <c:v>Jan</c:v>
                </c:pt>
                <c:pt idx="1">
                  <c:v>Feb</c:v>
                </c:pt>
                <c:pt idx="2">
                  <c:v>Mar</c:v>
                </c:pt>
                <c:pt idx="3">
                  <c:v>Apr</c:v>
                </c:pt>
                <c:pt idx="4">
                  <c:v>May</c:v>
                </c:pt>
              </c:strCache>
            </c:strRef>
          </c:cat>
          <c:val>
            <c:numRef>
              <c:f>'Summary MAST 2012'!$B$59:$F$59</c:f>
              <c:numCache>
                <c:formatCode>0.00%</c:formatCode>
                <c:ptCount val="5"/>
                <c:pt idx="0">
                  <c:v>1.2970285365566214E-2</c:v>
                </c:pt>
                <c:pt idx="1">
                  <c:v>1.9831108694597338E-2</c:v>
                </c:pt>
                <c:pt idx="2">
                  <c:v>1.3277684066003784E-3</c:v>
                </c:pt>
                <c:pt idx="3">
                  <c:v>3.9713540406066256E-3</c:v>
                </c:pt>
              </c:numCache>
            </c:numRef>
          </c:val>
        </c:ser>
        <c:ser>
          <c:idx val="1"/>
          <c:order val="1"/>
          <c:tx>
            <c:strRef>
              <c:f>'Summary MAST 2012'!$A$60</c:f>
              <c:strCache>
                <c:ptCount val="1"/>
                <c:pt idx="0">
                  <c:v>Acartiella sinensis</c:v>
                </c:pt>
              </c:strCache>
            </c:strRef>
          </c:tx>
          <c:spPr>
            <a:solidFill>
              <a:srgbClr val="0000FF"/>
            </a:solidFill>
          </c:spPr>
          <c:invertIfNegative val="0"/>
          <c:cat>
            <c:strRef>
              <c:f>'Summary MAST 2012'!$B$12:$F$12</c:f>
              <c:strCache>
                <c:ptCount val="5"/>
                <c:pt idx="0">
                  <c:v>Jan</c:v>
                </c:pt>
                <c:pt idx="1">
                  <c:v>Feb</c:v>
                </c:pt>
                <c:pt idx="2">
                  <c:v>Mar</c:v>
                </c:pt>
                <c:pt idx="3">
                  <c:v>Apr</c:v>
                </c:pt>
                <c:pt idx="4">
                  <c:v>May</c:v>
                </c:pt>
              </c:strCache>
            </c:strRef>
          </c:cat>
          <c:val>
            <c:numRef>
              <c:f>'Summary MAST 2012'!$B$60:$F$60</c:f>
              <c:numCache>
                <c:formatCode>0.00%</c:formatCode>
                <c:ptCount val="5"/>
                <c:pt idx="0">
                  <c:v>0</c:v>
                </c:pt>
                <c:pt idx="1">
                  <c:v>0</c:v>
                </c:pt>
                <c:pt idx="2">
                  <c:v>4.9667640843024594E-4</c:v>
                </c:pt>
                <c:pt idx="3">
                  <c:v>0</c:v>
                </c:pt>
              </c:numCache>
            </c:numRef>
          </c:val>
        </c:ser>
        <c:ser>
          <c:idx val="2"/>
          <c:order val="2"/>
          <c:tx>
            <c:strRef>
              <c:f>'Summary MAST 2012'!$A$61</c:f>
              <c:strCache>
                <c:ptCount val="1"/>
                <c:pt idx="0">
                  <c:v>Sinocalanus doerrii</c:v>
                </c:pt>
              </c:strCache>
            </c:strRef>
          </c:tx>
          <c:spPr>
            <a:solidFill>
              <a:srgbClr val="008000"/>
            </a:solidFill>
          </c:spPr>
          <c:invertIfNegative val="0"/>
          <c:cat>
            <c:strRef>
              <c:f>'Summary MAST 2012'!$B$12:$F$12</c:f>
              <c:strCache>
                <c:ptCount val="5"/>
                <c:pt idx="0">
                  <c:v>Jan</c:v>
                </c:pt>
                <c:pt idx="1">
                  <c:v>Feb</c:v>
                </c:pt>
                <c:pt idx="2">
                  <c:v>Mar</c:v>
                </c:pt>
                <c:pt idx="3">
                  <c:v>Apr</c:v>
                </c:pt>
                <c:pt idx="4">
                  <c:v>May</c:v>
                </c:pt>
              </c:strCache>
            </c:strRef>
          </c:cat>
          <c:val>
            <c:numRef>
              <c:f>'Summary MAST 2012'!$B$61:$F$61</c:f>
              <c:numCache>
                <c:formatCode>0.00%</c:formatCode>
                <c:ptCount val="5"/>
                <c:pt idx="0">
                  <c:v>2.5719414359316642E-2</c:v>
                </c:pt>
                <c:pt idx="1">
                  <c:v>5.2981427050009088E-3</c:v>
                </c:pt>
                <c:pt idx="2">
                  <c:v>1.8653398181151864E-3</c:v>
                </c:pt>
                <c:pt idx="3">
                  <c:v>2.3981480720253349E-2</c:v>
                </c:pt>
              </c:numCache>
            </c:numRef>
          </c:val>
        </c:ser>
        <c:ser>
          <c:idx val="3"/>
          <c:order val="3"/>
          <c:tx>
            <c:strRef>
              <c:f>'Summary MAST 2012'!$A$62</c:f>
              <c:strCache>
                <c:ptCount val="1"/>
                <c:pt idx="0">
                  <c:v>Tortanus spp.</c:v>
                </c:pt>
              </c:strCache>
            </c:strRef>
          </c:tx>
          <c:spPr>
            <a:solidFill>
              <a:srgbClr val="FF0000"/>
            </a:solidFill>
          </c:spPr>
          <c:invertIfNegative val="0"/>
          <c:cat>
            <c:strRef>
              <c:f>'Summary MAST 2012'!$B$12:$F$12</c:f>
              <c:strCache>
                <c:ptCount val="5"/>
                <c:pt idx="0">
                  <c:v>Jan</c:v>
                </c:pt>
                <c:pt idx="1">
                  <c:v>Feb</c:v>
                </c:pt>
                <c:pt idx="2">
                  <c:v>Mar</c:v>
                </c:pt>
                <c:pt idx="3">
                  <c:v>Apr</c:v>
                </c:pt>
                <c:pt idx="4">
                  <c:v>May</c:v>
                </c:pt>
              </c:strCache>
            </c:strRef>
          </c:cat>
          <c:val>
            <c:numRef>
              <c:f>'Summary MAST 2012'!$B$62:$F$62</c:f>
              <c:numCache>
                <c:formatCode>0.00%</c:formatCode>
                <c:ptCount val="5"/>
                <c:pt idx="0">
                  <c:v>0</c:v>
                </c:pt>
                <c:pt idx="1">
                  <c:v>0</c:v>
                </c:pt>
                <c:pt idx="2">
                  <c:v>0</c:v>
                </c:pt>
                <c:pt idx="3">
                  <c:v>0</c:v>
                </c:pt>
              </c:numCache>
            </c:numRef>
          </c:val>
        </c:ser>
        <c:ser>
          <c:idx val="4"/>
          <c:order val="4"/>
          <c:tx>
            <c:strRef>
              <c:f>'Summary MAST 2012'!$A$63</c:f>
              <c:strCache>
                <c:ptCount val="1"/>
                <c:pt idx="0">
                  <c:v>Eurytemora spp.</c:v>
                </c:pt>
              </c:strCache>
            </c:strRef>
          </c:tx>
          <c:spPr>
            <a:solidFill>
              <a:srgbClr val="FFC000"/>
            </a:solidFill>
          </c:spPr>
          <c:invertIfNegative val="0"/>
          <c:cat>
            <c:strRef>
              <c:f>'Summary MAST 2012'!$B$12:$F$12</c:f>
              <c:strCache>
                <c:ptCount val="5"/>
                <c:pt idx="0">
                  <c:v>Jan</c:v>
                </c:pt>
                <c:pt idx="1">
                  <c:v>Feb</c:v>
                </c:pt>
                <c:pt idx="2">
                  <c:v>Mar</c:v>
                </c:pt>
                <c:pt idx="3">
                  <c:v>Apr</c:v>
                </c:pt>
                <c:pt idx="4">
                  <c:v>May</c:v>
                </c:pt>
              </c:strCache>
            </c:strRef>
          </c:cat>
          <c:val>
            <c:numRef>
              <c:f>'Summary MAST 2012'!$B$63:$F$63</c:f>
              <c:numCache>
                <c:formatCode>0.00%</c:formatCode>
                <c:ptCount val="5"/>
                <c:pt idx="0">
                  <c:v>4.4182561505928617E-3</c:v>
                </c:pt>
                <c:pt idx="1">
                  <c:v>2.1028810045485423E-2</c:v>
                </c:pt>
                <c:pt idx="2">
                  <c:v>2.6803816269026681E-3</c:v>
                </c:pt>
                <c:pt idx="3">
                  <c:v>1.9241415284294329E-2</c:v>
                </c:pt>
              </c:numCache>
            </c:numRef>
          </c:val>
        </c:ser>
        <c:ser>
          <c:idx val="5"/>
          <c:order val="5"/>
          <c:tx>
            <c:strRef>
              <c:f>'Summary MAST 2012'!$A$64</c:f>
              <c:strCache>
                <c:ptCount val="1"/>
                <c:pt idx="0">
                  <c:v>Calanoid</c:v>
                </c:pt>
              </c:strCache>
            </c:strRef>
          </c:tx>
          <c:spPr>
            <a:solidFill>
              <a:srgbClr val="C0C0C0"/>
            </a:solidFill>
          </c:spPr>
          <c:invertIfNegative val="0"/>
          <c:cat>
            <c:strRef>
              <c:f>'Summary MAST 2012'!$B$12:$F$12</c:f>
              <c:strCache>
                <c:ptCount val="5"/>
                <c:pt idx="0">
                  <c:v>Jan</c:v>
                </c:pt>
                <c:pt idx="1">
                  <c:v>Feb</c:v>
                </c:pt>
                <c:pt idx="2">
                  <c:v>Mar</c:v>
                </c:pt>
                <c:pt idx="3">
                  <c:v>Apr</c:v>
                </c:pt>
                <c:pt idx="4">
                  <c:v>May</c:v>
                </c:pt>
              </c:strCache>
            </c:strRef>
          </c:cat>
          <c:val>
            <c:numRef>
              <c:f>'Summary MAST 2012'!$B$64:$F$64</c:f>
              <c:numCache>
                <c:formatCode>0.00%</c:formatCode>
                <c:ptCount val="5"/>
                <c:pt idx="0">
                  <c:v>4.9378274857882702E-2</c:v>
                </c:pt>
                <c:pt idx="1">
                  <c:v>4.8958049589787188E-2</c:v>
                </c:pt>
                <c:pt idx="2">
                  <c:v>1.7454690886436641E-2</c:v>
                </c:pt>
                <c:pt idx="3">
                  <c:v>3.167100593913285E-2</c:v>
                </c:pt>
              </c:numCache>
            </c:numRef>
          </c:val>
        </c:ser>
        <c:ser>
          <c:idx val="6"/>
          <c:order val="6"/>
          <c:tx>
            <c:strRef>
              <c:f>'Summary MAST 2012'!$A$65</c:f>
              <c:strCache>
                <c:ptCount val="1"/>
                <c:pt idx="0">
                  <c:v>Cyclopoid</c:v>
                </c:pt>
              </c:strCache>
            </c:strRef>
          </c:tx>
          <c:spPr>
            <a:pattFill prst="wdDnDiag">
              <a:fgClr>
                <a:schemeClr val="bg1"/>
              </a:fgClr>
              <a:bgClr>
                <a:srgbClr val="FFC000"/>
              </a:bgClr>
            </a:pattFill>
          </c:spPr>
          <c:invertIfNegative val="0"/>
          <c:cat>
            <c:strRef>
              <c:f>'Summary MAST 2012'!$B$12:$F$12</c:f>
              <c:strCache>
                <c:ptCount val="5"/>
                <c:pt idx="0">
                  <c:v>Jan</c:v>
                </c:pt>
                <c:pt idx="1">
                  <c:v>Feb</c:v>
                </c:pt>
                <c:pt idx="2">
                  <c:v>Mar</c:v>
                </c:pt>
                <c:pt idx="3">
                  <c:v>Apr</c:v>
                </c:pt>
                <c:pt idx="4">
                  <c:v>May</c:v>
                </c:pt>
              </c:strCache>
            </c:strRef>
          </c:cat>
          <c:val>
            <c:numRef>
              <c:f>'Summary MAST 2012'!$B$65:$F$65</c:f>
              <c:numCache>
                <c:formatCode>0.00%</c:formatCode>
                <c:ptCount val="5"/>
                <c:pt idx="0">
                  <c:v>3.7015925950523748E-2</c:v>
                </c:pt>
                <c:pt idx="1">
                  <c:v>8.0942776550098725E-2</c:v>
                </c:pt>
                <c:pt idx="2">
                  <c:v>2.0820613479025682E-2</c:v>
                </c:pt>
                <c:pt idx="3">
                  <c:v>5.5868053782173265E-2</c:v>
                </c:pt>
              </c:numCache>
            </c:numRef>
          </c:val>
        </c:ser>
        <c:ser>
          <c:idx val="7"/>
          <c:order val="7"/>
          <c:tx>
            <c:strRef>
              <c:f>'Summary MAST 2012'!$A$66</c:f>
              <c:strCache>
                <c:ptCount val="1"/>
                <c:pt idx="0">
                  <c:v>Limnoithona spp.</c:v>
                </c:pt>
              </c:strCache>
            </c:strRef>
          </c:tx>
          <c:spPr>
            <a:pattFill prst="wdUpDiag">
              <a:fgClr>
                <a:schemeClr val="bg1"/>
              </a:fgClr>
              <a:bgClr>
                <a:srgbClr val="008000"/>
              </a:bgClr>
            </a:pattFill>
          </c:spPr>
          <c:invertIfNegative val="0"/>
          <c:cat>
            <c:strRef>
              <c:f>'Summary MAST 2012'!$B$12:$F$12</c:f>
              <c:strCache>
                <c:ptCount val="5"/>
                <c:pt idx="0">
                  <c:v>Jan</c:v>
                </c:pt>
                <c:pt idx="1">
                  <c:v>Feb</c:v>
                </c:pt>
                <c:pt idx="2">
                  <c:v>Mar</c:v>
                </c:pt>
                <c:pt idx="3">
                  <c:v>Apr</c:v>
                </c:pt>
                <c:pt idx="4">
                  <c:v>May</c:v>
                </c:pt>
              </c:strCache>
            </c:strRef>
          </c:cat>
          <c:val>
            <c:numRef>
              <c:f>'Summary MAST 2012'!$B$66:$F$66</c:f>
              <c:numCache>
                <c:formatCode>0.00%</c:formatCode>
                <c:ptCount val="5"/>
                <c:pt idx="0">
                  <c:v>0</c:v>
                </c:pt>
                <c:pt idx="1">
                  <c:v>0</c:v>
                </c:pt>
                <c:pt idx="2">
                  <c:v>1.2312474046964926E-5</c:v>
                </c:pt>
                <c:pt idx="3">
                  <c:v>0</c:v>
                </c:pt>
              </c:numCache>
            </c:numRef>
          </c:val>
        </c:ser>
        <c:ser>
          <c:idx val="8"/>
          <c:order val="8"/>
          <c:tx>
            <c:strRef>
              <c:f>'Summary MAST 2012'!$A$67</c:f>
              <c:strCache>
                <c:ptCount val="1"/>
                <c:pt idx="0">
                  <c:v>Harpacticoid</c:v>
                </c:pt>
              </c:strCache>
            </c:strRef>
          </c:tx>
          <c:spPr>
            <a:solidFill>
              <a:srgbClr val="FF33CC"/>
            </a:solidFill>
          </c:spPr>
          <c:invertIfNegative val="0"/>
          <c:cat>
            <c:strRef>
              <c:f>'Summary MAST 2012'!$B$12:$F$12</c:f>
              <c:strCache>
                <c:ptCount val="5"/>
                <c:pt idx="0">
                  <c:v>Jan</c:v>
                </c:pt>
                <c:pt idx="1">
                  <c:v>Feb</c:v>
                </c:pt>
                <c:pt idx="2">
                  <c:v>Mar</c:v>
                </c:pt>
                <c:pt idx="3">
                  <c:v>Apr</c:v>
                </c:pt>
                <c:pt idx="4">
                  <c:v>May</c:v>
                </c:pt>
              </c:strCache>
            </c:strRef>
          </c:cat>
          <c:val>
            <c:numRef>
              <c:f>'Summary MAST 2012'!$B$67:$F$67</c:f>
              <c:numCache>
                <c:formatCode>0.00%</c:formatCode>
                <c:ptCount val="5"/>
                <c:pt idx="0">
                  <c:v>5.086596551763029E-3</c:v>
                </c:pt>
                <c:pt idx="1">
                  <c:v>0</c:v>
                </c:pt>
                <c:pt idx="2">
                  <c:v>1.4972847903541278E-4</c:v>
                </c:pt>
                <c:pt idx="3">
                  <c:v>3.2841434142721464E-4</c:v>
                </c:pt>
              </c:numCache>
            </c:numRef>
          </c:val>
        </c:ser>
        <c:ser>
          <c:idx val="9"/>
          <c:order val="9"/>
          <c:tx>
            <c:strRef>
              <c:f>'Summary MAST 2012'!$A$68</c:f>
              <c:strCache>
                <c:ptCount val="1"/>
                <c:pt idx="0">
                  <c:v>Copepod nauplii</c:v>
                </c:pt>
              </c:strCache>
            </c:strRef>
          </c:tx>
          <c:spPr>
            <a:pattFill prst="lgCheck">
              <a:fgClr>
                <a:schemeClr val="tx1"/>
              </a:fgClr>
              <a:bgClr>
                <a:schemeClr val="bg1"/>
              </a:bgClr>
            </a:pattFill>
          </c:spPr>
          <c:invertIfNegative val="0"/>
          <c:cat>
            <c:strRef>
              <c:f>'Summary MAST 2012'!$B$12:$F$12</c:f>
              <c:strCache>
                <c:ptCount val="5"/>
                <c:pt idx="0">
                  <c:v>Jan</c:v>
                </c:pt>
                <c:pt idx="1">
                  <c:v>Feb</c:v>
                </c:pt>
                <c:pt idx="2">
                  <c:v>Mar</c:v>
                </c:pt>
                <c:pt idx="3">
                  <c:v>Apr</c:v>
                </c:pt>
                <c:pt idx="4">
                  <c:v>May</c:v>
                </c:pt>
              </c:strCache>
            </c:strRef>
          </c:cat>
          <c:val>
            <c:numRef>
              <c:f>'Summary MAST 2012'!$B$68:$F$68</c:f>
              <c:numCache>
                <c:formatCode>0.00%</c:formatCode>
                <c:ptCount val="5"/>
                <c:pt idx="0">
                  <c:v>0</c:v>
                </c:pt>
                <c:pt idx="1">
                  <c:v>0</c:v>
                </c:pt>
                <c:pt idx="2">
                  <c:v>0</c:v>
                </c:pt>
                <c:pt idx="3">
                  <c:v>0</c:v>
                </c:pt>
              </c:numCache>
            </c:numRef>
          </c:val>
        </c:ser>
        <c:ser>
          <c:idx val="10"/>
          <c:order val="10"/>
          <c:tx>
            <c:strRef>
              <c:f>'Summary MAST 2012'!$A$69</c:f>
              <c:strCache>
                <c:ptCount val="1"/>
                <c:pt idx="0">
                  <c:v>Cladocerans</c:v>
                </c:pt>
              </c:strCache>
            </c:strRef>
          </c:tx>
          <c:spPr>
            <a:pattFill prst="zigZag">
              <a:fgClr>
                <a:schemeClr val="tx1"/>
              </a:fgClr>
              <a:bgClr>
                <a:srgbClr val="FFFF00"/>
              </a:bgClr>
            </a:pattFill>
          </c:spPr>
          <c:invertIfNegative val="0"/>
          <c:cat>
            <c:strRef>
              <c:f>'Summary MAST 2012'!$B$12:$F$12</c:f>
              <c:strCache>
                <c:ptCount val="5"/>
                <c:pt idx="0">
                  <c:v>Jan</c:v>
                </c:pt>
                <c:pt idx="1">
                  <c:v>Feb</c:v>
                </c:pt>
                <c:pt idx="2">
                  <c:v>Mar</c:v>
                </c:pt>
                <c:pt idx="3">
                  <c:v>Apr</c:v>
                </c:pt>
                <c:pt idx="4">
                  <c:v>May</c:v>
                </c:pt>
              </c:strCache>
            </c:strRef>
          </c:cat>
          <c:val>
            <c:numRef>
              <c:f>'Summary MAST 2012'!$B$69:$F$69</c:f>
              <c:numCache>
                <c:formatCode>0.00%</c:formatCode>
                <c:ptCount val="5"/>
                <c:pt idx="0">
                  <c:v>3.5148275004396608E-2</c:v>
                </c:pt>
                <c:pt idx="1">
                  <c:v>0.65483759435579714</c:v>
                </c:pt>
                <c:pt idx="2">
                  <c:v>5.8095089596956091E-3</c:v>
                </c:pt>
                <c:pt idx="3">
                  <c:v>0.12680169350588269</c:v>
                </c:pt>
              </c:numCache>
            </c:numRef>
          </c:val>
        </c:ser>
        <c:ser>
          <c:idx val="11"/>
          <c:order val="11"/>
          <c:tx>
            <c:strRef>
              <c:f>'Summary MAST 2012'!$A$70</c:f>
              <c:strCache>
                <c:ptCount val="1"/>
                <c:pt idx="0">
                  <c:v>Mysids</c:v>
                </c:pt>
              </c:strCache>
            </c:strRef>
          </c:tx>
          <c:spPr>
            <a:pattFill prst="zigZag">
              <a:fgClr>
                <a:schemeClr val="tx1"/>
              </a:fgClr>
              <a:bgClr>
                <a:srgbClr val="00FFFF"/>
              </a:bgClr>
            </a:pattFill>
          </c:spPr>
          <c:invertIfNegative val="0"/>
          <c:cat>
            <c:strRef>
              <c:f>'Summary MAST 2012'!$B$12:$F$12</c:f>
              <c:strCache>
                <c:ptCount val="5"/>
                <c:pt idx="0">
                  <c:v>Jan</c:v>
                </c:pt>
                <c:pt idx="1">
                  <c:v>Feb</c:v>
                </c:pt>
                <c:pt idx="2">
                  <c:v>Mar</c:v>
                </c:pt>
                <c:pt idx="3">
                  <c:v>Apr</c:v>
                </c:pt>
                <c:pt idx="4">
                  <c:v>May</c:v>
                </c:pt>
              </c:strCache>
            </c:strRef>
          </c:cat>
          <c:val>
            <c:numRef>
              <c:f>'Summary MAST 2012'!$B$70:$F$70</c:f>
              <c:numCache>
                <c:formatCode>0.00%</c:formatCode>
                <c:ptCount val="5"/>
                <c:pt idx="0">
                  <c:v>0</c:v>
                </c:pt>
                <c:pt idx="1">
                  <c:v>0</c:v>
                </c:pt>
                <c:pt idx="2">
                  <c:v>0</c:v>
                </c:pt>
                <c:pt idx="3">
                  <c:v>0</c:v>
                </c:pt>
              </c:numCache>
            </c:numRef>
          </c:val>
        </c:ser>
        <c:ser>
          <c:idx val="12"/>
          <c:order val="12"/>
          <c:tx>
            <c:strRef>
              <c:f>'Summary MAST 2012'!$A$71</c:f>
              <c:strCache>
                <c:ptCount val="1"/>
                <c:pt idx="0">
                  <c:v>Amphipods</c:v>
                </c:pt>
              </c:strCache>
            </c:strRef>
          </c:tx>
          <c:spPr>
            <a:pattFill prst="zigZag">
              <a:fgClr>
                <a:schemeClr val="tx1"/>
              </a:fgClr>
              <a:bgClr>
                <a:srgbClr val="00FF00"/>
              </a:bgClr>
            </a:pattFill>
          </c:spPr>
          <c:invertIfNegative val="0"/>
          <c:cat>
            <c:strRef>
              <c:f>'Summary MAST 2012'!$B$12:$F$12</c:f>
              <c:strCache>
                <c:ptCount val="5"/>
                <c:pt idx="0">
                  <c:v>Jan</c:v>
                </c:pt>
                <c:pt idx="1">
                  <c:v>Feb</c:v>
                </c:pt>
                <c:pt idx="2">
                  <c:v>Mar</c:v>
                </c:pt>
                <c:pt idx="3">
                  <c:v>Apr</c:v>
                </c:pt>
                <c:pt idx="4">
                  <c:v>May</c:v>
                </c:pt>
              </c:strCache>
            </c:strRef>
          </c:cat>
          <c:val>
            <c:numRef>
              <c:f>'Summary MAST 2012'!$B$71:$F$71</c:f>
              <c:numCache>
                <c:formatCode>0.00%</c:formatCode>
                <c:ptCount val="5"/>
                <c:pt idx="0">
                  <c:v>0.70044807853267144</c:v>
                </c:pt>
                <c:pt idx="1">
                  <c:v>0.16056869181081371</c:v>
                </c:pt>
                <c:pt idx="2">
                  <c:v>0.91992803252732325</c:v>
                </c:pt>
                <c:pt idx="3">
                  <c:v>0.68875049213287176</c:v>
                </c:pt>
              </c:numCache>
            </c:numRef>
          </c:val>
        </c:ser>
        <c:ser>
          <c:idx val="13"/>
          <c:order val="13"/>
          <c:tx>
            <c:strRef>
              <c:f>'Summary MAST 2012'!$A$72</c:f>
              <c:strCache>
                <c:ptCount val="1"/>
                <c:pt idx="0">
                  <c:v>Cumaceans</c:v>
                </c:pt>
              </c:strCache>
            </c:strRef>
          </c:tx>
          <c:spPr>
            <a:pattFill prst="dkVert">
              <a:fgClr>
                <a:schemeClr val="bg1"/>
              </a:fgClr>
              <a:bgClr>
                <a:schemeClr val="bg1">
                  <a:lumMod val="65000"/>
                </a:schemeClr>
              </a:bgClr>
            </a:pattFill>
          </c:spPr>
          <c:invertIfNegative val="0"/>
          <c:cat>
            <c:strRef>
              <c:f>'Summary MAST 2012'!$B$12:$F$12</c:f>
              <c:strCache>
                <c:ptCount val="5"/>
                <c:pt idx="0">
                  <c:v>Jan</c:v>
                </c:pt>
                <c:pt idx="1">
                  <c:v>Feb</c:v>
                </c:pt>
                <c:pt idx="2">
                  <c:v>Mar</c:v>
                </c:pt>
                <c:pt idx="3">
                  <c:v>Apr</c:v>
                </c:pt>
                <c:pt idx="4">
                  <c:v>May</c:v>
                </c:pt>
              </c:strCache>
            </c:strRef>
          </c:cat>
          <c:val>
            <c:numRef>
              <c:f>'Summary MAST 2012'!$B$72:$F$72</c:f>
              <c:numCache>
                <c:formatCode>0.00%</c:formatCode>
                <c:ptCount val="5"/>
                <c:pt idx="0">
                  <c:v>9.6656051312087737E-3</c:v>
                </c:pt>
                <c:pt idx="1">
                  <c:v>0</c:v>
                </c:pt>
                <c:pt idx="2">
                  <c:v>2.0358675836656508E-2</c:v>
                </c:pt>
                <c:pt idx="3">
                  <c:v>3.349102902950922E-2</c:v>
                </c:pt>
              </c:numCache>
            </c:numRef>
          </c:val>
        </c:ser>
        <c:ser>
          <c:idx val="14"/>
          <c:order val="14"/>
          <c:tx>
            <c:strRef>
              <c:f>'Summary MAST 2012'!$A$73</c:f>
              <c:strCache>
                <c:ptCount val="1"/>
                <c:pt idx="0">
                  <c:v>Fish</c:v>
                </c:pt>
              </c:strCache>
            </c:strRef>
          </c:tx>
          <c:spPr>
            <a:pattFill prst="solidDmnd">
              <a:fgClr>
                <a:schemeClr val="bg1"/>
              </a:fgClr>
              <a:bgClr>
                <a:srgbClr val="3333FF"/>
              </a:bgClr>
            </a:pattFill>
          </c:spPr>
          <c:invertIfNegative val="0"/>
          <c:cat>
            <c:strRef>
              <c:f>'Summary MAST 2012'!$B$12:$F$12</c:f>
              <c:strCache>
                <c:ptCount val="5"/>
                <c:pt idx="0">
                  <c:v>Jan</c:v>
                </c:pt>
                <c:pt idx="1">
                  <c:v>Feb</c:v>
                </c:pt>
                <c:pt idx="2">
                  <c:v>Mar</c:v>
                </c:pt>
                <c:pt idx="3">
                  <c:v>Apr</c:v>
                </c:pt>
                <c:pt idx="4">
                  <c:v>May</c:v>
                </c:pt>
              </c:strCache>
            </c:strRef>
          </c:cat>
          <c:val>
            <c:numRef>
              <c:f>'Summary MAST 2012'!$B$73:$F$73</c:f>
              <c:numCache>
                <c:formatCode>0.00%</c:formatCode>
                <c:ptCount val="5"/>
                <c:pt idx="0">
                  <c:v>0</c:v>
                </c:pt>
                <c:pt idx="1">
                  <c:v>0</c:v>
                </c:pt>
                <c:pt idx="2">
                  <c:v>3.0728329014699613E-3</c:v>
                </c:pt>
                <c:pt idx="3">
                  <c:v>0</c:v>
                </c:pt>
              </c:numCache>
            </c:numRef>
          </c:val>
        </c:ser>
        <c:ser>
          <c:idx val="15"/>
          <c:order val="15"/>
          <c:tx>
            <c:strRef>
              <c:f>'Summary MAST 2012'!$A$74</c:f>
              <c:strCache>
                <c:ptCount val="1"/>
                <c:pt idx="0">
                  <c:v>Other</c:v>
                </c:pt>
              </c:strCache>
            </c:strRef>
          </c:tx>
          <c:spPr>
            <a:solidFill>
              <a:schemeClr val="tx1"/>
            </a:solidFill>
          </c:spPr>
          <c:invertIfNegative val="0"/>
          <c:cat>
            <c:strRef>
              <c:f>'Summary MAST 2012'!$B$12:$F$12</c:f>
              <c:strCache>
                <c:ptCount val="5"/>
                <c:pt idx="0">
                  <c:v>Jan</c:v>
                </c:pt>
                <c:pt idx="1">
                  <c:v>Feb</c:v>
                </c:pt>
                <c:pt idx="2">
                  <c:v>Mar</c:v>
                </c:pt>
                <c:pt idx="3">
                  <c:v>Apr</c:v>
                </c:pt>
                <c:pt idx="4">
                  <c:v>May</c:v>
                </c:pt>
              </c:strCache>
            </c:strRef>
          </c:cat>
          <c:val>
            <c:numRef>
              <c:f>'Summary MAST 2012'!$B$74:$F$74</c:f>
              <c:numCache>
                <c:formatCode>0.00%</c:formatCode>
                <c:ptCount val="5"/>
                <c:pt idx="0">
                  <c:v>0.1201492880960781</c:v>
                </c:pt>
                <c:pt idx="1">
                  <c:v>8.5348262484196448E-3</c:v>
                </c:pt>
                <c:pt idx="2">
                  <c:v>6.0234381962616275E-3</c:v>
                </c:pt>
                <c:pt idx="3">
                  <c:v>1.5895061223848747E-2</c:v>
                </c:pt>
              </c:numCache>
            </c:numRef>
          </c:val>
        </c:ser>
        <c:dLbls>
          <c:showLegendKey val="0"/>
          <c:showVal val="0"/>
          <c:showCatName val="0"/>
          <c:showSerName val="0"/>
          <c:showPercent val="0"/>
          <c:showBubbleSize val="0"/>
        </c:dLbls>
        <c:gapWidth val="40"/>
        <c:overlap val="100"/>
        <c:axId val="152065536"/>
        <c:axId val="148884864"/>
      </c:barChart>
      <c:catAx>
        <c:axId val="152065536"/>
        <c:scaling>
          <c:orientation val="minMax"/>
        </c:scaling>
        <c:delete val="0"/>
        <c:axPos val="b"/>
        <c:numFmt formatCode="General" sourceLinked="1"/>
        <c:majorTickMark val="out"/>
        <c:minorTickMark val="none"/>
        <c:tickLblPos val="nextTo"/>
        <c:txPr>
          <a:bodyPr/>
          <a:lstStyle/>
          <a:p>
            <a:pPr>
              <a:defRPr sz="1200"/>
            </a:pPr>
            <a:endParaRPr lang="en-US"/>
          </a:p>
        </c:txPr>
        <c:crossAx val="148884864"/>
        <c:crosses val="autoZero"/>
        <c:auto val="1"/>
        <c:lblAlgn val="ctr"/>
        <c:lblOffset val="100"/>
        <c:noMultiLvlLbl val="0"/>
      </c:catAx>
      <c:valAx>
        <c:axId val="148884864"/>
        <c:scaling>
          <c:orientation val="minMax"/>
          <c:max val="1"/>
        </c:scaling>
        <c:delete val="0"/>
        <c:axPos val="l"/>
        <c:numFmt formatCode="0%" sourceLinked="0"/>
        <c:majorTickMark val="out"/>
        <c:minorTickMark val="none"/>
        <c:tickLblPos val="nextTo"/>
        <c:crossAx val="152065536"/>
        <c:crosses val="autoZero"/>
        <c:crossBetween val="between"/>
      </c:valAx>
      <c:spPr>
        <a:ln>
          <a:solidFill>
            <a:sysClr val="windowText" lastClr="000000"/>
          </a:solidFill>
        </a:ln>
      </c:spPr>
    </c:plotArea>
    <c:plotVisOnly val="1"/>
    <c:dispBlanksAs val="gap"/>
    <c:showDLblsOverMax val="0"/>
  </c:chart>
  <c:spPr>
    <a:solidFill>
      <a:schemeClr val="bg1"/>
    </a:solidFill>
  </c:spPr>
  <c:txPr>
    <a:bodyPr/>
    <a:lstStyle/>
    <a:p>
      <a:pPr>
        <a:defRPr sz="1000">
          <a:latin typeface="Arial" pitchFamily="34" charset="0"/>
          <a:cs typeface="Arial"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FlowsExports!$D$1</c:f>
              <c:strCache>
                <c:ptCount val="1"/>
                <c:pt idx="0">
                  <c:v>SJR</c:v>
                </c:pt>
              </c:strCache>
            </c:strRef>
          </c:tx>
          <c:spPr>
            <a:ln>
              <a:solidFill>
                <a:srgbClr val="FF9900"/>
              </a:solidFill>
            </a:ln>
          </c:spPr>
          <c:marker>
            <c:symbol val="none"/>
          </c:marker>
          <c:cat>
            <c:multiLvlStrRef>
              <c:f>FlowsExports!$A$183:$C$363</c:f>
              <c:multiLvlStrCache>
                <c:ptCount val="181"/>
                <c:lvl>
                  <c:pt idx="0">
                    <c:v>01-Jan-06</c:v>
                  </c:pt>
                  <c:pt idx="1">
                    <c:v>02-Jan-06</c:v>
                  </c:pt>
                  <c:pt idx="2">
                    <c:v>03-Jan-06</c:v>
                  </c:pt>
                  <c:pt idx="3">
                    <c:v>04-Jan-06</c:v>
                  </c:pt>
                  <c:pt idx="4">
                    <c:v>05-Jan-06</c:v>
                  </c:pt>
                  <c:pt idx="5">
                    <c:v>06-Jan-06</c:v>
                  </c:pt>
                  <c:pt idx="6">
                    <c:v>07-Jan-06</c:v>
                  </c:pt>
                  <c:pt idx="7">
                    <c:v>08-Jan-06</c:v>
                  </c:pt>
                  <c:pt idx="8">
                    <c:v>09-Jan-06</c:v>
                  </c:pt>
                  <c:pt idx="9">
                    <c:v>10-Jan-06</c:v>
                  </c:pt>
                  <c:pt idx="10">
                    <c:v>11-Jan-06</c:v>
                  </c:pt>
                  <c:pt idx="11">
                    <c:v>12-Jan-06</c:v>
                  </c:pt>
                  <c:pt idx="12">
                    <c:v>13-Jan-06</c:v>
                  </c:pt>
                  <c:pt idx="13">
                    <c:v>14-Jan-06</c:v>
                  </c:pt>
                  <c:pt idx="14">
                    <c:v>15-Jan-06</c:v>
                  </c:pt>
                  <c:pt idx="15">
                    <c:v>16-Jan-06</c:v>
                  </c:pt>
                  <c:pt idx="16">
                    <c:v>17-Jan-06</c:v>
                  </c:pt>
                  <c:pt idx="17">
                    <c:v>18-Jan-06</c:v>
                  </c:pt>
                  <c:pt idx="18">
                    <c:v>19-Jan-06</c:v>
                  </c:pt>
                  <c:pt idx="19">
                    <c:v>20-Jan-06</c:v>
                  </c:pt>
                  <c:pt idx="20">
                    <c:v>21-Jan-06</c:v>
                  </c:pt>
                  <c:pt idx="21">
                    <c:v>22-Jan-06</c:v>
                  </c:pt>
                  <c:pt idx="22">
                    <c:v>23-Jan-06</c:v>
                  </c:pt>
                  <c:pt idx="23">
                    <c:v>24-Jan-06</c:v>
                  </c:pt>
                  <c:pt idx="24">
                    <c:v>25-Jan-06</c:v>
                  </c:pt>
                  <c:pt idx="25">
                    <c:v>26-Jan-06</c:v>
                  </c:pt>
                  <c:pt idx="26">
                    <c:v>27-Jan-06</c:v>
                  </c:pt>
                  <c:pt idx="27">
                    <c:v>28-Jan-06</c:v>
                  </c:pt>
                  <c:pt idx="28">
                    <c:v>29-Jan-06</c:v>
                  </c:pt>
                  <c:pt idx="29">
                    <c:v>30-Jan-06</c:v>
                  </c:pt>
                  <c:pt idx="30">
                    <c:v>31-Jan-06</c:v>
                  </c:pt>
                  <c:pt idx="31">
                    <c:v>01-Feb-06</c:v>
                  </c:pt>
                  <c:pt idx="32">
                    <c:v>02-Feb-06</c:v>
                  </c:pt>
                  <c:pt idx="33">
                    <c:v>03-Feb-06</c:v>
                  </c:pt>
                  <c:pt idx="34">
                    <c:v>04-Feb-06</c:v>
                  </c:pt>
                  <c:pt idx="35">
                    <c:v>05-Feb-06</c:v>
                  </c:pt>
                  <c:pt idx="36">
                    <c:v>06-Feb-06</c:v>
                  </c:pt>
                  <c:pt idx="37">
                    <c:v>07-Feb-06</c:v>
                  </c:pt>
                  <c:pt idx="38">
                    <c:v>08-Feb-06</c:v>
                  </c:pt>
                  <c:pt idx="39">
                    <c:v>09-Feb-06</c:v>
                  </c:pt>
                  <c:pt idx="40">
                    <c:v>10-Feb-06</c:v>
                  </c:pt>
                  <c:pt idx="41">
                    <c:v>11-Feb-06</c:v>
                  </c:pt>
                  <c:pt idx="42">
                    <c:v>12-Feb-06</c:v>
                  </c:pt>
                  <c:pt idx="43">
                    <c:v>13-Feb-06</c:v>
                  </c:pt>
                  <c:pt idx="44">
                    <c:v>14-Feb-06</c:v>
                  </c:pt>
                  <c:pt idx="45">
                    <c:v>15-Feb-06</c:v>
                  </c:pt>
                  <c:pt idx="46">
                    <c:v>16-Feb-06</c:v>
                  </c:pt>
                  <c:pt idx="47">
                    <c:v>17-Feb-06</c:v>
                  </c:pt>
                  <c:pt idx="48">
                    <c:v>18-Feb-06</c:v>
                  </c:pt>
                  <c:pt idx="49">
                    <c:v>19-Feb-06</c:v>
                  </c:pt>
                  <c:pt idx="50">
                    <c:v>20-Feb-06</c:v>
                  </c:pt>
                  <c:pt idx="51">
                    <c:v>21-Feb-06</c:v>
                  </c:pt>
                  <c:pt idx="52">
                    <c:v>22-Feb-06</c:v>
                  </c:pt>
                  <c:pt idx="53">
                    <c:v>23-Feb-06</c:v>
                  </c:pt>
                  <c:pt idx="54">
                    <c:v>24-Feb-06</c:v>
                  </c:pt>
                  <c:pt idx="55">
                    <c:v>25-Feb-06</c:v>
                  </c:pt>
                  <c:pt idx="56">
                    <c:v>26-Feb-06</c:v>
                  </c:pt>
                  <c:pt idx="57">
                    <c:v>27-Feb-06</c:v>
                  </c:pt>
                  <c:pt idx="58">
                    <c:v>28-Feb-06</c:v>
                  </c:pt>
                  <c:pt idx="59">
                    <c:v>01-Mar-06</c:v>
                  </c:pt>
                  <c:pt idx="60">
                    <c:v>02-Mar-06</c:v>
                  </c:pt>
                  <c:pt idx="61">
                    <c:v>03-Mar-06</c:v>
                  </c:pt>
                  <c:pt idx="62">
                    <c:v>04-Mar-06</c:v>
                  </c:pt>
                  <c:pt idx="63">
                    <c:v>05-Mar-06</c:v>
                  </c:pt>
                  <c:pt idx="64">
                    <c:v>06-Mar-06</c:v>
                  </c:pt>
                  <c:pt idx="65">
                    <c:v>07-Mar-06</c:v>
                  </c:pt>
                  <c:pt idx="66">
                    <c:v>08-Mar-06</c:v>
                  </c:pt>
                  <c:pt idx="67">
                    <c:v>09-Mar-06</c:v>
                  </c:pt>
                  <c:pt idx="68">
                    <c:v>10-Mar-06</c:v>
                  </c:pt>
                  <c:pt idx="69">
                    <c:v>11-Mar-06</c:v>
                  </c:pt>
                  <c:pt idx="70">
                    <c:v>12-Mar-06</c:v>
                  </c:pt>
                  <c:pt idx="71">
                    <c:v>13-Mar-06</c:v>
                  </c:pt>
                  <c:pt idx="72">
                    <c:v>14-Mar-06</c:v>
                  </c:pt>
                  <c:pt idx="73">
                    <c:v>15-Mar-06</c:v>
                  </c:pt>
                  <c:pt idx="74">
                    <c:v>16-Mar-06</c:v>
                  </c:pt>
                  <c:pt idx="75">
                    <c:v>17-Mar-06</c:v>
                  </c:pt>
                  <c:pt idx="76">
                    <c:v>18-Mar-06</c:v>
                  </c:pt>
                  <c:pt idx="77">
                    <c:v>19-Mar-06</c:v>
                  </c:pt>
                  <c:pt idx="78">
                    <c:v>20-Mar-06</c:v>
                  </c:pt>
                  <c:pt idx="79">
                    <c:v>21-Mar-06</c:v>
                  </c:pt>
                  <c:pt idx="80">
                    <c:v>22-Mar-06</c:v>
                  </c:pt>
                  <c:pt idx="81">
                    <c:v>23-Mar-06</c:v>
                  </c:pt>
                  <c:pt idx="82">
                    <c:v>24-Mar-06</c:v>
                  </c:pt>
                  <c:pt idx="83">
                    <c:v>25-Mar-06</c:v>
                  </c:pt>
                  <c:pt idx="84">
                    <c:v>26-Mar-06</c:v>
                  </c:pt>
                  <c:pt idx="85">
                    <c:v>27-Mar-06</c:v>
                  </c:pt>
                  <c:pt idx="86">
                    <c:v>28-Mar-06</c:v>
                  </c:pt>
                  <c:pt idx="87">
                    <c:v>29-Mar-06</c:v>
                  </c:pt>
                  <c:pt idx="88">
                    <c:v>30-Mar-06</c:v>
                  </c:pt>
                  <c:pt idx="89">
                    <c:v>31-Mar-06</c:v>
                  </c:pt>
                  <c:pt idx="90">
                    <c:v>01-Apr-06</c:v>
                  </c:pt>
                  <c:pt idx="91">
                    <c:v>02-Apr-06</c:v>
                  </c:pt>
                  <c:pt idx="92">
                    <c:v>03-Apr-06</c:v>
                  </c:pt>
                  <c:pt idx="93">
                    <c:v>04-Apr-06</c:v>
                  </c:pt>
                  <c:pt idx="94">
                    <c:v>05-Apr-06</c:v>
                  </c:pt>
                  <c:pt idx="95">
                    <c:v>06-Apr-06</c:v>
                  </c:pt>
                  <c:pt idx="96">
                    <c:v>07-Apr-06</c:v>
                  </c:pt>
                  <c:pt idx="97">
                    <c:v>08-Apr-06</c:v>
                  </c:pt>
                  <c:pt idx="98">
                    <c:v>09-Apr-06</c:v>
                  </c:pt>
                  <c:pt idx="99">
                    <c:v>10-Apr-06</c:v>
                  </c:pt>
                  <c:pt idx="100">
                    <c:v>11-Apr-06</c:v>
                  </c:pt>
                  <c:pt idx="101">
                    <c:v>12-Apr-06</c:v>
                  </c:pt>
                  <c:pt idx="102">
                    <c:v>13-Apr-06</c:v>
                  </c:pt>
                  <c:pt idx="103">
                    <c:v>14-Apr-06</c:v>
                  </c:pt>
                  <c:pt idx="104">
                    <c:v>15-Apr-06</c:v>
                  </c:pt>
                  <c:pt idx="105">
                    <c:v>16-Apr-06</c:v>
                  </c:pt>
                  <c:pt idx="106">
                    <c:v>17-Apr-06</c:v>
                  </c:pt>
                  <c:pt idx="107">
                    <c:v>18-Apr-06</c:v>
                  </c:pt>
                  <c:pt idx="108">
                    <c:v>19-Apr-06</c:v>
                  </c:pt>
                  <c:pt idx="109">
                    <c:v>20-Apr-06</c:v>
                  </c:pt>
                  <c:pt idx="110">
                    <c:v>21-Apr-06</c:v>
                  </c:pt>
                  <c:pt idx="111">
                    <c:v>22-Apr-06</c:v>
                  </c:pt>
                  <c:pt idx="112">
                    <c:v>23-Apr-06</c:v>
                  </c:pt>
                  <c:pt idx="113">
                    <c:v>24-Apr-06</c:v>
                  </c:pt>
                  <c:pt idx="114">
                    <c:v>25-Apr-06</c:v>
                  </c:pt>
                  <c:pt idx="115">
                    <c:v>26-Apr-06</c:v>
                  </c:pt>
                  <c:pt idx="116">
                    <c:v>27-Apr-06</c:v>
                  </c:pt>
                  <c:pt idx="117">
                    <c:v>28-Apr-06</c:v>
                  </c:pt>
                  <c:pt idx="118">
                    <c:v>29-Apr-06</c:v>
                  </c:pt>
                  <c:pt idx="119">
                    <c:v>30-Apr-06</c:v>
                  </c:pt>
                  <c:pt idx="120">
                    <c:v>01-May-06</c:v>
                  </c:pt>
                  <c:pt idx="121">
                    <c:v>02-May-06</c:v>
                  </c:pt>
                  <c:pt idx="122">
                    <c:v>03-May-06</c:v>
                  </c:pt>
                  <c:pt idx="123">
                    <c:v>04-May-06</c:v>
                  </c:pt>
                  <c:pt idx="124">
                    <c:v>05-May-06</c:v>
                  </c:pt>
                  <c:pt idx="125">
                    <c:v>06-May-06</c:v>
                  </c:pt>
                  <c:pt idx="126">
                    <c:v>07-May-06</c:v>
                  </c:pt>
                  <c:pt idx="127">
                    <c:v>08-May-06</c:v>
                  </c:pt>
                  <c:pt idx="128">
                    <c:v>09-May-06</c:v>
                  </c:pt>
                  <c:pt idx="129">
                    <c:v>10-May-06</c:v>
                  </c:pt>
                  <c:pt idx="130">
                    <c:v>11-May-06</c:v>
                  </c:pt>
                  <c:pt idx="131">
                    <c:v>12-May-06</c:v>
                  </c:pt>
                  <c:pt idx="132">
                    <c:v>13-May-06</c:v>
                  </c:pt>
                  <c:pt idx="133">
                    <c:v>14-May-06</c:v>
                  </c:pt>
                  <c:pt idx="134">
                    <c:v>15-May-06</c:v>
                  </c:pt>
                  <c:pt idx="135">
                    <c:v>16-May-06</c:v>
                  </c:pt>
                  <c:pt idx="136">
                    <c:v>17-May-06</c:v>
                  </c:pt>
                  <c:pt idx="137">
                    <c:v>18-May-06</c:v>
                  </c:pt>
                  <c:pt idx="138">
                    <c:v>19-May-06</c:v>
                  </c:pt>
                  <c:pt idx="139">
                    <c:v>20-May-06</c:v>
                  </c:pt>
                  <c:pt idx="140">
                    <c:v>21-May-06</c:v>
                  </c:pt>
                  <c:pt idx="141">
                    <c:v>22-May-06</c:v>
                  </c:pt>
                  <c:pt idx="142">
                    <c:v>23-May-06</c:v>
                  </c:pt>
                  <c:pt idx="143">
                    <c:v>24-May-06</c:v>
                  </c:pt>
                  <c:pt idx="144">
                    <c:v>25-May-06</c:v>
                  </c:pt>
                  <c:pt idx="145">
                    <c:v>26-May-06</c:v>
                  </c:pt>
                  <c:pt idx="146">
                    <c:v>27-May-06</c:v>
                  </c:pt>
                  <c:pt idx="147">
                    <c:v>28-May-06</c:v>
                  </c:pt>
                  <c:pt idx="148">
                    <c:v>29-May-06</c:v>
                  </c:pt>
                  <c:pt idx="149">
                    <c:v>30-May-06</c:v>
                  </c:pt>
                  <c:pt idx="150">
                    <c:v>31-May-06</c:v>
                  </c:pt>
                  <c:pt idx="151">
                    <c:v>01-Jun-06</c:v>
                  </c:pt>
                  <c:pt idx="152">
                    <c:v>02-Jun-06</c:v>
                  </c:pt>
                  <c:pt idx="153">
                    <c:v>03-Jun-06</c:v>
                  </c:pt>
                  <c:pt idx="154">
                    <c:v>04-Jun-06</c:v>
                  </c:pt>
                  <c:pt idx="155">
                    <c:v>05-Jun-06</c:v>
                  </c:pt>
                  <c:pt idx="156">
                    <c:v>06-Jun-06</c:v>
                  </c:pt>
                  <c:pt idx="157">
                    <c:v>07-Jun-06</c:v>
                  </c:pt>
                  <c:pt idx="158">
                    <c:v>08-Jun-06</c:v>
                  </c:pt>
                  <c:pt idx="159">
                    <c:v>09-Jun-06</c:v>
                  </c:pt>
                  <c:pt idx="160">
                    <c:v>10-Jun-06</c:v>
                  </c:pt>
                  <c:pt idx="161">
                    <c:v>11-Jun-06</c:v>
                  </c:pt>
                  <c:pt idx="162">
                    <c:v>12-Jun-06</c:v>
                  </c:pt>
                  <c:pt idx="163">
                    <c:v>13-Jun-06</c:v>
                  </c:pt>
                  <c:pt idx="164">
                    <c:v>14-Jun-06</c:v>
                  </c:pt>
                  <c:pt idx="165">
                    <c:v>15-Jun-06</c:v>
                  </c:pt>
                  <c:pt idx="166">
                    <c:v>16-Jun-06</c:v>
                  </c:pt>
                  <c:pt idx="167">
                    <c:v>17-Jun-06</c:v>
                  </c:pt>
                  <c:pt idx="168">
                    <c:v>18-Jun-06</c:v>
                  </c:pt>
                  <c:pt idx="169">
                    <c:v>19-Jun-06</c:v>
                  </c:pt>
                  <c:pt idx="170">
                    <c:v>20-Jun-06</c:v>
                  </c:pt>
                  <c:pt idx="171">
                    <c:v>21-Jun-06</c:v>
                  </c:pt>
                  <c:pt idx="172">
                    <c:v>22-Jun-06</c:v>
                  </c:pt>
                  <c:pt idx="173">
                    <c:v>23-Jun-06</c:v>
                  </c:pt>
                  <c:pt idx="174">
                    <c:v>24-Jun-06</c:v>
                  </c:pt>
                  <c:pt idx="175">
                    <c:v>25-Jun-06</c:v>
                  </c:pt>
                  <c:pt idx="176">
                    <c:v>26-Jun-06</c:v>
                  </c:pt>
                  <c:pt idx="177">
                    <c:v>27-Jun-06</c:v>
                  </c:pt>
                  <c:pt idx="178">
                    <c:v>28-Jun-06</c:v>
                  </c:pt>
                  <c:pt idx="179">
                    <c:v>29-Jun-06</c:v>
                  </c:pt>
                  <c:pt idx="180">
                    <c:v>30-Jun-06</c:v>
                  </c:pt>
                </c:lvl>
                <c:lvl>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2</c:v>
                  </c:pt>
                  <c:pt idx="32">
                    <c:v>2</c:v>
                  </c:pt>
                  <c:pt idx="33">
                    <c:v>2</c:v>
                  </c:pt>
                  <c:pt idx="34">
                    <c:v>2</c:v>
                  </c:pt>
                  <c:pt idx="35">
                    <c:v>2</c:v>
                  </c:pt>
                  <c:pt idx="36">
                    <c:v>2</c:v>
                  </c:pt>
                  <c:pt idx="37">
                    <c:v>2</c:v>
                  </c:pt>
                  <c:pt idx="38">
                    <c:v>2</c:v>
                  </c:pt>
                  <c:pt idx="39">
                    <c:v>2</c:v>
                  </c:pt>
                  <c:pt idx="40">
                    <c:v>2</c:v>
                  </c:pt>
                  <c:pt idx="41">
                    <c:v>2</c:v>
                  </c:pt>
                  <c:pt idx="42">
                    <c:v>2</c:v>
                  </c:pt>
                  <c:pt idx="43">
                    <c:v>2</c:v>
                  </c:pt>
                  <c:pt idx="44">
                    <c:v>2</c:v>
                  </c:pt>
                  <c:pt idx="45">
                    <c:v>2</c:v>
                  </c:pt>
                  <c:pt idx="46">
                    <c:v>2</c:v>
                  </c:pt>
                  <c:pt idx="47">
                    <c:v>2</c:v>
                  </c:pt>
                  <c:pt idx="48">
                    <c:v>2</c:v>
                  </c:pt>
                  <c:pt idx="49">
                    <c:v>2</c:v>
                  </c:pt>
                  <c:pt idx="50">
                    <c:v>2</c:v>
                  </c:pt>
                  <c:pt idx="51">
                    <c:v>2</c:v>
                  </c:pt>
                  <c:pt idx="52">
                    <c:v>2</c:v>
                  </c:pt>
                  <c:pt idx="53">
                    <c:v>2</c:v>
                  </c:pt>
                  <c:pt idx="54">
                    <c:v>2</c:v>
                  </c:pt>
                  <c:pt idx="55">
                    <c:v>2</c:v>
                  </c:pt>
                  <c:pt idx="56">
                    <c:v>2</c:v>
                  </c:pt>
                  <c:pt idx="57">
                    <c:v>2</c:v>
                  </c:pt>
                  <c:pt idx="58">
                    <c:v>2</c:v>
                  </c:pt>
                  <c:pt idx="59">
                    <c:v>3</c:v>
                  </c:pt>
                  <c:pt idx="60">
                    <c:v>3</c:v>
                  </c:pt>
                  <c:pt idx="61">
                    <c:v>3</c:v>
                  </c:pt>
                  <c:pt idx="62">
                    <c:v>3</c:v>
                  </c:pt>
                  <c:pt idx="63">
                    <c:v>3</c:v>
                  </c:pt>
                  <c:pt idx="64">
                    <c:v>3</c:v>
                  </c:pt>
                  <c:pt idx="65">
                    <c:v>3</c:v>
                  </c:pt>
                  <c:pt idx="66">
                    <c:v>3</c:v>
                  </c:pt>
                  <c:pt idx="67">
                    <c:v>3</c:v>
                  </c:pt>
                  <c:pt idx="68">
                    <c:v>3</c:v>
                  </c:pt>
                  <c:pt idx="69">
                    <c:v>3</c:v>
                  </c:pt>
                  <c:pt idx="70">
                    <c:v>3</c:v>
                  </c:pt>
                  <c:pt idx="71">
                    <c:v>3</c:v>
                  </c:pt>
                  <c:pt idx="72">
                    <c:v>3</c:v>
                  </c:pt>
                  <c:pt idx="73">
                    <c:v>3</c:v>
                  </c:pt>
                  <c:pt idx="74">
                    <c:v>3</c:v>
                  </c:pt>
                  <c:pt idx="75">
                    <c:v>3</c:v>
                  </c:pt>
                  <c:pt idx="76">
                    <c:v>3</c:v>
                  </c:pt>
                  <c:pt idx="77">
                    <c:v>3</c:v>
                  </c:pt>
                  <c:pt idx="78">
                    <c:v>3</c:v>
                  </c:pt>
                  <c:pt idx="79">
                    <c:v>3</c:v>
                  </c:pt>
                  <c:pt idx="80">
                    <c:v>3</c:v>
                  </c:pt>
                  <c:pt idx="81">
                    <c:v>3</c:v>
                  </c:pt>
                  <c:pt idx="82">
                    <c:v>3</c:v>
                  </c:pt>
                  <c:pt idx="83">
                    <c:v>3</c:v>
                  </c:pt>
                  <c:pt idx="84">
                    <c:v>3</c:v>
                  </c:pt>
                  <c:pt idx="85">
                    <c:v>3</c:v>
                  </c:pt>
                  <c:pt idx="86">
                    <c:v>3</c:v>
                  </c:pt>
                  <c:pt idx="87">
                    <c:v>3</c:v>
                  </c:pt>
                  <c:pt idx="88">
                    <c:v>3</c:v>
                  </c:pt>
                  <c:pt idx="89">
                    <c:v>3</c:v>
                  </c:pt>
                  <c:pt idx="90">
                    <c:v>4</c:v>
                  </c:pt>
                  <c:pt idx="91">
                    <c:v>4</c:v>
                  </c:pt>
                  <c:pt idx="92">
                    <c:v>4</c:v>
                  </c:pt>
                  <c:pt idx="93">
                    <c:v>4</c:v>
                  </c:pt>
                  <c:pt idx="94">
                    <c:v>4</c:v>
                  </c:pt>
                  <c:pt idx="95">
                    <c:v>4</c:v>
                  </c:pt>
                  <c:pt idx="96">
                    <c:v>4</c:v>
                  </c:pt>
                  <c:pt idx="97">
                    <c:v>4</c:v>
                  </c:pt>
                  <c:pt idx="98">
                    <c:v>4</c:v>
                  </c:pt>
                  <c:pt idx="99">
                    <c:v>4</c:v>
                  </c:pt>
                  <c:pt idx="100">
                    <c:v>4</c:v>
                  </c:pt>
                  <c:pt idx="101">
                    <c:v>4</c:v>
                  </c:pt>
                  <c:pt idx="102">
                    <c:v>4</c:v>
                  </c:pt>
                  <c:pt idx="103">
                    <c:v>4</c:v>
                  </c:pt>
                  <c:pt idx="104">
                    <c:v>4</c:v>
                  </c:pt>
                  <c:pt idx="105">
                    <c:v>4</c:v>
                  </c:pt>
                  <c:pt idx="106">
                    <c:v>4</c:v>
                  </c:pt>
                  <c:pt idx="107">
                    <c:v>4</c:v>
                  </c:pt>
                  <c:pt idx="108">
                    <c:v>4</c:v>
                  </c:pt>
                  <c:pt idx="109">
                    <c:v>4</c:v>
                  </c:pt>
                  <c:pt idx="110">
                    <c:v>4</c:v>
                  </c:pt>
                  <c:pt idx="111">
                    <c:v>4</c:v>
                  </c:pt>
                  <c:pt idx="112">
                    <c:v>4</c:v>
                  </c:pt>
                  <c:pt idx="113">
                    <c:v>4</c:v>
                  </c:pt>
                  <c:pt idx="114">
                    <c:v>4</c:v>
                  </c:pt>
                  <c:pt idx="115">
                    <c:v>4</c:v>
                  </c:pt>
                  <c:pt idx="116">
                    <c:v>4</c:v>
                  </c:pt>
                  <c:pt idx="117">
                    <c:v>4</c:v>
                  </c:pt>
                  <c:pt idx="118">
                    <c:v>4</c:v>
                  </c:pt>
                  <c:pt idx="119">
                    <c:v>4</c:v>
                  </c:pt>
                  <c:pt idx="120">
                    <c:v>5</c:v>
                  </c:pt>
                  <c:pt idx="121">
                    <c:v>5</c:v>
                  </c:pt>
                  <c:pt idx="122">
                    <c:v>5</c:v>
                  </c:pt>
                  <c:pt idx="123">
                    <c:v>5</c:v>
                  </c:pt>
                  <c:pt idx="124">
                    <c:v>5</c:v>
                  </c:pt>
                  <c:pt idx="125">
                    <c:v>5</c:v>
                  </c:pt>
                  <c:pt idx="126">
                    <c:v>5</c:v>
                  </c:pt>
                  <c:pt idx="127">
                    <c:v>5</c:v>
                  </c:pt>
                  <c:pt idx="128">
                    <c:v>5</c:v>
                  </c:pt>
                  <c:pt idx="129">
                    <c:v>5</c:v>
                  </c:pt>
                  <c:pt idx="130">
                    <c:v>5</c:v>
                  </c:pt>
                  <c:pt idx="131">
                    <c:v>5</c:v>
                  </c:pt>
                  <c:pt idx="132">
                    <c:v>5</c:v>
                  </c:pt>
                  <c:pt idx="133">
                    <c:v>5</c:v>
                  </c:pt>
                  <c:pt idx="134">
                    <c:v>5</c:v>
                  </c:pt>
                  <c:pt idx="135">
                    <c:v>5</c:v>
                  </c:pt>
                  <c:pt idx="136">
                    <c:v>5</c:v>
                  </c:pt>
                  <c:pt idx="137">
                    <c:v>5</c:v>
                  </c:pt>
                  <c:pt idx="138">
                    <c:v>5</c:v>
                  </c:pt>
                  <c:pt idx="139">
                    <c:v>5</c:v>
                  </c:pt>
                  <c:pt idx="140">
                    <c:v>5</c:v>
                  </c:pt>
                  <c:pt idx="141">
                    <c:v>5</c:v>
                  </c:pt>
                  <c:pt idx="142">
                    <c:v>5</c:v>
                  </c:pt>
                  <c:pt idx="143">
                    <c:v>5</c:v>
                  </c:pt>
                  <c:pt idx="144">
                    <c:v>5</c:v>
                  </c:pt>
                  <c:pt idx="145">
                    <c:v>5</c:v>
                  </c:pt>
                  <c:pt idx="146">
                    <c:v>5</c:v>
                  </c:pt>
                  <c:pt idx="147">
                    <c:v>5</c:v>
                  </c:pt>
                  <c:pt idx="148">
                    <c:v>5</c:v>
                  </c:pt>
                  <c:pt idx="149">
                    <c:v>5</c:v>
                  </c:pt>
                  <c:pt idx="150">
                    <c:v>5</c:v>
                  </c:pt>
                  <c:pt idx="151">
                    <c:v>6</c:v>
                  </c:pt>
                  <c:pt idx="152">
                    <c:v>6</c:v>
                  </c:pt>
                  <c:pt idx="153">
                    <c:v>6</c:v>
                  </c:pt>
                  <c:pt idx="154">
                    <c:v>6</c:v>
                  </c:pt>
                  <c:pt idx="155">
                    <c:v>6</c:v>
                  </c:pt>
                  <c:pt idx="156">
                    <c:v>6</c:v>
                  </c:pt>
                  <c:pt idx="157">
                    <c:v>6</c:v>
                  </c:pt>
                  <c:pt idx="158">
                    <c:v>6</c:v>
                  </c:pt>
                  <c:pt idx="159">
                    <c:v>6</c:v>
                  </c:pt>
                  <c:pt idx="160">
                    <c:v>6</c:v>
                  </c:pt>
                  <c:pt idx="161">
                    <c:v>6</c:v>
                  </c:pt>
                  <c:pt idx="162">
                    <c:v>6</c:v>
                  </c:pt>
                  <c:pt idx="163">
                    <c:v>6</c:v>
                  </c:pt>
                  <c:pt idx="164">
                    <c:v>6</c:v>
                  </c:pt>
                  <c:pt idx="165">
                    <c:v>6</c:v>
                  </c:pt>
                  <c:pt idx="166">
                    <c:v>6</c:v>
                  </c:pt>
                  <c:pt idx="167">
                    <c:v>6</c:v>
                  </c:pt>
                  <c:pt idx="168">
                    <c:v>6</c:v>
                  </c:pt>
                  <c:pt idx="169">
                    <c:v>6</c:v>
                  </c:pt>
                  <c:pt idx="170">
                    <c:v>6</c:v>
                  </c:pt>
                  <c:pt idx="171">
                    <c:v>6</c:v>
                  </c:pt>
                  <c:pt idx="172">
                    <c:v>6</c:v>
                  </c:pt>
                  <c:pt idx="173">
                    <c:v>6</c:v>
                  </c:pt>
                  <c:pt idx="174">
                    <c:v>6</c:v>
                  </c:pt>
                  <c:pt idx="175">
                    <c:v>6</c:v>
                  </c:pt>
                  <c:pt idx="176">
                    <c:v>6</c:v>
                  </c:pt>
                  <c:pt idx="177">
                    <c:v>6</c:v>
                  </c:pt>
                  <c:pt idx="178">
                    <c:v>6</c:v>
                  </c:pt>
                  <c:pt idx="179">
                    <c:v>6</c:v>
                  </c:pt>
                  <c:pt idx="180">
                    <c:v>6</c:v>
                  </c:pt>
                </c:lvl>
                <c:lvl>
                  <c:pt idx="0">
                    <c:v>2006</c:v>
                  </c:pt>
                  <c:pt idx="1">
                    <c:v>2006</c:v>
                  </c:pt>
                  <c:pt idx="2">
                    <c:v>2006</c:v>
                  </c:pt>
                  <c:pt idx="3">
                    <c:v>2006</c:v>
                  </c:pt>
                  <c:pt idx="4">
                    <c:v>2006</c:v>
                  </c:pt>
                  <c:pt idx="5">
                    <c:v>2006</c:v>
                  </c:pt>
                  <c:pt idx="6">
                    <c:v>2006</c:v>
                  </c:pt>
                  <c:pt idx="7">
                    <c:v>2006</c:v>
                  </c:pt>
                  <c:pt idx="8">
                    <c:v>2006</c:v>
                  </c:pt>
                  <c:pt idx="9">
                    <c:v>2006</c:v>
                  </c:pt>
                  <c:pt idx="10">
                    <c:v>2006</c:v>
                  </c:pt>
                  <c:pt idx="11">
                    <c:v>2006</c:v>
                  </c:pt>
                  <c:pt idx="12">
                    <c:v>2006</c:v>
                  </c:pt>
                  <c:pt idx="13">
                    <c:v>2006</c:v>
                  </c:pt>
                  <c:pt idx="14">
                    <c:v>2006</c:v>
                  </c:pt>
                  <c:pt idx="15">
                    <c:v>2006</c:v>
                  </c:pt>
                  <c:pt idx="16">
                    <c:v>2006</c:v>
                  </c:pt>
                  <c:pt idx="17">
                    <c:v>2006</c:v>
                  </c:pt>
                  <c:pt idx="18">
                    <c:v>2006</c:v>
                  </c:pt>
                  <c:pt idx="19">
                    <c:v>2006</c:v>
                  </c:pt>
                  <c:pt idx="20">
                    <c:v>2006</c:v>
                  </c:pt>
                  <c:pt idx="21">
                    <c:v>2006</c:v>
                  </c:pt>
                  <c:pt idx="22">
                    <c:v>2006</c:v>
                  </c:pt>
                  <c:pt idx="23">
                    <c:v>2006</c:v>
                  </c:pt>
                  <c:pt idx="24">
                    <c:v>2006</c:v>
                  </c:pt>
                  <c:pt idx="25">
                    <c:v>2006</c:v>
                  </c:pt>
                  <c:pt idx="26">
                    <c:v>2006</c:v>
                  </c:pt>
                  <c:pt idx="27">
                    <c:v>2006</c:v>
                  </c:pt>
                  <c:pt idx="28">
                    <c:v>2006</c:v>
                  </c:pt>
                  <c:pt idx="29">
                    <c:v>2006</c:v>
                  </c:pt>
                  <c:pt idx="30">
                    <c:v>2006</c:v>
                  </c:pt>
                  <c:pt idx="31">
                    <c:v>2006</c:v>
                  </c:pt>
                  <c:pt idx="32">
                    <c:v>2006</c:v>
                  </c:pt>
                  <c:pt idx="33">
                    <c:v>2006</c:v>
                  </c:pt>
                  <c:pt idx="34">
                    <c:v>2006</c:v>
                  </c:pt>
                  <c:pt idx="35">
                    <c:v>2006</c:v>
                  </c:pt>
                  <c:pt idx="36">
                    <c:v>2006</c:v>
                  </c:pt>
                  <c:pt idx="37">
                    <c:v>2006</c:v>
                  </c:pt>
                  <c:pt idx="38">
                    <c:v>2006</c:v>
                  </c:pt>
                  <c:pt idx="39">
                    <c:v>2006</c:v>
                  </c:pt>
                  <c:pt idx="40">
                    <c:v>2006</c:v>
                  </c:pt>
                  <c:pt idx="41">
                    <c:v>2006</c:v>
                  </c:pt>
                  <c:pt idx="42">
                    <c:v>2006</c:v>
                  </c:pt>
                  <c:pt idx="43">
                    <c:v>2006</c:v>
                  </c:pt>
                  <c:pt idx="44">
                    <c:v>2006</c:v>
                  </c:pt>
                  <c:pt idx="45">
                    <c:v>2006</c:v>
                  </c:pt>
                  <c:pt idx="46">
                    <c:v>2006</c:v>
                  </c:pt>
                  <c:pt idx="47">
                    <c:v>2006</c:v>
                  </c:pt>
                  <c:pt idx="48">
                    <c:v>2006</c:v>
                  </c:pt>
                  <c:pt idx="49">
                    <c:v>2006</c:v>
                  </c:pt>
                  <c:pt idx="50">
                    <c:v>2006</c:v>
                  </c:pt>
                  <c:pt idx="51">
                    <c:v>2006</c:v>
                  </c:pt>
                  <c:pt idx="52">
                    <c:v>2006</c:v>
                  </c:pt>
                  <c:pt idx="53">
                    <c:v>2006</c:v>
                  </c:pt>
                  <c:pt idx="54">
                    <c:v>2006</c:v>
                  </c:pt>
                  <c:pt idx="55">
                    <c:v>2006</c:v>
                  </c:pt>
                  <c:pt idx="56">
                    <c:v>2006</c:v>
                  </c:pt>
                  <c:pt idx="57">
                    <c:v>2006</c:v>
                  </c:pt>
                  <c:pt idx="58">
                    <c:v>2006</c:v>
                  </c:pt>
                  <c:pt idx="59">
                    <c:v>2006</c:v>
                  </c:pt>
                  <c:pt idx="60">
                    <c:v>2006</c:v>
                  </c:pt>
                  <c:pt idx="61">
                    <c:v>2006</c:v>
                  </c:pt>
                  <c:pt idx="62">
                    <c:v>2006</c:v>
                  </c:pt>
                  <c:pt idx="63">
                    <c:v>2006</c:v>
                  </c:pt>
                  <c:pt idx="64">
                    <c:v>2006</c:v>
                  </c:pt>
                  <c:pt idx="65">
                    <c:v>2006</c:v>
                  </c:pt>
                  <c:pt idx="66">
                    <c:v>2006</c:v>
                  </c:pt>
                  <c:pt idx="67">
                    <c:v>2006</c:v>
                  </c:pt>
                  <c:pt idx="68">
                    <c:v>2006</c:v>
                  </c:pt>
                  <c:pt idx="69">
                    <c:v>2006</c:v>
                  </c:pt>
                  <c:pt idx="70">
                    <c:v>2006</c:v>
                  </c:pt>
                  <c:pt idx="71">
                    <c:v>2006</c:v>
                  </c:pt>
                  <c:pt idx="72">
                    <c:v>2006</c:v>
                  </c:pt>
                  <c:pt idx="73">
                    <c:v>2006</c:v>
                  </c:pt>
                  <c:pt idx="74">
                    <c:v>2006</c:v>
                  </c:pt>
                  <c:pt idx="75">
                    <c:v>2006</c:v>
                  </c:pt>
                  <c:pt idx="76">
                    <c:v>2006</c:v>
                  </c:pt>
                  <c:pt idx="77">
                    <c:v>2006</c:v>
                  </c:pt>
                  <c:pt idx="78">
                    <c:v>2006</c:v>
                  </c:pt>
                  <c:pt idx="79">
                    <c:v>2006</c:v>
                  </c:pt>
                  <c:pt idx="80">
                    <c:v>2006</c:v>
                  </c:pt>
                  <c:pt idx="81">
                    <c:v>2006</c:v>
                  </c:pt>
                  <c:pt idx="82">
                    <c:v>2006</c:v>
                  </c:pt>
                  <c:pt idx="83">
                    <c:v>2006</c:v>
                  </c:pt>
                  <c:pt idx="84">
                    <c:v>2006</c:v>
                  </c:pt>
                  <c:pt idx="85">
                    <c:v>2006</c:v>
                  </c:pt>
                  <c:pt idx="86">
                    <c:v>2006</c:v>
                  </c:pt>
                  <c:pt idx="87">
                    <c:v>2006</c:v>
                  </c:pt>
                  <c:pt idx="88">
                    <c:v>2006</c:v>
                  </c:pt>
                  <c:pt idx="89">
                    <c:v>2006</c:v>
                  </c:pt>
                  <c:pt idx="90">
                    <c:v>2006</c:v>
                  </c:pt>
                  <c:pt idx="91">
                    <c:v>2006</c:v>
                  </c:pt>
                  <c:pt idx="92">
                    <c:v>2006</c:v>
                  </c:pt>
                  <c:pt idx="93">
                    <c:v>2006</c:v>
                  </c:pt>
                  <c:pt idx="94">
                    <c:v>2006</c:v>
                  </c:pt>
                  <c:pt idx="95">
                    <c:v>2006</c:v>
                  </c:pt>
                  <c:pt idx="96">
                    <c:v>2006</c:v>
                  </c:pt>
                  <c:pt idx="97">
                    <c:v>2006</c:v>
                  </c:pt>
                  <c:pt idx="98">
                    <c:v>2006</c:v>
                  </c:pt>
                  <c:pt idx="99">
                    <c:v>2006</c:v>
                  </c:pt>
                  <c:pt idx="100">
                    <c:v>2006</c:v>
                  </c:pt>
                  <c:pt idx="101">
                    <c:v>2006</c:v>
                  </c:pt>
                  <c:pt idx="102">
                    <c:v>2006</c:v>
                  </c:pt>
                  <c:pt idx="103">
                    <c:v>2006</c:v>
                  </c:pt>
                  <c:pt idx="104">
                    <c:v>2006</c:v>
                  </c:pt>
                  <c:pt idx="105">
                    <c:v>2006</c:v>
                  </c:pt>
                  <c:pt idx="106">
                    <c:v>2006</c:v>
                  </c:pt>
                  <c:pt idx="107">
                    <c:v>2006</c:v>
                  </c:pt>
                  <c:pt idx="108">
                    <c:v>2006</c:v>
                  </c:pt>
                  <c:pt idx="109">
                    <c:v>2006</c:v>
                  </c:pt>
                  <c:pt idx="110">
                    <c:v>2006</c:v>
                  </c:pt>
                  <c:pt idx="111">
                    <c:v>2006</c:v>
                  </c:pt>
                  <c:pt idx="112">
                    <c:v>2006</c:v>
                  </c:pt>
                  <c:pt idx="113">
                    <c:v>2006</c:v>
                  </c:pt>
                  <c:pt idx="114">
                    <c:v>2006</c:v>
                  </c:pt>
                  <c:pt idx="115">
                    <c:v>2006</c:v>
                  </c:pt>
                  <c:pt idx="116">
                    <c:v>2006</c:v>
                  </c:pt>
                  <c:pt idx="117">
                    <c:v>2006</c:v>
                  </c:pt>
                  <c:pt idx="118">
                    <c:v>2006</c:v>
                  </c:pt>
                  <c:pt idx="119">
                    <c:v>2006</c:v>
                  </c:pt>
                  <c:pt idx="120">
                    <c:v>2006</c:v>
                  </c:pt>
                  <c:pt idx="121">
                    <c:v>2006</c:v>
                  </c:pt>
                  <c:pt idx="122">
                    <c:v>2006</c:v>
                  </c:pt>
                  <c:pt idx="123">
                    <c:v>2006</c:v>
                  </c:pt>
                  <c:pt idx="124">
                    <c:v>2006</c:v>
                  </c:pt>
                  <c:pt idx="125">
                    <c:v>2006</c:v>
                  </c:pt>
                  <c:pt idx="126">
                    <c:v>2006</c:v>
                  </c:pt>
                  <c:pt idx="127">
                    <c:v>2006</c:v>
                  </c:pt>
                  <c:pt idx="128">
                    <c:v>2006</c:v>
                  </c:pt>
                  <c:pt idx="129">
                    <c:v>2006</c:v>
                  </c:pt>
                  <c:pt idx="130">
                    <c:v>2006</c:v>
                  </c:pt>
                  <c:pt idx="131">
                    <c:v>2006</c:v>
                  </c:pt>
                  <c:pt idx="132">
                    <c:v>2006</c:v>
                  </c:pt>
                  <c:pt idx="133">
                    <c:v>2006</c:v>
                  </c:pt>
                  <c:pt idx="134">
                    <c:v>2006</c:v>
                  </c:pt>
                  <c:pt idx="135">
                    <c:v>2006</c:v>
                  </c:pt>
                  <c:pt idx="136">
                    <c:v>2006</c:v>
                  </c:pt>
                  <c:pt idx="137">
                    <c:v>2006</c:v>
                  </c:pt>
                  <c:pt idx="138">
                    <c:v>2006</c:v>
                  </c:pt>
                  <c:pt idx="139">
                    <c:v>2006</c:v>
                  </c:pt>
                  <c:pt idx="140">
                    <c:v>2006</c:v>
                  </c:pt>
                  <c:pt idx="141">
                    <c:v>2006</c:v>
                  </c:pt>
                  <c:pt idx="142">
                    <c:v>2006</c:v>
                  </c:pt>
                  <c:pt idx="143">
                    <c:v>2006</c:v>
                  </c:pt>
                  <c:pt idx="144">
                    <c:v>2006</c:v>
                  </c:pt>
                  <c:pt idx="145">
                    <c:v>2006</c:v>
                  </c:pt>
                  <c:pt idx="146">
                    <c:v>2006</c:v>
                  </c:pt>
                  <c:pt idx="147">
                    <c:v>2006</c:v>
                  </c:pt>
                  <c:pt idx="148">
                    <c:v>2006</c:v>
                  </c:pt>
                  <c:pt idx="149">
                    <c:v>2006</c:v>
                  </c:pt>
                  <c:pt idx="150">
                    <c:v>2006</c:v>
                  </c:pt>
                  <c:pt idx="151">
                    <c:v>2006</c:v>
                  </c:pt>
                  <c:pt idx="152">
                    <c:v>2006</c:v>
                  </c:pt>
                  <c:pt idx="153">
                    <c:v>2006</c:v>
                  </c:pt>
                  <c:pt idx="154">
                    <c:v>2006</c:v>
                  </c:pt>
                  <c:pt idx="155">
                    <c:v>2006</c:v>
                  </c:pt>
                  <c:pt idx="156">
                    <c:v>2006</c:v>
                  </c:pt>
                  <c:pt idx="157">
                    <c:v>2006</c:v>
                  </c:pt>
                  <c:pt idx="158">
                    <c:v>2006</c:v>
                  </c:pt>
                  <c:pt idx="159">
                    <c:v>2006</c:v>
                  </c:pt>
                  <c:pt idx="160">
                    <c:v>2006</c:v>
                  </c:pt>
                  <c:pt idx="161">
                    <c:v>2006</c:v>
                  </c:pt>
                  <c:pt idx="162">
                    <c:v>2006</c:v>
                  </c:pt>
                  <c:pt idx="163">
                    <c:v>2006</c:v>
                  </c:pt>
                  <c:pt idx="164">
                    <c:v>2006</c:v>
                  </c:pt>
                  <c:pt idx="165">
                    <c:v>2006</c:v>
                  </c:pt>
                  <c:pt idx="166">
                    <c:v>2006</c:v>
                  </c:pt>
                  <c:pt idx="167">
                    <c:v>2006</c:v>
                  </c:pt>
                  <c:pt idx="168">
                    <c:v>2006</c:v>
                  </c:pt>
                  <c:pt idx="169">
                    <c:v>2006</c:v>
                  </c:pt>
                  <c:pt idx="170">
                    <c:v>2006</c:v>
                  </c:pt>
                  <c:pt idx="171">
                    <c:v>2006</c:v>
                  </c:pt>
                  <c:pt idx="172">
                    <c:v>2006</c:v>
                  </c:pt>
                  <c:pt idx="173">
                    <c:v>2006</c:v>
                  </c:pt>
                  <c:pt idx="174">
                    <c:v>2006</c:v>
                  </c:pt>
                  <c:pt idx="175">
                    <c:v>2006</c:v>
                  </c:pt>
                  <c:pt idx="176">
                    <c:v>2006</c:v>
                  </c:pt>
                  <c:pt idx="177">
                    <c:v>2006</c:v>
                  </c:pt>
                  <c:pt idx="178">
                    <c:v>2006</c:v>
                  </c:pt>
                  <c:pt idx="179">
                    <c:v>2006</c:v>
                  </c:pt>
                  <c:pt idx="180">
                    <c:v>2006</c:v>
                  </c:pt>
                </c:lvl>
              </c:multiLvlStrCache>
            </c:multiLvlStrRef>
          </c:cat>
          <c:val>
            <c:numRef>
              <c:f>FlowsExports!$D$183:$D$363</c:f>
              <c:numCache>
                <c:formatCode>General</c:formatCode>
                <c:ptCount val="181"/>
                <c:pt idx="0">
                  <c:v>11900</c:v>
                </c:pt>
                <c:pt idx="1">
                  <c:v>11900</c:v>
                </c:pt>
                <c:pt idx="2">
                  <c:v>13600</c:v>
                </c:pt>
                <c:pt idx="3">
                  <c:v>15700</c:v>
                </c:pt>
                <c:pt idx="4">
                  <c:v>16400</c:v>
                </c:pt>
                <c:pt idx="5">
                  <c:v>17500</c:v>
                </c:pt>
                <c:pt idx="6">
                  <c:v>18800</c:v>
                </c:pt>
                <c:pt idx="7">
                  <c:v>19400</c:v>
                </c:pt>
                <c:pt idx="8">
                  <c:v>19700</c:v>
                </c:pt>
                <c:pt idx="9">
                  <c:v>19800</c:v>
                </c:pt>
                <c:pt idx="10">
                  <c:v>18900</c:v>
                </c:pt>
                <c:pt idx="11">
                  <c:v>17400</c:v>
                </c:pt>
                <c:pt idx="12">
                  <c:v>16800</c:v>
                </c:pt>
                <c:pt idx="13">
                  <c:v>16400</c:v>
                </c:pt>
                <c:pt idx="14">
                  <c:v>15600</c:v>
                </c:pt>
                <c:pt idx="15">
                  <c:v>14800</c:v>
                </c:pt>
                <c:pt idx="16">
                  <c:v>14200</c:v>
                </c:pt>
                <c:pt idx="17">
                  <c:v>13500</c:v>
                </c:pt>
                <c:pt idx="18">
                  <c:v>12400</c:v>
                </c:pt>
                <c:pt idx="19">
                  <c:v>11400</c:v>
                </c:pt>
                <c:pt idx="20">
                  <c:v>10200</c:v>
                </c:pt>
                <c:pt idx="21">
                  <c:v>9290</c:v>
                </c:pt>
                <c:pt idx="22">
                  <c:v>8940</c:v>
                </c:pt>
                <c:pt idx="23">
                  <c:v>8740</c:v>
                </c:pt>
                <c:pt idx="24">
                  <c:v>8430</c:v>
                </c:pt>
                <c:pt idx="25">
                  <c:v>8110</c:v>
                </c:pt>
                <c:pt idx="26">
                  <c:v>7900</c:v>
                </c:pt>
                <c:pt idx="27">
                  <c:v>7760</c:v>
                </c:pt>
                <c:pt idx="28">
                  <c:v>7650</c:v>
                </c:pt>
                <c:pt idx="29">
                  <c:v>7620</c:v>
                </c:pt>
                <c:pt idx="30">
                  <c:v>7570</c:v>
                </c:pt>
                <c:pt idx="31">
                  <c:v>7530</c:v>
                </c:pt>
                <c:pt idx="32">
                  <c:v>7350</c:v>
                </c:pt>
                <c:pt idx="33">
                  <c:v>7030</c:v>
                </c:pt>
                <c:pt idx="34">
                  <c:v>6920</c:v>
                </c:pt>
                <c:pt idx="35">
                  <c:v>6880</c:v>
                </c:pt>
                <c:pt idx="36">
                  <c:v>6880</c:v>
                </c:pt>
                <c:pt idx="37">
                  <c:v>6880</c:v>
                </c:pt>
                <c:pt idx="38">
                  <c:v>7000</c:v>
                </c:pt>
                <c:pt idx="39">
                  <c:v>7020</c:v>
                </c:pt>
                <c:pt idx="40">
                  <c:v>6940</c:v>
                </c:pt>
                <c:pt idx="41">
                  <c:v>6900</c:v>
                </c:pt>
                <c:pt idx="42">
                  <c:v>6840</c:v>
                </c:pt>
                <c:pt idx="43">
                  <c:v>6790</c:v>
                </c:pt>
                <c:pt idx="44">
                  <c:v>6900</c:v>
                </c:pt>
                <c:pt idx="45">
                  <c:v>6900</c:v>
                </c:pt>
                <c:pt idx="46">
                  <c:v>6580</c:v>
                </c:pt>
                <c:pt idx="47">
                  <c:v>6530</c:v>
                </c:pt>
                <c:pt idx="48">
                  <c:v>6610</c:v>
                </c:pt>
                <c:pt idx="49">
                  <c:v>6460</c:v>
                </c:pt>
                <c:pt idx="50">
                  <c:v>6200</c:v>
                </c:pt>
                <c:pt idx="51">
                  <c:v>5960</c:v>
                </c:pt>
                <c:pt idx="52">
                  <c:v>5790</c:v>
                </c:pt>
                <c:pt idx="53">
                  <c:v>5460</c:v>
                </c:pt>
                <c:pt idx="54">
                  <c:v>4970</c:v>
                </c:pt>
                <c:pt idx="55">
                  <c:v>4780</c:v>
                </c:pt>
                <c:pt idx="56">
                  <c:v>5040</c:v>
                </c:pt>
                <c:pt idx="57">
                  <c:v>5620</c:v>
                </c:pt>
                <c:pt idx="58">
                  <c:v>6050</c:v>
                </c:pt>
                <c:pt idx="59">
                  <c:v>6860</c:v>
                </c:pt>
                <c:pt idx="60">
                  <c:v>7780</c:v>
                </c:pt>
                <c:pt idx="61">
                  <c:v>8610</c:v>
                </c:pt>
                <c:pt idx="62">
                  <c:v>10300</c:v>
                </c:pt>
                <c:pt idx="63">
                  <c:v>11300</c:v>
                </c:pt>
                <c:pt idx="64">
                  <c:v>11900</c:v>
                </c:pt>
                <c:pt idx="65">
                  <c:v>12200</c:v>
                </c:pt>
                <c:pt idx="66">
                  <c:v>12500</c:v>
                </c:pt>
                <c:pt idx="67">
                  <c:v>12700</c:v>
                </c:pt>
                <c:pt idx="68">
                  <c:v>12600</c:v>
                </c:pt>
                <c:pt idx="69">
                  <c:v>12500</c:v>
                </c:pt>
                <c:pt idx="70">
                  <c:v>12000</c:v>
                </c:pt>
                <c:pt idx="71">
                  <c:v>11400</c:v>
                </c:pt>
                <c:pt idx="72">
                  <c:v>11400</c:v>
                </c:pt>
                <c:pt idx="73">
                  <c:v>11600</c:v>
                </c:pt>
                <c:pt idx="74">
                  <c:v>11800</c:v>
                </c:pt>
                <c:pt idx="75">
                  <c:v>11900</c:v>
                </c:pt>
                <c:pt idx="76">
                  <c:v>11700</c:v>
                </c:pt>
                <c:pt idx="77">
                  <c:v>11900</c:v>
                </c:pt>
                <c:pt idx="78">
                  <c:v>12000</c:v>
                </c:pt>
                <c:pt idx="79">
                  <c:v>12100</c:v>
                </c:pt>
                <c:pt idx="80">
                  <c:v>11800</c:v>
                </c:pt>
                <c:pt idx="81">
                  <c:v>11600</c:v>
                </c:pt>
                <c:pt idx="82">
                  <c:v>11400</c:v>
                </c:pt>
                <c:pt idx="83">
                  <c:v>11500</c:v>
                </c:pt>
                <c:pt idx="84">
                  <c:v>12000</c:v>
                </c:pt>
                <c:pt idx="85">
                  <c:v>12600</c:v>
                </c:pt>
                <c:pt idx="86">
                  <c:v>12400</c:v>
                </c:pt>
                <c:pt idx="87">
                  <c:v>13100</c:v>
                </c:pt>
                <c:pt idx="88">
                  <c:v>14600</c:v>
                </c:pt>
                <c:pt idx="89">
                  <c:v>14800</c:v>
                </c:pt>
                <c:pt idx="90">
                  <c:v>15000</c:v>
                </c:pt>
                <c:pt idx="91">
                  <c:v>16200</c:v>
                </c:pt>
                <c:pt idx="92">
                  <c:v>16700</c:v>
                </c:pt>
                <c:pt idx="93">
                  <c:v>16900</c:v>
                </c:pt>
                <c:pt idx="94">
                  <c:v>18700</c:v>
                </c:pt>
                <c:pt idx="95">
                  <c:v>20700</c:v>
                </c:pt>
                <c:pt idx="96">
                  <c:v>21800</c:v>
                </c:pt>
                <c:pt idx="97">
                  <c:v>23000</c:v>
                </c:pt>
                <c:pt idx="98">
                  <c:v>27200</c:v>
                </c:pt>
                <c:pt idx="99">
                  <c:v>30800</c:v>
                </c:pt>
                <c:pt idx="100">
                  <c:v>32000</c:v>
                </c:pt>
                <c:pt idx="101">
                  <c:v>34100</c:v>
                </c:pt>
                <c:pt idx="102">
                  <c:v>34600</c:v>
                </c:pt>
                <c:pt idx="103">
                  <c:v>34300</c:v>
                </c:pt>
                <c:pt idx="104">
                  <c:v>33500</c:v>
                </c:pt>
                <c:pt idx="105">
                  <c:v>32600</c:v>
                </c:pt>
                <c:pt idx="106">
                  <c:v>31300</c:v>
                </c:pt>
                <c:pt idx="107">
                  <c:v>30400</c:v>
                </c:pt>
                <c:pt idx="108">
                  <c:v>30500</c:v>
                </c:pt>
                <c:pt idx="109">
                  <c:v>30600</c:v>
                </c:pt>
                <c:pt idx="110">
                  <c:v>30600</c:v>
                </c:pt>
                <c:pt idx="111">
                  <c:v>30500</c:v>
                </c:pt>
                <c:pt idx="112">
                  <c:v>30300</c:v>
                </c:pt>
                <c:pt idx="113">
                  <c:v>30300</c:v>
                </c:pt>
                <c:pt idx="114">
                  <c:v>30300</c:v>
                </c:pt>
                <c:pt idx="115">
                  <c:v>30500</c:v>
                </c:pt>
                <c:pt idx="116">
                  <c:v>30700</c:v>
                </c:pt>
                <c:pt idx="117">
                  <c:v>30900</c:v>
                </c:pt>
                <c:pt idx="118">
                  <c:v>30900</c:v>
                </c:pt>
                <c:pt idx="119">
                  <c:v>30700</c:v>
                </c:pt>
                <c:pt idx="120">
                  <c:v>30500</c:v>
                </c:pt>
                <c:pt idx="121">
                  <c:v>30300</c:v>
                </c:pt>
                <c:pt idx="122">
                  <c:v>29900</c:v>
                </c:pt>
                <c:pt idx="123">
                  <c:v>29400</c:v>
                </c:pt>
                <c:pt idx="124">
                  <c:v>28900</c:v>
                </c:pt>
                <c:pt idx="125">
                  <c:v>28400</c:v>
                </c:pt>
                <c:pt idx="126">
                  <c:v>27800</c:v>
                </c:pt>
                <c:pt idx="127">
                  <c:v>27400</c:v>
                </c:pt>
                <c:pt idx="128">
                  <c:v>27000</c:v>
                </c:pt>
                <c:pt idx="129">
                  <c:v>26600</c:v>
                </c:pt>
                <c:pt idx="130">
                  <c:v>26500</c:v>
                </c:pt>
                <c:pt idx="131">
                  <c:v>26400</c:v>
                </c:pt>
                <c:pt idx="132">
                  <c:v>26200</c:v>
                </c:pt>
                <c:pt idx="133">
                  <c:v>26000</c:v>
                </c:pt>
                <c:pt idx="134">
                  <c:v>25800</c:v>
                </c:pt>
                <c:pt idx="135">
                  <c:v>25500</c:v>
                </c:pt>
                <c:pt idx="136">
                  <c:v>25200</c:v>
                </c:pt>
                <c:pt idx="137">
                  <c:v>25000</c:v>
                </c:pt>
                <c:pt idx="138">
                  <c:v>24800</c:v>
                </c:pt>
                <c:pt idx="139">
                  <c:v>24500</c:v>
                </c:pt>
                <c:pt idx="140">
                  <c:v>24300</c:v>
                </c:pt>
                <c:pt idx="141">
                  <c:v>24400</c:v>
                </c:pt>
                <c:pt idx="142">
                  <c:v>24500</c:v>
                </c:pt>
                <c:pt idx="143">
                  <c:v>24600</c:v>
                </c:pt>
                <c:pt idx="144">
                  <c:v>24500</c:v>
                </c:pt>
                <c:pt idx="145">
                  <c:v>24600</c:v>
                </c:pt>
                <c:pt idx="146">
                  <c:v>24700</c:v>
                </c:pt>
                <c:pt idx="147">
                  <c:v>24500</c:v>
                </c:pt>
                <c:pt idx="148">
                  <c:v>23600</c:v>
                </c:pt>
                <c:pt idx="149">
                  <c:v>22300</c:v>
                </c:pt>
                <c:pt idx="150">
                  <c:v>21000</c:v>
                </c:pt>
                <c:pt idx="151">
                  <c:v>20000</c:v>
                </c:pt>
                <c:pt idx="152">
                  <c:v>18900</c:v>
                </c:pt>
                <c:pt idx="153">
                  <c:v>18000</c:v>
                </c:pt>
                <c:pt idx="154">
                  <c:v>17100</c:v>
                </c:pt>
                <c:pt idx="155">
                  <c:v>16400</c:v>
                </c:pt>
                <c:pt idx="156">
                  <c:v>15600</c:v>
                </c:pt>
                <c:pt idx="157">
                  <c:v>14800</c:v>
                </c:pt>
                <c:pt idx="158">
                  <c:v>14400</c:v>
                </c:pt>
                <c:pt idx="159">
                  <c:v>14600</c:v>
                </c:pt>
                <c:pt idx="160">
                  <c:v>15200</c:v>
                </c:pt>
                <c:pt idx="161">
                  <c:v>16000</c:v>
                </c:pt>
                <c:pt idx="162">
                  <c:v>16500</c:v>
                </c:pt>
                <c:pt idx="163">
                  <c:v>16600</c:v>
                </c:pt>
                <c:pt idx="164">
                  <c:v>16600</c:v>
                </c:pt>
                <c:pt idx="165">
                  <c:v>16600</c:v>
                </c:pt>
                <c:pt idx="166">
                  <c:v>16500</c:v>
                </c:pt>
                <c:pt idx="167">
                  <c:v>16100</c:v>
                </c:pt>
                <c:pt idx="168">
                  <c:v>15400</c:v>
                </c:pt>
                <c:pt idx="169">
                  <c:v>14800</c:v>
                </c:pt>
                <c:pt idx="170">
                  <c:v>13800</c:v>
                </c:pt>
                <c:pt idx="171">
                  <c:v>13500</c:v>
                </c:pt>
                <c:pt idx="172">
                  <c:v>13900</c:v>
                </c:pt>
                <c:pt idx="173">
                  <c:v>14300</c:v>
                </c:pt>
                <c:pt idx="174">
                  <c:v>14600</c:v>
                </c:pt>
                <c:pt idx="175">
                  <c:v>15000</c:v>
                </c:pt>
                <c:pt idx="176">
                  <c:v>15500</c:v>
                </c:pt>
                <c:pt idx="177">
                  <c:v>15800</c:v>
                </c:pt>
                <c:pt idx="178">
                  <c:v>15500</c:v>
                </c:pt>
                <c:pt idx="179">
                  <c:v>14500</c:v>
                </c:pt>
                <c:pt idx="180">
                  <c:v>13600</c:v>
                </c:pt>
              </c:numCache>
            </c:numRef>
          </c:val>
          <c:smooth val="0"/>
        </c:ser>
        <c:ser>
          <c:idx val="1"/>
          <c:order val="1"/>
          <c:tx>
            <c:strRef>
              <c:f>FlowsExports!$E$1</c:f>
              <c:strCache>
                <c:ptCount val="1"/>
                <c:pt idx="0">
                  <c:v>EXPORTS</c:v>
                </c:pt>
              </c:strCache>
            </c:strRef>
          </c:tx>
          <c:spPr>
            <a:ln>
              <a:solidFill>
                <a:schemeClr val="tx1"/>
              </a:solidFill>
            </a:ln>
          </c:spPr>
          <c:marker>
            <c:symbol val="none"/>
          </c:marker>
          <c:cat>
            <c:multiLvlStrRef>
              <c:f>FlowsExports!$A$183:$C$363</c:f>
              <c:multiLvlStrCache>
                <c:ptCount val="181"/>
                <c:lvl>
                  <c:pt idx="0">
                    <c:v>01-Jan-06</c:v>
                  </c:pt>
                  <c:pt idx="1">
                    <c:v>02-Jan-06</c:v>
                  </c:pt>
                  <c:pt idx="2">
                    <c:v>03-Jan-06</c:v>
                  </c:pt>
                  <c:pt idx="3">
                    <c:v>04-Jan-06</c:v>
                  </c:pt>
                  <c:pt idx="4">
                    <c:v>05-Jan-06</c:v>
                  </c:pt>
                  <c:pt idx="5">
                    <c:v>06-Jan-06</c:v>
                  </c:pt>
                  <c:pt idx="6">
                    <c:v>07-Jan-06</c:v>
                  </c:pt>
                  <c:pt idx="7">
                    <c:v>08-Jan-06</c:v>
                  </c:pt>
                  <c:pt idx="8">
                    <c:v>09-Jan-06</c:v>
                  </c:pt>
                  <c:pt idx="9">
                    <c:v>10-Jan-06</c:v>
                  </c:pt>
                  <c:pt idx="10">
                    <c:v>11-Jan-06</c:v>
                  </c:pt>
                  <c:pt idx="11">
                    <c:v>12-Jan-06</c:v>
                  </c:pt>
                  <c:pt idx="12">
                    <c:v>13-Jan-06</c:v>
                  </c:pt>
                  <c:pt idx="13">
                    <c:v>14-Jan-06</c:v>
                  </c:pt>
                  <c:pt idx="14">
                    <c:v>15-Jan-06</c:v>
                  </c:pt>
                  <c:pt idx="15">
                    <c:v>16-Jan-06</c:v>
                  </c:pt>
                  <c:pt idx="16">
                    <c:v>17-Jan-06</c:v>
                  </c:pt>
                  <c:pt idx="17">
                    <c:v>18-Jan-06</c:v>
                  </c:pt>
                  <c:pt idx="18">
                    <c:v>19-Jan-06</c:v>
                  </c:pt>
                  <c:pt idx="19">
                    <c:v>20-Jan-06</c:v>
                  </c:pt>
                  <c:pt idx="20">
                    <c:v>21-Jan-06</c:v>
                  </c:pt>
                  <c:pt idx="21">
                    <c:v>22-Jan-06</c:v>
                  </c:pt>
                  <c:pt idx="22">
                    <c:v>23-Jan-06</c:v>
                  </c:pt>
                  <c:pt idx="23">
                    <c:v>24-Jan-06</c:v>
                  </c:pt>
                  <c:pt idx="24">
                    <c:v>25-Jan-06</c:v>
                  </c:pt>
                  <c:pt idx="25">
                    <c:v>26-Jan-06</c:v>
                  </c:pt>
                  <c:pt idx="26">
                    <c:v>27-Jan-06</c:v>
                  </c:pt>
                  <c:pt idx="27">
                    <c:v>28-Jan-06</c:v>
                  </c:pt>
                  <c:pt idx="28">
                    <c:v>29-Jan-06</c:v>
                  </c:pt>
                  <c:pt idx="29">
                    <c:v>30-Jan-06</c:v>
                  </c:pt>
                  <c:pt idx="30">
                    <c:v>31-Jan-06</c:v>
                  </c:pt>
                  <c:pt idx="31">
                    <c:v>01-Feb-06</c:v>
                  </c:pt>
                  <c:pt idx="32">
                    <c:v>02-Feb-06</c:v>
                  </c:pt>
                  <c:pt idx="33">
                    <c:v>03-Feb-06</c:v>
                  </c:pt>
                  <c:pt idx="34">
                    <c:v>04-Feb-06</c:v>
                  </c:pt>
                  <c:pt idx="35">
                    <c:v>05-Feb-06</c:v>
                  </c:pt>
                  <c:pt idx="36">
                    <c:v>06-Feb-06</c:v>
                  </c:pt>
                  <c:pt idx="37">
                    <c:v>07-Feb-06</c:v>
                  </c:pt>
                  <c:pt idx="38">
                    <c:v>08-Feb-06</c:v>
                  </c:pt>
                  <c:pt idx="39">
                    <c:v>09-Feb-06</c:v>
                  </c:pt>
                  <c:pt idx="40">
                    <c:v>10-Feb-06</c:v>
                  </c:pt>
                  <c:pt idx="41">
                    <c:v>11-Feb-06</c:v>
                  </c:pt>
                  <c:pt idx="42">
                    <c:v>12-Feb-06</c:v>
                  </c:pt>
                  <c:pt idx="43">
                    <c:v>13-Feb-06</c:v>
                  </c:pt>
                  <c:pt idx="44">
                    <c:v>14-Feb-06</c:v>
                  </c:pt>
                  <c:pt idx="45">
                    <c:v>15-Feb-06</c:v>
                  </c:pt>
                  <c:pt idx="46">
                    <c:v>16-Feb-06</c:v>
                  </c:pt>
                  <c:pt idx="47">
                    <c:v>17-Feb-06</c:v>
                  </c:pt>
                  <c:pt idx="48">
                    <c:v>18-Feb-06</c:v>
                  </c:pt>
                  <c:pt idx="49">
                    <c:v>19-Feb-06</c:v>
                  </c:pt>
                  <c:pt idx="50">
                    <c:v>20-Feb-06</c:v>
                  </c:pt>
                  <c:pt idx="51">
                    <c:v>21-Feb-06</c:v>
                  </c:pt>
                  <c:pt idx="52">
                    <c:v>22-Feb-06</c:v>
                  </c:pt>
                  <c:pt idx="53">
                    <c:v>23-Feb-06</c:v>
                  </c:pt>
                  <c:pt idx="54">
                    <c:v>24-Feb-06</c:v>
                  </c:pt>
                  <c:pt idx="55">
                    <c:v>25-Feb-06</c:v>
                  </c:pt>
                  <c:pt idx="56">
                    <c:v>26-Feb-06</c:v>
                  </c:pt>
                  <c:pt idx="57">
                    <c:v>27-Feb-06</c:v>
                  </c:pt>
                  <c:pt idx="58">
                    <c:v>28-Feb-06</c:v>
                  </c:pt>
                  <c:pt idx="59">
                    <c:v>01-Mar-06</c:v>
                  </c:pt>
                  <c:pt idx="60">
                    <c:v>02-Mar-06</c:v>
                  </c:pt>
                  <c:pt idx="61">
                    <c:v>03-Mar-06</c:v>
                  </c:pt>
                  <c:pt idx="62">
                    <c:v>04-Mar-06</c:v>
                  </c:pt>
                  <c:pt idx="63">
                    <c:v>05-Mar-06</c:v>
                  </c:pt>
                  <c:pt idx="64">
                    <c:v>06-Mar-06</c:v>
                  </c:pt>
                  <c:pt idx="65">
                    <c:v>07-Mar-06</c:v>
                  </c:pt>
                  <c:pt idx="66">
                    <c:v>08-Mar-06</c:v>
                  </c:pt>
                  <c:pt idx="67">
                    <c:v>09-Mar-06</c:v>
                  </c:pt>
                  <c:pt idx="68">
                    <c:v>10-Mar-06</c:v>
                  </c:pt>
                  <c:pt idx="69">
                    <c:v>11-Mar-06</c:v>
                  </c:pt>
                  <c:pt idx="70">
                    <c:v>12-Mar-06</c:v>
                  </c:pt>
                  <c:pt idx="71">
                    <c:v>13-Mar-06</c:v>
                  </c:pt>
                  <c:pt idx="72">
                    <c:v>14-Mar-06</c:v>
                  </c:pt>
                  <c:pt idx="73">
                    <c:v>15-Mar-06</c:v>
                  </c:pt>
                  <c:pt idx="74">
                    <c:v>16-Mar-06</c:v>
                  </c:pt>
                  <c:pt idx="75">
                    <c:v>17-Mar-06</c:v>
                  </c:pt>
                  <c:pt idx="76">
                    <c:v>18-Mar-06</c:v>
                  </c:pt>
                  <c:pt idx="77">
                    <c:v>19-Mar-06</c:v>
                  </c:pt>
                  <c:pt idx="78">
                    <c:v>20-Mar-06</c:v>
                  </c:pt>
                  <c:pt idx="79">
                    <c:v>21-Mar-06</c:v>
                  </c:pt>
                  <c:pt idx="80">
                    <c:v>22-Mar-06</c:v>
                  </c:pt>
                  <c:pt idx="81">
                    <c:v>23-Mar-06</c:v>
                  </c:pt>
                  <c:pt idx="82">
                    <c:v>24-Mar-06</c:v>
                  </c:pt>
                  <c:pt idx="83">
                    <c:v>25-Mar-06</c:v>
                  </c:pt>
                  <c:pt idx="84">
                    <c:v>26-Mar-06</c:v>
                  </c:pt>
                  <c:pt idx="85">
                    <c:v>27-Mar-06</c:v>
                  </c:pt>
                  <c:pt idx="86">
                    <c:v>28-Mar-06</c:v>
                  </c:pt>
                  <c:pt idx="87">
                    <c:v>29-Mar-06</c:v>
                  </c:pt>
                  <c:pt idx="88">
                    <c:v>30-Mar-06</c:v>
                  </c:pt>
                  <c:pt idx="89">
                    <c:v>31-Mar-06</c:v>
                  </c:pt>
                  <c:pt idx="90">
                    <c:v>01-Apr-06</c:v>
                  </c:pt>
                  <c:pt idx="91">
                    <c:v>02-Apr-06</c:v>
                  </c:pt>
                  <c:pt idx="92">
                    <c:v>03-Apr-06</c:v>
                  </c:pt>
                  <c:pt idx="93">
                    <c:v>04-Apr-06</c:v>
                  </c:pt>
                  <c:pt idx="94">
                    <c:v>05-Apr-06</c:v>
                  </c:pt>
                  <c:pt idx="95">
                    <c:v>06-Apr-06</c:v>
                  </c:pt>
                  <c:pt idx="96">
                    <c:v>07-Apr-06</c:v>
                  </c:pt>
                  <c:pt idx="97">
                    <c:v>08-Apr-06</c:v>
                  </c:pt>
                  <c:pt idx="98">
                    <c:v>09-Apr-06</c:v>
                  </c:pt>
                  <c:pt idx="99">
                    <c:v>10-Apr-06</c:v>
                  </c:pt>
                  <c:pt idx="100">
                    <c:v>11-Apr-06</c:v>
                  </c:pt>
                  <c:pt idx="101">
                    <c:v>12-Apr-06</c:v>
                  </c:pt>
                  <c:pt idx="102">
                    <c:v>13-Apr-06</c:v>
                  </c:pt>
                  <c:pt idx="103">
                    <c:v>14-Apr-06</c:v>
                  </c:pt>
                  <c:pt idx="104">
                    <c:v>15-Apr-06</c:v>
                  </c:pt>
                  <c:pt idx="105">
                    <c:v>16-Apr-06</c:v>
                  </c:pt>
                  <c:pt idx="106">
                    <c:v>17-Apr-06</c:v>
                  </c:pt>
                  <c:pt idx="107">
                    <c:v>18-Apr-06</c:v>
                  </c:pt>
                  <c:pt idx="108">
                    <c:v>19-Apr-06</c:v>
                  </c:pt>
                  <c:pt idx="109">
                    <c:v>20-Apr-06</c:v>
                  </c:pt>
                  <c:pt idx="110">
                    <c:v>21-Apr-06</c:v>
                  </c:pt>
                  <c:pt idx="111">
                    <c:v>22-Apr-06</c:v>
                  </c:pt>
                  <c:pt idx="112">
                    <c:v>23-Apr-06</c:v>
                  </c:pt>
                  <c:pt idx="113">
                    <c:v>24-Apr-06</c:v>
                  </c:pt>
                  <c:pt idx="114">
                    <c:v>25-Apr-06</c:v>
                  </c:pt>
                  <c:pt idx="115">
                    <c:v>26-Apr-06</c:v>
                  </c:pt>
                  <c:pt idx="116">
                    <c:v>27-Apr-06</c:v>
                  </c:pt>
                  <c:pt idx="117">
                    <c:v>28-Apr-06</c:v>
                  </c:pt>
                  <c:pt idx="118">
                    <c:v>29-Apr-06</c:v>
                  </c:pt>
                  <c:pt idx="119">
                    <c:v>30-Apr-06</c:v>
                  </c:pt>
                  <c:pt idx="120">
                    <c:v>01-May-06</c:v>
                  </c:pt>
                  <c:pt idx="121">
                    <c:v>02-May-06</c:v>
                  </c:pt>
                  <c:pt idx="122">
                    <c:v>03-May-06</c:v>
                  </c:pt>
                  <c:pt idx="123">
                    <c:v>04-May-06</c:v>
                  </c:pt>
                  <c:pt idx="124">
                    <c:v>05-May-06</c:v>
                  </c:pt>
                  <c:pt idx="125">
                    <c:v>06-May-06</c:v>
                  </c:pt>
                  <c:pt idx="126">
                    <c:v>07-May-06</c:v>
                  </c:pt>
                  <c:pt idx="127">
                    <c:v>08-May-06</c:v>
                  </c:pt>
                  <c:pt idx="128">
                    <c:v>09-May-06</c:v>
                  </c:pt>
                  <c:pt idx="129">
                    <c:v>10-May-06</c:v>
                  </c:pt>
                  <c:pt idx="130">
                    <c:v>11-May-06</c:v>
                  </c:pt>
                  <c:pt idx="131">
                    <c:v>12-May-06</c:v>
                  </c:pt>
                  <c:pt idx="132">
                    <c:v>13-May-06</c:v>
                  </c:pt>
                  <c:pt idx="133">
                    <c:v>14-May-06</c:v>
                  </c:pt>
                  <c:pt idx="134">
                    <c:v>15-May-06</c:v>
                  </c:pt>
                  <c:pt idx="135">
                    <c:v>16-May-06</c:v>
                  </c:pt>
                  <c:pt idx="136">
                    <c:v>17-May-06</c:v>
                  </c:pt>
                  <c:pt idx="137">
                    <c:v>18-May-06</c:v>
                  </c:pt>
                  <c:pt idx="138">
                    <c:v>19-May-06</c:v>
                  </c:pt>
                  <c:pt idx="139">
                    <c:v>20-May-06</c:v>
                  </c:pt>
                  <c:pt idx="140">
                    <c:v>21-May-06</c:v>
                  </c:pt>
                  <c:pt idx="141">
                    <c:v>22-May-06</c:v>
                  </c:pt>
                  <c:pt idx="142">
                    <c:v>23-May-06</c:v>
                  </c:pt>
                  <c:pt idx="143">
                    <c:v>24-May-06</c:v>
                  </c:pt>
                  <c:pt idx="144">
                    <c:v>25-May-06</c:v>
                  </c:pt>
                  <c:pt idx="145">
                    <c:v>26-May-06</c:v>
                  </c:pt>
                  <c:pt idx="146">
                    <c:v>27-May-06</c:v>
                  </c:pt>
                  <c:pt idx="147">
                    <c:v>28-May-06</c:v>
                  </c:pt>
                  <c:pt idx="148">
                    <c:v>29-May-06</c:v>
                  </c:pt>
                  <c:pt idx="149">
                    <c:v>30-May-06</c:v>
                  </c:pt>
                  <c:pt idx="150">
                    <c:v>31-May-06</c:v>
                  </c:pt>
                  <c:pt idx="151">
                    <c:v>01-Jun-06</c:v>
                  </c:pt>
                  <c:pt idx="152">
                    <c:v>02-Jun-06</c:v>
                  </c:pt>
                  <c:pt idx="153">
                    <c:v>03-Jun-06</c:v>
                  </c:pt>
                  <c:pt idx="154">
                    <c:v>04-Jun-06</c:v>
                  </c:pt>
                  <c:pt idx="155">
                    <c:v>05-Jun-06</c:v>
                  </c:pt>
                  <c:pt idx="156">
                    <c:v>06-Jun-06</c:v>
                  </c:pt>
                  <c:pt idx="157">
                    <c:v>07-Jun-06</c:v>
                  </c:pt>
                  <c:pt idx="158">
                    <c:v>08-Jun-06</c:v>
                  </c:pt>
                  <c:pt idx="159">
                    <c:v>09-Jun-06</c:v>
                  </c:pt>
                  <c:pt idx="160">
                    <c:v>10-Jun-06</c:v>
                  </c:pt>
                  <c:pt idx="161">
                    <c:v>11-Jun-06</c:v>
                  </c:pt>
                  <c:pt idx="162">
                    <c:v>12-Jun-06</c:v>
                  </c:pt>
                  <c:pt idx="163">
                    <c:v>13-Jun-06</c:v>
                  </c:pt>
                  <c:pt idx="164">
                    <c:v>14-Jun-06</c:v>
                  </c:pt>
                  <c:pt idx="165">
                    <c:v>15-Jun-06</c:v>
                  </c:pt>
                  <c:pt idx="166">
                    <c:v>16-Jun-06</c:v>
                  </c:pt>
                  <c:pt idx="167">
                    <c:v>17-Jun-06</c:v>
                  </c:pt>
                  <c:pt idx="168">
                    <c:v>18-Jun-06</c:v>
                  </c:pt>
                  <c:pt idx="169">
                    <c:v>19-Jun-06</c:v>
                  </c:pt>
                  <c:pt idx="170">
                    <c:v>20-Jun-06</c:v>
                  </c:pt>
                  <c:pt idx="171">
                    <c:v>21-Jun-06</c:v>
                  </c:pt>
                  <c:pt idx="172">
                    <c:v>22-Jun-06</c:v>
                  </c:pt>
                  <c:pt idx="173">
                    <c:v>23-Jun-06</c:v>
                  </c:pt>
                  <c:pt idx="174">
                    <c:v>24-Jun-06</c:v>
                  </c:pt>
                  <c:pt idx="175">
                    <c:v>25-Jun-06</c:v>
                  </c:pt>
                  <c:pt idx="176">
                    <c:v>26-Jun-06</c:v>
                  </c:pt>
                  <c:pt idx="177">
                    <c:v>27-Jun-06</c:v>
                  </c:pt>
                  <c:pt idx="178">
                    <c:v>28-Jun-06</c:v>
                  </c:pt>
                  <c:pt idx="179">
                    <c:v>29-Jun-06</c:v>
                  </c:pt>
                  <c:pt idx="180">
                    <c:v>30-Jun-06</c:v>
                  </c:pt>
                </c:lvl>
                <c:lvl>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2</c:v>
                  </c:pt>
                  <c:pt idx="32">
                    <c:v>2</c:v>
                  </c:pt>
                  <c:pt idx="33">
                    <c:v>2</c:v>
                  </c:pt>
                  <c:pt idx="34">
                    <c:v>2</c:v>
                  </c:pt>
                  <c:pt idx="35">
                    <c:v>2</c:v>
                  </c:pt>
                  <c:pt idx="36">
                    <c:v>2</c:v>
                  </c:pt>
                  <c:pt idx="37">
                    <c:v>2</c:v>
                  </c:pt>
                  <c:pt idx="38">
                    <c:v>2</c:v>
                  </c:pt>
                  <c:pt idx="39">
                    <c:v>2</c:v>
                  </c:pt>
                  <c:pt idx="40">
                    <c:v>2</c:v>
                  </c:pt>
                  <c:pt idx="41">
                    <c:v>2</c:v>
                  </c:pt>
                  <c:pt idx="42">
                    <c:v>2</c:v>
                  </c:pt>
                  <c:pt idx="43">
                    <c:v>2</c:v>
                  </c:pt>
                  <c:pt idx="44">
                    <c:v>2</c:v>
                  </c:pt>
                  <c:pt idx="45">
                    <c:v>2</c:v>
                  </c:pt>
                  <c:pt idx="46">
                    <c:v>2</c:v>
                  </c:pt>
                  <c:pt idx="47">
                    <c:v>2</c:v>
                  </c:pt>
                  <c:pt idx="48">
                    <c:v>2</c:v>
                  </c:pt>
                  <c:pt idx="49">
                    <c:v>2</c:v>
                  </c:pt>
                  <c:pt idx="50">
                    <c:v>2</c:v>
                  </c:pt>
                  <c:pt idx="51">
                    <c:v>2</c:v>
                  </c:pt>
                  <c:pt idx="52">
                    <c:v>2</c:v>
                  </c:pt>
                  <c:pt idx="53">
                    <c:v>2</c:v>
                  </c:pt>
                  <c:pt idx="54">
                    <c:v>2</c:v>
                  </c:pt>
                  <c:pt idx="55">
                    <c:v>2</c:v>
                  </c:pt>
                  <c:pt idx="56">
                    <c:v>2</c:v>
                  </c:pt>
                  <c:pt idx="57">
                    <c:v>2</c:v>
                  </c:pt>
                  <c:pt idx="58">
                    <c:v>2</c:v>
                  </c:pt>
                  <c:pt idx="59">
                    <c:v>3</c:v>
                  </c:pt>
                  <c:pt idx="60">
                    <c:v>3</c:v>
                  </c:pt>
                  <c:pt idx="61">
                    <c:v>3</c:v>
                  </c:pt>
                  <c:pt idx="62">
                    <c:v>3</c:v>
                  </c:pt>
                  <c:pt idx="63">
                    <c:v>3</c:v>
                  </c:pt>
                  <c:pt idx="64">
                    <c:v>3</c:v>
                  </c:pt>
                  <c:pt idx="65">
                    <c:v>3</c:v>
                  </c:pt>
                  <c:pt idx="66">
                    <c:v>3</c:v>
                  </c:pt>
                  <c:pt idx="67">
                    <c:v>3</c:v>
                  </c:pt>
                  <c:pt idx="68">
                    <c:v>3</c:v>
                  </c:pt>
                  <c:pt idx="69">
                    <c:v>3</c:v>
                  </c:pt>
                  <c:pt idx="70">
                    <c:v>3</c:v>
                  </c:pt>
                  <c:pt idx="71">
                    <c:v>3</c:v>
                  </c:pt>
                  <c:pt idx="72">
                    <c:v>3</c:v>
                  </c:pt>
                  <c:pt idx="73">
                    <c:v>3</c:v>
                  </c:pt>
                  <c:pt idx="74">
                    <c:v>3</c:v>
                  </c:pt>
                  <c:pt idx="75">
                    <c:v>3</c:v>
                  </c:pt>
                  <c:pt idx="76">
                    <c:v>3</c:v>
                  </c:pt>
                  <c:pt idx="77">
                    <c:v>3</c:v>
                  </c:pt>
                  <c:pt idx="78">
                    <c:v>3</c:v>
                  </c:pt>
                  <c:pt idx="79">
                    <c:v>3</c:v>
                  </c:pt>
                  <c:pt idx="80">
                    <c:v>3</c:v>
                  </c:pt>
                  <c:pt idx="81">
                    <c:v>3</c:v>
                  </c:pt>
                  <c:pt idx="82">
                    <c:v>3</c:v>
                  </c:pt>
                  <c:pt idx="83">
                    <c:v>3</c:v>
                  </c:pt>
                  <c:pt idx="84">
                    <c:v>3</c:v>
                  </c:pt>
                  <c:pt idx="85">
                    <c:v>3</c:v>
                  </c:pt>
                  <c:pt idx="86">
                    <c:v>3</c:v>
                  </c:pt>
                  <c:pt idx="87">
                    <c:v>3</c:v>
                  </c:pt>
                  <c:pt idx="88">
                    <c:v>3</c:v>
                  </c:pt>
                  <c:pt idx="89">
                    <c:v>3</c:v>
                  </c:pt>
                  <c:pt idx="90">
                    <c:v>4</c:v>
                  </c:pt>
                  <c:pt idx="91">
                    <c:v>4</c:v>
                  </c:pt>
                  <c:pt idx="92">
                    <c:v>4</c:v>
                  </c:pt>
                  <c:pt idx="93">
                    <c:v>4</c:v>
                  </c:pt>
                  <c:pt idx="94">
                    <c:v>4</c:v>
                  </c:pt>
                  <c:pt idx="95">
                    <c:v>4</c:v>
                  </c:pt>
                  <c:pt idx="96">
                    <c:v>4</c:v>
                  </c:pt>
                  <c:pt idx="97">
                    <c:v>4</c:v>
                  </c:pt>
                  <c:pt idx="98">
                    <c:v>4</c:v>
                  </c:pt>
                  <c:pt idx="99">
                    <c:v>4</c:v>
                  </c:pt>
                  <c:pt idx="100">
                    <c:v>4</c:v>
                  </c:pt>
                  <c:pt idx="101">
                    <c:v>4</c:v>
                  </c:pt>
                  <c:pt idx="102">
                    <c:v>4</c:v>
                  </c:pt>
                  <c:pt idx="103">
                    <c:v>4</c:v>
                  </c:pt>
                  <c:pt idx="104">
                    <c:v>4</c:v>
                  </c:pt>
                  <c:pt idx="105">
                    <c:v>4</c:v>
                  </c:pt>
                  <c:pt idx="106">
                    <c:v>4</c:v>
                  </c:pt>
                  <c:pt idx="107">
                    <c:v>4</c:v>
                  </c:pt>
                  <c:pt idx="108">
                    <c:v>4</c:v>
                  </c:pt>
                  <c:pt idx="109">
                    <c:v>4</c:v>
                  </c:pt>
                  <c:pt idx="110">
                    <c:v>4</c:v>
                  </c:pt>
                  <c:pt idx="111">
                    <c:v>4</c:v>
                  </c:pt>
                  <c:pt idx="112">
                    <c:v>4</c:v>
                  </c:pt>
                  <c:pt idx="113">
                    <c:v>4</c:v>
                  </c:pt>
                  <c:pt idx="114">
                    <c:v>4</c:v>
                  </c:pt>
                  <c:pt idx="115">
                    <c:v>4</c:v>
                  </c:pt>
                  <c:pt idx="116">
                    <c:v>4</c:v>
                  </c:pt>
                  <c:pt idx="117">
                    <c:v>4</c:v>
                  </c:pt>
                  <c:pt idx="118">
                    <c:v>4</c:v>
                  </c:pt>
                  <c:pt idx="119">
                    <c:v>4</c:v>
                  </c:pt>
                  <c:pt idx="120">
                    <c:v>5</c:v>
                  </c:pt>
                  <c:pt idx="121">
                    <c:v>5</c:v>
                  </c:pt>
                  <c:pt idx="122">
                    <c:v>5</c:v>
                  </c:pt>
                  <c:pt idx="123">
                    <c:v>5</c:v>
                  </c:pt>
                  <c:pt idx="124">
                    <c:v>5</c:v>
                  </c:pt>
                  <c:pt idx="125">
                    <c:v>5</c:v>
                  </c:pt>
                  <c:pt idx="126">
                    <c:v>5</c:v>
                  </c:pt>
                  <c:pt idx="127">
                    <c:v>5</c:v>
                  </c:pt>
                  <c:pt idx="128">
                    <c:v>5</c:v>
                  </c:pt>
                  <c:pt idx="129">
                    <c:v>5</c:v>
                  </c:pt>
                  <c:pt idx="130">
                    <c:v>5</c:v>
                  </c:pt>
                  <c:pt idx="131">
                    <c:v>5</c:v>
                  </c:pt>
                  <c:pt idx="132">
                    <c:v>5</c:v>
                  </c:pt>
                  <c:pt idx="133">
                    <c:v>5</c:v>
                  </c:pt>
                  <c:pt idx="134">
                    <c:v>5</c:v>
                  </c:pt>
                  <c:pt idx="135">
                    <c:v>5</c:v>
                  </c:pt>
                  <c:pt idx="136">
                    <c:v>5</c:v>
                  </c:pt>
                  <c:pt idx="137">
                    <c:v>5</c:v>
                  </c:pt>
                  <c:pt idx="138">
                    <c:v>5</c:v>
                  </c:pt>
                  <c:pt idx="139">
                    <c:v>5</c:v>
                  </c:pt>
                  <c:pt idx="140">
                    <c:v>5</c:v>
                  </c:pt>
                  <c:pt idx="141">
                    <c:v>5</c:v>
                  </c:pt>
                  <c:pt idx="142">
                    <c:v>5</c:v>
                  </c:pt>
                  <c:pt idx="143">
                    <c:v>5</c:v>
                  </c:pt>
                  <c:pt idx="144">
                    <c:v>5</c:v>
                  </c:pt>
                  <c:pt idx="145">
                    <c:v>5</c:v>
                  </c:pt>
                  <c:pt idx="146">
                    <c:v>5</c:v>
                  </c:pt>
                  <c:pt idx="147">
                    <c:v>5</c:v>
                  </c:pt>
                  <c:pt idx="148">
                    <c:v>5</c:v>
                  </c:pt>
                  <c:pt idx="149">
                    <c:v>5</c:v>
                  </c:pt>
                  <c:pt idx="150">
                    <c:v>5</c:v>
                  </c:pt>
                  <c:pt idx="151">
                    <c:v>6</c:v>
                  </c:pt>
                  <c:pt idx="152">
                    <c:v>6</c:v>
                  </c:pt>
                  <c:pt idx="153">
                    <c:v>6</c:v>
                  </c:pt>
                  <c:pt idx="154">
                    <c:v>6</c:v>
                  </c:pt>
                  <c:pt idx="155">
                    <c:v>6</c:v>
                  </c:pt>
                  <c:pt idx="156">
                    <c:v>6</c:v>
                  </c:pt>
                  <c:pt idx="157">
                    <c:v>6</c:v>
                  </c:pt>
                  <c:pt idx="158">
                    <c:v>6</c:v>
                  </c:pt>
                  <c:pt idx="159">
                    <c:v>6</c:v>
                  </c:pt>
                  <c:pt idx="160">
                    <c:v>6</c:v>
                  </c:pt>
                  <c:pt idx="161">
                    <c:v>6</c:v>
                  </c:pt>
                  <c:pt idx="162">
                    <c:v>6</c:v>
                  </c:pt>
                  <c:pt idx="163">
                    <c:v>6</c:v>
                  </c:pt>
                  <c:pt idx="164">
                    <c:v>6</c:v>
                  </c:pt>
                  <c:pt idx="165">
                    <c:v>6</c:v>
                  </c:pt>
                  <c:pt idx="166">
                    <c:v>6</c:v>
                  </c:pt>
                  <c:pt idx="167">
                    <c:v>6</c:v>
                  </c:pt>
                  <c:pt idx="168">
                    <c:v>6</c:v>
                  </c:pt>
                  <c:pt idx="169">
                    <c:v>6</c:v>
                  </c:pt>
                  <c:pt idx="170">
                    <c:v>6</c:v>
                  </c:pt>
                  <c:pt idx="171">
                    <c:v>6</c:v>
                  </c:pt>
                  <c:pt idx="172">
                    <c:v>6</c:v>
                  </c:pt>
                  <c:pt idx="173">
                    <c:v>6</c:v>
                  </c:pt>
                  <c:pt idx="174">
                    <c:v>6</c:v>
                  </c:pt>
                  <c:pt idx="175">
                    <c:v>6</c:v>
                  </c:pt>
                  <c:pt idx="176">
                    <c:v>6</c:v>
                  </c:pt>
                  <c:pt idx="177">
                    <c:v>6</c:v>
                  </c:pt>
                  <c:pt idx="178">
                    <c:v>6</c:v>
                  </c:pt>
                  <c:pt idx="179">
                    <c:v>6</c:v>
                  </c:pt>
                  <c:pt idx="180">
                    <c:v>6</c:v>
                  </c:pt>
                </c:lvl>
                <c:lvl>
                  <c:pt idx="0">
                    <c:v>2006</c:v>
                  </c:pt>
                  <c:pt idx="1">
                    <c:v>2006</c:v>
                  </c:pt>
                  <c:pt idx="2">
                    <c:v>2006</c:v>
                  </c:pt>
                  <c:pt idx="3">
                    <c:v>2006</c:v>
                  </c:pt>
                  <c:pt idx="4">
                    <c:v>2006</c:v>
                  </c:pt>
                  <c:pt idx="5">
                    <c:v>2006</c:v>
                  </c:pt>
                  <c:pt idx="6">
                    <c:v>2006</c:v>
                  </c:pt>
                  <c:pt idx="7">
                    <c:v>2006</c:v>
                  </c:pt>
                  <c:pt idx="8">
                    <c:v>2006</c:v>
                  </c:pt>
                  <c:pt idx="9">
                    <c:v>2006</c:v>
                  </c:pt>
                  <c:pt idx="10">
                    <c:v>2006</c:v>
                  </c:pt>
                  <c:pt idx="11">
                    <c:v>2006</c:v>
                  </c:pt>
                  <c:pt idx="12">
                    <c:v>2006</c:v>
                  </c:pt>
                  <c:pt idx="13">
                    <c:v>2006</c:v>
                  </c:pt>
                  <c:pt idx="14">
                    <c:v>2006</c:v>
                  </c:pt>
                  <c:pt idx="15">
                    <c:v>2006</c:v>
                  </c:pt>
                  <c:pt idx="16">
                    <c:v>2006</c:v>
                  </c:pt>
                  <c:pt idx="17">
                    <c:v>2006</c:v>
                  </c:pt>
                  <c:pt idx="18">
                    <c:v>2006</c:v>
                  </c:pt>
                  <c:pt idx="19">
                    <c:v>2006</c:v>
                  </c:pt>
                  <c:pt idx="20">
                    <c:v>2006</c:v>
                  </c:pt>
                  <c:pt idx="21">
                    <c:v>2006</c:v>
                  </c:pt>
                  <c:pt idx="22">
                    <c:v>2006</c:v>
                  </c:pt>
                  <c:pt idx="23">
                    <c:v>2006</c:v>
                  </c:pt>
                  <c:pt idx="24">
                    <c:v>2006</c:v>
                  </c:pt>
                  <c:pt idx="25">
                    <c:v>2006</c:v>
                  </c:pt>
                  <c:pt idx="26">
                    <c:v>2006</c:v>
                  </c:pt>
                  <c:pt idx="27">
                    <c:v>2006</c:v>
                  </c:pt>
                  <c:pt idx="28">
                    <c:v>2006</c:v>
                  </c:pt>
                  <c:pt idx="29">
                    <c:v>2006</c:v>
                  </c:pt>
                  <c:pt idx="30">
                    <c:v>2006</c:v>
                  </c:pt>
                  <c:pt idx="31">
                    <c:v>2006</c:v>
                  </c:pt>
                  <c:pt idx="32">
                    <c:v>2006</c:v>
                  </c:pt>
                  <c:pt idx="33">
                    <c:v>2006</c:v>
                  </c:pt>
                  <c:pt idx="34">
                    <c:v>2006</c:v>
                  </c:pt>
                  <c:pt idx="35">
                    <c:v>2006</c:v>
                  </c:pt>
                  <c:pt idx="36">
                    <c:v>2006</c:v>
                  </c:pt>
                  <c:pt idx="37">
                    <c:v>2006</c:v>
                  </c:pt>
                  <c:pt idx="38">
                    <c:v>2006</c:v>
                  </c:pt>
                  <c:pt idx="39">
                    <c:v>2006</c:v>
                  </c:pt>
                  <c:pt idx="40">
                    <c:v>2006</c:v>
                  </c:pt>
                  <c:pt idx="41">
                    <c:v>2006</c:v>
                  </c:pt>
                  <c:pt idx="42">
                    <c:v>2006</c:v>
                  </c:pt>
                  <c:pt idx="43">
                    <c:v>2006</c:v>
                  </c:pt>
                  <c:pt idx="44">
                    <c:v>2006</c:v>
                  </c:pt>
                  <c:pt idx="45">
                    <c:v>2006</c:v>
                  </c:pt>
                  <c:pt idx="46">
                    <c:v>2006</c:v>
                  </c:pt>
                  <c:pt idx="47">
                    <c:v>2006</c:v>
                  </c:pt>
                  <c:pt idx="48">
                    <c:v>2006</c:v>
                  </c:pt>
                  <c:pt idx="49">
                    <c:v>2006</c:v>
                  </c:pt>
                  <c:pt idx="50">
                    <c:v>2006</c:v>
                  </c:pt>
                  <c:pt idx="51">
                    <c:v>2006</c:v>
                  </c:pt>
                  <c:pt idx="52">
                    <c:v>2006</c:v>
                  </c:pt>
                  <c:pt idx="53">
                    <c:v>2006</c:v>
                  </c:pt>
                  <c:pt idx="54">
                    <c:v>2006</c:v>
                  </c:pt>
                  <c:pt idx="55">
                    <c:v>2006</c:v>
                  </c:pt>
                  <c:pt idx="56">
                    <c:v>2006</c:v>
                  </c:pt>
                  <c:pt idx="57">
                    <c:v>2006</c:v>
                  </c:pt>
                  <c:pt idx="58">
                    <c:v>2006</c:v>
                  </c:pt>
                  <c:pt idx="59">
                    <c:v>2006</c:v>
                  </c:pt>
                  <c:pt idx="60">
                    <c:v>2006</c:v>
                  </c:pt>
                  <c:pt idx="61">
                    <c:v>2006</c:v>
                  </c:pt>
                  <c:pt idx="62">
                    <c:v>2006</c:v>
                  </c:pt>
                  <c:pt idx="63">
                    <c:v>2006</c:v>
                  </c:pt>
                  <c:pt idx="64">
                    <c:v>2006</c:v>
                  </c:pt>
                  <c:pt idx="65">
                    <c:v>2006</c:v>
                  </c:pt>
                  <c:pt idx="66">
                    <c:v>2006</c:v>
                  </c:pt>
                  <c:pt idx="67">
                    <c:v>2006</c:v>
                  </c:pt>
                  <c:pt idx="68">
                    <c:v>2006</c:v>
                  </c:pt>
                  <c:pt idx="69">
                    <c:v>2006</c:v>
                  </c:pt>
                  <c:pt idx="70">
                    <c:v>2006</c:v>
                  </c:pt>
                  <c:pt idx="71">
                    <c:v>2006</c:v>
                  </c:pt>
                  <c:pt idx="72">
                    <c:v>2006</c:v>
                  </c:pt>
                  <c:pt idx="73">
                    <c:v>2006</c:v>
                  </c:pt>
                  <c:pt idx="74">
                    <c:v>2006</c:v>
                  </c:pt>
                  <c:pt idx="75">
                    <c:v>2006</c:v>
                  </c:pt>
                  <c:pt idx="76">
                    <c:v>2006</c:v>
                  </c:pt>
                  <c:pt idx="77">
                    <c:v>2006</c:v>
                  </c:pt>
                  <c:pt idx="78">
                    <c:v>2006</c:v>
                  </c:pt>
                  <c:pt idx="79">
                    <c:v>2006</c:v>
                  </c:pt>
                  <c:pt idx="80">
                    <c:v>2006</c:v>
                  </c:pt>
                  <c:pt idx="81">
                    <c:v>2006</c:v>
                  </c:pt>
                  <c:pt idx="82">
                    <c:v>2006</c:v>
                  </c:pt>
                  <c:pt idx="83">
                    <c:v>2006</c:v>
                  </c:pt>
                  <c:pt idx="84">
                    <c:v>2006</c:v>
                  </c:pt>
                  <c:pt idx="85">
                    <c:v>2006</c:v>
                  </c:pt>
                  <c:pt idx="86">
                    <c:v>2006</c:v>
                  </c:pt>
                  <c:pt idx="87">
                    <c:v>2006</c:v>
                  </c:pt>
                  <c:pt idx="88">
                    <c:v>2006</c:v>
                  </c:pt>
                  <c:pt idx="89">
                    <c:v>2006</c:v>
                  </c:pt>
                  <c:pt idx="90">
                    <c:v>2006</c:v>
                  </c:pt>
                  <c:pt idx="91">
                    <c:v>2006</c:v>
                  </c:pt>
                  <c:pt idx="92">
                    <c:v>2006</c:v>
                  </c:pt>
                  <c:pt idx="93">
                    <c:v>2006</c:v>
                  </c:pt>
                  <c:pt idx="94">
                    <c:v>2006</c:v>
                  </c:pt>
                  <c:pt idx="95">
                    <c:v>2006</c:v>
                  </c:pt>
                  <c:pt idx="96">
                    <c:v>2006</c:v>
                  </c:pt>
                  <c:pt idx="97">
                    <c:v>2006</c:v>
                  </c:pt>
                  <c:pt idx="98">
                    <c:v>2006</c:v>
                  </c:pt>
                  <c:pt idx="99">
                    <c:v>2006</c:v>
                  </c:pt>
                  <c:pt idx="100">
                    <c:v>2006</c:v>
                  </c:pt>
                  <c:pt idx="101">
                    <c:v>2006</c:v>
                  </c:pt>
                  <c:pt idx="102">
                    <c:v>2006</c:v>
                  </c:pt>
                  <c:pt idx="103">
                    <c:v>2006</c:v>
                  </c:pt>
                  <c:pt idx="104">
                    <c:v>2006</c:v>
                  </c:pt>
                  <c:pt idx="105">
                    <c:v>2006</c:v>
                  </c:pt>
                  <c:pt idx="106">
                    <c:v>2006</c:v>
                  </c:pt>
                  <c:pt idx="107">
                    <c:v>2006</c:v>
                  </c:pt>
                  <c:pt idx="108">
                    <c:v>2006</c:v>
                  </c:pt>
                  <c:pt idx="109">
                    <c:v>2006</c:v>
                  </c:pt>
                  <c:pt idx="110">
                    <c:v>2006</c:v>
                  </c:pt>
                  <c:pt idx="111">
                    <c:v>2006</c:v>
                  </c:pt>
                  <c:pt idx="112">
                    <c:v>2006</c:v>
                  </c:pt>
                  <c:pt idx="113">
                    <c:v>2006</c:v>
                  </c:pt>
                  <c:pt idx="114">
                    <c:v>2006</c:v>
                  </c:pt>
                  <c:pt idx="115">
                    <c:v>2006</c:v>
                  </c:pt>
                  <c:pt idx="116">
                    <c:v>2006</c:v>
                  </c:pt>
                  <c:pt idx="117">
                    <c:v>2006</c:v>
                  </c:pt>
                  <c:pt idx="118">
                    <c:v>2006</c:v>
                  </c:pt>
                  <c:pt idx="119">
                    <c:v>2006</c:v>
                  </c:pt>
                  <c:pt idx="120">
                    <c:v>2006</c:v>
                  </c:pt>
                  <c:pt idx="121">
                    <c:v>2006</c:v>
                  </c:pt>
                  <c:pt idx="122">
                    <c:v>2006</c:v>
                  </c:pt>
                  <c:pt idx="123">
                    <c:v>2006</c:v>
                  </c:pt>
                  <c:pt idx="124">
                    <c:v>2006</c:v>
                  </c:pt>
                  <c:pt idx="125">
                    <c:v>2006</c:v>
                  </c:pt>
                  <c:pt idx="126">
                    <c:v>2006</c:v>
                  </c:pt>
                  <c:pt idx="127">
                    <c:v>2006</c:v>
                  </c:pt>
                  <c:pt idx="128">
                    <c:v>2006</c:v>
                  </c:pt>
                  <c:pt idx="129">
                    <c:v>2006</c:v>
                  </c:pt>
                  <c:pt idx="130">
                    <c:v>2006</c:v>
                  </c:pt>
                  <c:pt idx="131">
                    <c:v>2006</c:v>
                  </c:pt>
                  <c:pt idx="132">
                    <c:v>2006</c:v>
                  </c:pt>
                  <c:pt idx="133">
                    <c:v>2006</c:v>
                  </c:pt>
                  <c:pt idx="134">
                    <c:v>2006</c:v>
                  </c:pt>
                  <c:pt idx="135">
                    <c:v>2006</c:v>
                  </c:pt>
                  <c:pt idx="136">
                    <c:v>2006</c:v>
                  </c:pt>
                  <c:pt idx="137">
                    <c:v>2006</c:v>
                  </c:pt>
                  <c:pt idx="138">
                    <c:v>2006</c:v>
                  </c:pt>
                  <c:pt idx="139">
                    <c:v>2006</c:v>
                  </c:pt>
                  <c:pt idx="140">
                    <c:v>2006</c:v>
                  </c:pt>
                  <c:pt idx="141">
                    <c:v>2006</c:v>
                  </c:pt>
                  <c:pt idx="142">
                    <c:v>2006</c:v>
                  </c:pt>
                  <c:pt idx="143">
                    <c:v>2006</c:v>
                  </c:pt>
                  <c:pt idx="144">
                    <c:v>2006</c:v>
                  </c:pt>
                  <c:pt idx="145">
                    <c:v>2006</c:v>
                  </c:pt>
                  <c:pt idx="146">
                    <c:v>2006</c:v>
                  </c:pt>
                  <c:pt idx="147">
                    <c:v>2006</c:v>
                  </c:pt>
                  <c:pt idx="148">
                    <c:v>2006</c:v>
                  </c:pt>
                  <c:pt idx="149">
                    <c:v>2006</c:v>
                  </c:pt>
                  <c:pt idx="150">
                    <c:v>2006</c:v>
                  </c:pt>
                  <c:pt idx="151">
                    <c:v>2006</c:v>
                  </c:pt>
                  <c:pt idx="152">
                    <c:v>2006</c:v>
                  </c:pt>
                  <c:pt idx="153">
                    <c:v>2006</c:v>
                  </c:pt>
                  <c:pt idx="154">
                    <c:v>2006</c:v>
                  </c:pt>
                  <c:pt idx="155">
                    <c:v>2006</c:v>
                  </c:pt>
                  <c:pt idx="156">
                    <c:v>2006</c:v>
                  </c:pt>
                  <c:pt idx="157">
                    <c:v>2006</c:v>
                  </c:pt>
                  <c:pt idx="158">
                    <c:v>2006</c:v>
                  </c:pt>
                  <c:pt idx="159">
                    <c:v>2006</c:v>
                  </c:pt>
                  <c:pt idx="160">
                    <c:v>2006</c:v>
                  </c:pt>
                  <c:pt idx="161">
                    <c:v>2006</c:v>
                  </c:pt>
                  <c:pt idx="162">
                    <c:v>2006</c:v>
                  </c:pt>
                  <c:pt idx="163">
                    <c:v>2006</c:v>
                  </c:pt>
                  <c:pt idx="164">
                    <c:v>2006</c:v>
                  </c:pt>
                  <c:pt idx="165">
                    <c:v>2006</c:v>
                  </c:pt>
                  <c:pt idx="166">
                    <c:v>2006</c:v>
                  </c:pt>
                  <c:pt idx="167">
                    <c:v>2006</c:v>
                  </c:pt>
                  <c:pt idx="168">
                    <c:v>2006</c:v>
                  </c:pt>
                  <c:pt idx="169">
                    <c:v>2006</c:v>
                  </c:pt>
                  <c:pt idx="170">
                    <c:v>2006</c:v>
                  </c:pt>
                  <c:pt idx="171">
                    <c:v>2006</c:v>
                  </c:pt>
                  <c:pt idx="172">
                    <c:v>2006</c:v>
                  </c:pt>
                  <c:pt idx="173">
                    <c:v>2006</c:v>
                  </c:pt>
                  <c:pt idx="174">
                    <c:v>2006</c:v>
                  </c:pt>
                  <c:pt idx="175">
                    <c:v>2006</c:v>
                  </c:pt>
                  <c:pt idx="176">
                    <c:v>2006</c:v>
                  </c:pt>
                  <c:pt idx="177">
                    <c:v>2006</c:v>
                  </c:pt>
                  <c:pt idx="178">
                    <c:v>2006</c:v>
                  </c:pt>
                  <c:pt idx="179">
                    <c:v>2006</c:v>
                  </c:pt>
                  <c:pt idx="180">
                    <c:v>2006</c:v>
                  </c:pt>
                </c:lvl>
              </c:multiLvlStrCache>
            </c:multiLvlStrRef>
          </c:cat>
          <c:val>
            <c:numRef>
              <c:f>FlowsExports!$E$183:$E$363</c:f>
              <c:numCache>
                <c:formatCode>General</c:formatCode>
                <c:ptCount val="181"/>
                <c:pt idx="0">
                  <c:v>12328</c:v>
                </c:pt>
                <c:pt idx="1">
                  <c:v>12135</c:v>
                </c:pt>
                <c:pt idx="2">
                  <c:v>6185</c:v>
                </c:pt>
                <c:pt idx="3">
                  <c:v>7404</c:v>
                </c:pt>
                <c:pt idx="4">
                  <c:v>7401</c:v>
                </c:pt>
                <c:pt idx="5">
                  <c:v>4959</c:v>
                </c:pt>
                <c:pt idx="6">
                  <c:v>7902</c:v>
                </c:pt>
                <c:pt idx="7">
                  <c:v>7913</c:v>
                </c:pt>
                <c:pt idx="8">
                  <c:v>6724</c:v>
                </c:pt>
                <c:pt idx="9">
                  <c:v>8590</c:v>
                </c:pt>
                <c:pt idx="10">
                  <c:v>8373</c:v>
                </c:pt>
                <c:pt idx="11">
                  <c:v>6144</c:v>
                </c:pt>
                <c:pt idx="12">
                  <c:v>6142</c:v>
                </c:pt>
                <c:pt idx="13">
                  <c:v>6158</c:v>
                </c:pt>
                <c:pt idx="14">
                  <c:v>7545</c:v>
                </c:pt>
                <c:pt idx="15">
                  <c:v>7138</c:v>
                </c:pt>
                <c:pt idx="16">
                  <c:v>6730</c:v>
                </c:pt>
                <c:pt idx="17">
                  <c:v>6833</c:v>
                </c:pt>
                <c:pt idx="18">
                  <c:v>6818</c:v>
                </c:pt>
                <c:pt idx="19">
                  <c:v>7624</c:v>
                </c:pt>
                <c:pt idx="20">
                  <c:v>7817</c:v>
                </c:pt>
                <c:pt idx="21">
                  <c:v>8059</c:v>
                </c:pt>
                <c:pt idx="22">
                  <c:v>7348</c:v>
                </c:pt>
                <c:pt idx="23">
                  <c:v>7133</c:v>
                </c:pt>
                <c:pt idx="24">
                  <c:v>6074</c:v>
                </c:pt>
                <c:pt idx="25">
                  <c:v>5942</c:v>
                </c:pt>
                <c:pt idx="26">
                  <c:v>6535</c:v>
                </c:pt>
                <c:pt idx="27">
                  <c:v>6618</c:v>
                </c:pt>
                <c:pt idx="28">
                  <c:v>6250</c:v>
                </c:pt>
                <c:pt idx="29">
                  <c:v>6095</c:v>
                </c:pt>
                <c:pt idx="30">
                  <c:v>5823</c:v>
                </c:pt>
                <c:pt idx="31">
                  <c:v>7399</c:v>
                </c:pt>
                <c:pt idx="32">
                  <c:v>8227</c:v>
                </c:pt>
                <c:pt idx="33">
                  <c:v>8458</c:v>
                </c:pt>
                <c:pt idx="34">
                  <c:v>9130</c:v>
                </c:pt>
                <c:pt idx="35">
                  <c:v>8563</c:v>
                </c:pt>
                <c:pt idx="36">
                  <c:v>8702</c:v>
                </c:pt>
                <c:pt idx="37">
                  <c:v>7612</c:v>
                </c:pt>
                <c:pt idx="38">
                  <c:v>8457</c:v>
                </c:pt>
                <c:pt idx="39">
                  <c:v>8928</c:v>
                </c:pt>
                <c:pt idx="40">
                  <c:v>8947</c:v>
                </c:pt>
                <c:pt idx="41">
                  <c:v>8937</c:v>
                </c:pt>
                <c:pt idx="42">
                  <c:v>8939</c:v>
                </c:pt>
                <c:pt idx="43">
                  <c:v>8548</c:v>
                </c:pt>
                <c:pt idx="44">
                  <c:v>9176</c:v>
                </c:pt>
                <c:pt idx="45">
                  <c:v>10601</c:v>
                </c:pt>
                <c:pt idx="46">
                  <c:v>10627</c:v>
                </c:pt>
                <c:pt idx="47">
                  <c:v>10709</c:v>
                </c:pt>
                <c:pt idx="48">
                  <c:v>10697</c:v>
                </c:pt>
                <c:pt idx="49">
                  <c:v>10630</c:v>
                </c:pt>
                <c:pt idx="50">
                  <c:v>10581</c:v>
                </c:pt>
                <c:pt idx="51">
                  <c:v>10627</c:v>
                </c:pt>
                <c:pt idx="52">
                  <c:v>11114</c:v>
                </c:pt>
                <c:pt idx="53">
                  <c:v>10604</c:v>
                </c:pt>
                <c:pt idx="54">
                  <c:v>10606</c:v>
                </c:pt>
                <c:pt idx="55">
                  <c:v>10523</c:v>
                </c:pt>
                <c:pt idx="56">
                  <c:v>10558</c:v>
                </c:pt>
                <c:pt idx="57">
                  <c:v>9029</c:v>
                </c:pt>
                <c:pt idx="58">
                  <c:v>6881</c:v>
                </c:pt>
                <c:pt idx="59">
                  <c:v>7115</c:v>
                </c:pt>
                <c:pt idx="60">
                  <c:v>7206</c:v>
                </c:pt>
                <c:pt idx="61">
                  <c:v>7118</c:v>
                </c:pt>
                <c:pt idx="62">
                  <c:v>7091</c:v>
                </c:pt>
                <c:pt idx="63">
                  <c:v>7110</c:v>
                </c:pt>
                <c:pt idx="64">
                  <c:v>7029</c:v>
                </c:pt>
                <c:pt idx="65">
                  <c:v>7120</c:v>
                </c:pt>
                <c:pt idx="66">
                  <c:v>7100</c:v>
                </c:pt>
                <c:pt idx="67">
                  <c:v>6612</c:v>
                </c:pt>
                <c:pt idx="68">
                  <c:v>6602</c:v>
                </c:pt>
                <c:pt idx="69">
                  <c:v>6569</c:v>
                </c:pt>
                <c:pt idx="70">
                  <c:v>7014</c:v>
                </c:pt>
                <c:pt idx="71">
                  <c:v>6885</c:v>
                </c:pt>
                <c:pt idx="72">
                  <c:v>6392</c:v>
                </c:pt>
                <c:pt idx="73">
                  <c:v>6380</c:v>
                </c:pt>
                <c:pt idx="74">
                  <c:v>6449</c:v>
                </c:pt>
                <c:pt idx="75">
                  <c:v>6961</c:v>
                </c:pt>
                <c:pt idx="76">
                  <c:v>6855</c:v>
                </c:pt>
                <c:pt idx="77">
                  <c:v>6878</c:v>
                </c:pt>
                <c:pt idx="78">
                  <c:v>8071</c:v>
                </c:pt>
                <c:pt idx="79">
                  <c:v>7987</c:v>
                </c:pt>
                <c:pt idx="80">
                  <c:v>5341</c:v>
                </c:pt>
                <c:pt idx="81">
                  <c:v>4224</c:v>
                </c:pt>
                <c:pt idx="82">
                  <c:v>3957</c:v>
                </c:pt>
                <c:pt idx="83">
                  <c:v>3968</c:v>
                </c:pt>
                <c:pt idx="84">
                  <c:v>3972</c:v>
                </c:pt>
                <c:pt idx="85">
                  <c:v>3979</c:v>
                </c:pt>
                <c:pt idx="86">
                  <c:v>3987</c:v>
                </c:pt>
                <c:pt idx="87">
                  <c:v>4489</c:v>
                </c:pt>
                <c:pt idx="88">
                  <c:v>4071</c:v>
                </c:pt>
                <c:pt idx="89">
                  <c:v>4103</c:v>
                </c:pt>
                <c:pt idx="90">
                  <c:v>4023</c:v>
                </c:pt>
                <c:pt idx="91">
                  <c:v>3588</c:v>
                </c:pt>
                <c:pt idx="92">
                  <c:v>3039</c:v>
                </c:pt>
                <c:pt idx="93">
                  <c:v>2477</c:v>
                </c:pt>
                <c:pt idx="94">
                  <c:v>1556</c:v>
                </c:pt>
                <c:pt idx="95">
                  <c:v>1554</c:v>
                </c:pt>
                <c:pt idx="96">
                  <c:v>2298</c:v>
                </c:pt>
                <c:pt idx="97">
                  <c:v>2982</c:v>
                </c:pt>
                <c:pt idx="98">
                  <c:v>2940</c:v>
                </c:pt>
                <c:pt idx="99">
                  <c:v>2913</c:v>
                </c:pt>
                <c:pt idx="100">
                  <c:v>2894</c:v>
                </c:pt>
                <c:pt idx="101">
                  <c:v>2893</c:v>
                </c:pt>
                <c:pt idx="102">
                  <c:v>2893</c:v>
                </c:pt>
                <c:pt idx="103">
                  <c:v>2262</c:v>
                </c:pt>
                <c:pt idx="104">
                  <c:v>2085</c:v>
                </c:pt>
                <c:pt idx="105">
                  <c:v>2717</c:v>
                </c:pt>
                <c:pt idx="106">
                  <c:v>2456</c:v>
                </c:pt>
                <c:pt idx="107">
                  <c:v>2947</c:v>
                </c:pt>
                <c:pt idx="108">
                  <c:v>2771</c:v>
                </c:pt>
                <c:pt idx="109">
                  <c:v>2768</c:v>
                </c:pt>
                <c:pt idx="110">
                  <c:v>4870</c:v>
                </c:pt>
                <c:pt idx="111">
                  <c:v>6013</c:v>
                </c:pt>
                <c:pt idx="112">
                  <c:v>6020</c:v>
                </c:pt>
                <c:pt idx="113">
                  <c:v>4167</c:v>
                </c:pt>
                <c:pt idx="114">
                  <c:v>5247</c:v>
                </c:pt>
                <c:pt idx="115">
                  <c:v>4233</c:v>
                </c:pt>
                <c:pt idx="116">
                  <c:v>4235</c:v>
                </c:pt>
                <c:pt idx="117">
                  <c:v>5502</c:v>
                </c:pt>
                <c:pt idx="118">
                  <c:v>6163</c:v>
                </c:pt>
                <c:pt idx="119">
                  <c:v>6139</c:v>
                </c:pt>
                <c:pt idx="120">
                  <c:v>6244</c:v>
                </c:pt>
                <c:pt idx="121">
                  <c:v>6258</c:v>
                </c:pt>
                <c:pt idx="122">
                  <c:v>2006</c:v>
                </c:pt>
                <c:pt idx="123">
                  <c:v>1776</c:v>
                </c:pt>
                <c:pt idx="124">
                  <c:v>1762</c:v>
                </c:pt>
                <c:pt idx="125">
                  <c:v>1762</c:v>
                </c:pt>
                <c:pt idx="126">
                  <c:v>1764</c:v>
                </c:pt>
                <c:pt idx="127">
                  <c:v>1761</c:v>
                </c:pt>
                <c:pt idx="128">
                  <c:v>1763</c:v>
                </c:pt>
                <c:pt idx="129">
                  <c:v>1768</c:v>
                </c:pt>
                <c:pt idx="130">
                  <c:v>1752</c:v>
                </c:pt>
                <c:pt idx="131">
                  <c:v>1739</c:v>
                </c:pt>
                <c:pt idx="132">
                  <c:v>1730</c:v>
                </c:pt>
                <c:pt idx="133">
                  <c:v>1726</c:v>
                </c:pt>
                <c:pt idx="134">
                  <c:v>1744</c:v>
                </c:pt>
                <c:pt idx="135">
                  <c:v>1782</c:v>
                </c:pt>
                <c:pt idx="136">
                  <c:v>1768</c:v>
                </c:pt>
                <c:pt idx="137">
                  <c:v>6174</c:v>
                </c:pt>
                <c:pt idx="138">
                  <c:v>6734</c:v>
                </c:pt>
                <c:pt idx="139">
                  <c:v>6265</c:v>
                </c:pt>
                <c:pt idx="140">
                  <c:v>6217</c:v>
                </c:pt>
                <c:pt idx="141">
                  <c:v>6216</c:v>
                </c:pt>
                <c:pt idx="142">
                  <c:v>6220</c:v>
                </c:pt>
                <c:pt idx="143">
                  <c:v>6235</c:v>
                </c:pt>
                <c:pt idx="144">
                  <c:v>6229</c:v>
                </c:pt>
                <c:pt idx="145">
                  <c:v>6249</c:v>
                </c:pt>
                <c:pt idx="146">
                  <c:v>6245</c:v>
                </c:pt>
                <c:pt idx="147">
                  <c:v>6214</c:v>
                </c:pt>
                <c:pt idx="148">
                  <c:v>6239</c:v>
                </c:pt>
                <c:pt idx="149">
                  <c:v>6269</c:v>
                </c:pt>
                <c:pt idx="150">
                  <c:v>5388</c:v>
                </c:pt>
                <c:pt idx="151">
                  <c:v>4515</c:v>
                </c:pt>
                <c:pt idx="152">
                  <c:v>4053</c:v>
                </c:pt>
                <c:pt idx="153">
                  <c:v>6854</c:v>
                </c:pt>
                <c:pt idx="154">
                  <c:v>7646</c:v>
                </c:pt>
                <c:pt idx="155">
                  <c:v>7848</c:v>
                </c:pt>
                <c:pt idx="156">
                  <c:v>7880</c:v>
                </c:pt>
                <c:pt idx="157">
                  <c:v>6602</c:v>
                </c:pt>
                <c:pt idx="158">
                  <c:v>6301</c:v>
                </c:pt>
                <c:pt idx="159">
                  <c:v>6288</c:v>
                </c:pt>
                <c:pt idx="160">
                  <c:v>6390</c:v>
                </c:pt>
                <c:pt idx="161">
                  <c:v>6393</c:v>
                </c:pt>
                <c:pt idx="162">
                  <c:v>6314</c:v>
                </c:pt>
                <c:pt idx="163">
                  <c:v>6270</c:v>
                </c:pt>
                <c:pt idx="164">
                  <c:v>6353</c:v>
                </c:pt>
                <c:pt idx="165">
                  <c:v>6609</c:v>
                </c:pt>
                <c:pt idx="166">
                  <c:v>6601</c:v>
                </c:pt>
                <c:pt idx="167">
                  <c:v>6664</c:v>
                </c:pt>
                <c:pt idx="168">
                  <c:v>6626</c:v>
                </c:pt>
                <c:pt idx="169">
                  <c:v>6353</c:v>
                </c:pt>
                <c:pt idx="170">
                  <c:v>6316</c:v>
                </c:pt>
                <c:pt idx="171">
                  <c:v>6239</c:v>
                </c:pt>
                <c:pt idx="172">
                  <c:v>10697</c:v>
                </c:pt>
                <c:pt idx="173">
                  <c:v>10835</c:v>
                </c:pt>
                <c:pt idx="174">
                  <c:v>10773</c:v>
                </c:pt>
                <c:pt idx="175">
                  <c:v>10733</c:v>
                </c:pt>
                <c:pt idx="176">
                  <c:v>10425</c:v>
                </c:pt>
                <c:pt idx="177">
                  <c:v>10151</c:v>
                </c:pt>
                <c:pt idx="178">
                  <c:v>10277</c:v>
                </c:pt>
                <c:pt idx="179">
                  <c:v>6618</c:v>
                </c:pt>
                <c:pt idx="180">
                  <c:v>6490</c:v>
                </c:pt>
              </c:numCache>
            </c:numRef>
          </c:val>
          <c:smooth val="0"/>
        </c:ser>
        <c:ser>
          <c:idx val="2"/>
          <c:order val="2"/>
          <c:tx>
            <c:strRef>
              <c:f>FlowsExports!$F$1</c:f>
              <c:strCache>
                <c:ptCount val="1"/>
                <c:pt idx="0">
                  <c:v>WEST</c:v>
                </c:pt>
              </c:strCache>
            </c:strRef>
          </c:tx>
          <c:spPr>
            <a:ln>
              <a:solidFill>
                <a:srgbClr val="00B0F0"/>
              </a:solidFill>
            </a:ln>
          </c:spPr>
          <c:marker>
            <c:symbol val="none"/>
          </c:marker>
          <c:cat>
            <c:multiLvlStrRef>
              <c:f>FlowsExports!$A$183:$C$363</c:f>
              <c:multiLvlStrCache>
                <c:ptCount val="181"/>
                <c:lvl>
                  <c:pt idx="0">
                    <c:v>01-Jan-06</c:v>
                  </c:pt>
                  <c:pt idx="1">
                    <c:v>02-Jan-06</c:v>
                  </c:pt>
                  <c:pt idx="2">
                    <c:v>03-Jan-06</c:v>
                  </c:pt>
                  <c:pt idx="3">
                    <c:v>04-Jan-06</c:v>
                  </c:pt>
                  <c:pt idx="4">
                    <c:v>05-Jan-06</c:v>
                  </c:pt>
                  <c:pt idx="5">
                    <c:v>06-Jan-06</c:v>
                  </c:pt>
                  <c:pt idx="6">
                    <c:v>07-Jan-06</c:v>
                  </c:pt>
                  <c:pt idx="7">
                    <c:v>08-Jan-06</c:v>
                  </c:pt>
                  <c:pt idx="8">
                    <c:v>09-Jan-06</c:v>
                  </c:pt>
                  <c:pt idx="9">
                    <c:v>10-Jan-06</c:v>
                  </c:pt>
                  <c:pt idx="10">
                    <c:v>11-Jan-06</c:v>
                  </c:pt>
                  <c:pt idx="11">
                    <c:v>12-Jan-06</c:v>
                  </c:pt>
                  <c:pt idx="12">
                    <c:v>13-Jan-06</c:v>
                  </c:pt>
                  <c:pt idx="13">
                    <c:v>14-Jan-06</c:v>
                  </c:pt>
                  <c:pt idx="14">
                    <c:v>15-Jan-06</c:v>
                  </c:pt>
                  <c:pt idx="15">
                    <c:v>16-Jan-06</c:v>
                  </c:pt>
                  <c:pt idx="16">
                    <c:v>17-Jan-06</c:v>
                  </c:pt>
                  <c:pt idx="17">
                    <c:v>18-Jan-06</c:v>
                  </c:pt>
                  <c:pt idx="18">
                    <c:v>19-Jan-06</c:v>
                  </c:pt>
                  <c:pt idx="19">
                    <c:v>20-Jan-06</c:v>
                  </c:pt>
                  <c:pt idx="20">
                    <c:v>21-Jan-06</c:v>
                  </c:pt>
                  <c:pt idx="21">
                    <c:v>22-Jan-06</c:v>
                  </c:pt>
                  <c:pt idx="22">
                    <c:v>23-Jan-06</c:v>
                  </c:pt>
                  <c:pt idx="23">
                    <c:v>24-Jan-06</c:v>
                  </c:pt>
                  <c:pt idx="24">
                    <c:v>25-Jan-06</c:v>
                  </c:pt>
                  <c:pt idx="25">
                    <c:v>26-Jan-06</c:v>
                  </c:pt>
                  <c:pt idx="26">
                    <c:v>27-Jan-06</c:v>
                  </c:pt>
                  <c:pt idx="27">
                    <c:v>28-Jan-06</c:v>
                  </c:pt>
                  <c:pt idx="28">
                    <c:v>29-Jan-06</c:v>
                  </c:pt>
                  <c:pt idx="29">
                    <c:v>30-Jan-06</c:v>
                  </c:pt>
                  <c:pt idx="30">
                    <c:v>31-Jan-06</c:v>
                  </c:pt>
                  <c:pt idx="31">
                    <c:v>01-Feb-06</c:v>
                  </c:pt>
                  <c:pt idx="32">
                    <c:v>02-Feb-06</c:v>
                  </c:pt>
                  <c:pt idx="33">
                    <c:v>03-Feb-06</c:v>
                  </c:pt>
                  <c:pt idx="34">
                    <c:v>04-Feb-06</c:v>
                  </c:pt>
                  <c:pt idx="35">
                    <c:v>05-Feb-06</c:v>
                  </c:pt>
                  <c:pt idx="36">
                    <c:v>06-Feb-06</c:v>
                  </c:pt>
                  <c:pt idx="37">
                    <c:v>07-Feb-06</c:v>
                  </c:pt>
                  <c:pt idx="38">
                    <c:v>08-Feb-06</c:v>
                  </c:pt>
                  <c:pt idx="39">
                    <c:v>09-Feb-06</c:v>
                  </c:pt>
                  <c:pt idx="40">
                    <c:v>10-Feb-06</c:v>
                  </c:pt>
                  <c:pt idx="41">
                    <c:v>11-Feb-06</c:v>
                  </c:pt>
                  <c:pt idx="42">
                    <c:v>12-Feb-06</c:v>
                  </c:pt>
                  <c:pt idx="43">
                    <c:v>13-Feb-06</c:v>
                  </c:pt>
                  <c:pt idx="44">
                    <c:v>14-Feb-06</c:v>
                  </c:pt>
                  <c:pt idx="45">
                    <c:v>15-Feb-06</c:v>
                  </c:pt>
                  <c:pt idx="46">
                    <c:v>16-Feb-06</c:v>
                  </c:pt>
                  <c:pt idx="47">
                    <c:v>17-Feb-06</c:v>
                  </c:pt>
                  <c:pt idx="48">
                    <c:v>18-Feb-06</c:v>
                  </c:pt>
                  <c:pt idx="49">
                    <c:v>19-Feb-06</c:v>
                  </c:pt>
                  <c:pt idx="50">
                    <c:v>20-Feb-06</c:v>
                  </c:pt>
                  <c:pt idx="51">
                    <c:v>21-Feb-06</c:v>
                  </c:pt>
                  <c:pt idx="52">
                    <c:v>22-Feb-06</c:v>
                  </c:pt>
                  <c:pt idx="53">
                    <c:v>23-Feb-06</c:v>
                  </c:pt>
                  <c:pt idx="54">
                    <c:v>24-Feb-06</c:v>
                  </c:pt>
                  <c:pt idx="55">
                    <c:v>25-Feb-06</c:v>
                  </c:pt>
                  <c:pt idx="56">
                    <c:v>26-Feb-06</c:v>
                  </c:pt>
                  <c:pt idx="57">
                    <c:v>27-Feb-06</c:v>
                  </c:pt>
                  <c:pt idx="58">
                    <c:v>28-Feb-06</c:v>
                  </c:pt>
                  <c:pt idx="59">
                    <c:v>01-Mar-06</c:v>
                  </c:pt>
                  <c:pt idx="60">
                    <c:v>02-Mar-06</c:v>
                  </c:pt>
                  <c:pt idx="61">
                    <c:v>03-Mar-06</c:v>
                  </c:pt>
                  <c:pt idx="62">
                    <c:v>04-Mar-06</c:v>
                  </c:pt>
                  <c:pt idx="63">
                    <c:v>05-Mar-06</c:v>
                  </c:pt>
                  <c:pt idx="64">
                    <c:v>06-Mar-06</c:v>
                  </c:pt>
                  <c:pt idx="65">
                    <c:v>07-Mar-06</c:v>
                  </c:pt>
                  <c:pt idx="66">
                    <c:v>08-Mar-06</c:v>
                  </c:pt>
                  <c:pt idx="67">
                    <c:v>09-Mar-06</c:v>
                  </c:pt>
                  <c:pt idx="68">
                    <c:v>10-Mar-06</c:v>
                  </c:pt>
                  <c:pt idx="69">
                    <c:v>11-Mar-06</c:v>
                  </c:pt>
                  <c:pt idx="70">
                    <c:v>12-Mar-06</c:v>
                  </c:pt>
                  <c:pt idx="71">
                    <c:v>13-Mar-06</c:v>
                  </c:pt>
                  <c:pt idx="72">
                    <c:v>14-Mar-06</c:v>
                  </c:pt>
                  <c:pt idx="73">
                    <c:v>15-Mar-06</c:v>
                  </c:pt>
                  <c:pt idx="74">
                    <c:v>16-Mar-06</c:v>
                  </c:pt>
                  <c:pt idx="75">
                    <c:v>17-Mar-06</c:v>
                  </c:pt>
                  <c:pt idx="76">
                    <c:v>18-Mar-06</c:v>
                  </c:pt>
                  <c:pt idx="77">
                    <c:v>19-Mar-06</c:v>
                  </c:pt>
                  <c:pt idx="78">
                    <c:v>20-Mar-06</c:v>
                  </c:pt>
                  <c:pt idx="79">
                    <c:v>21-Mar-06</c:v>
                  </c:pt>
                  <c:pt idx="80">
                    <c:v>22-Mar-06</c:v>
                  </c:pt>
                  <c:pt idx="81">
                    <c:v>23-Mar-06</c:v>
                  </c:pt>
                  <c:pt idx="82">
                    <c:v>24-Mar-06</c:v>
                  </c:pt>
                  <c:pt idx="83">
                    <c:v>25-Mar-06</c:v>
                  </c:pt>
                  <c:pt idx="84">
                    <c:v>26-Mar-06</c:v>
                  </c:pt>
                  <c:pt idx="85">
                    <c:v>27-Mar-06</c:v>
                  </c:pt>
                  <c:pt idx="86">
                    <c:v>28-Mar-06</c:v>
                  </c:pt>
                  <c:pt idx="87">
                    <c:v>29-Mar-06</c:v>
                  </c:pt>
                  <c:pt idx="88">
                    <c:v>30-Mar-06</c:v>
                  </c:pt>
                  <c:pt idx="89">
                    <c:v>31-Mar-06</c:v>
                  </c:pt>
                  <c:pt idx="90">
                    <c:v>01-Apr-06</c:v>
                  </c:pt>
                  <c:pt idx="91">
                    <c:v>02-Apr-06</c:v>
                  </c:pt>
                  <c:pt idx="92">
                    <c:v>03-Apr-06</c:v>
                  </c:pt>
                  <c:pt idx="93">
                    <c:v>04-Apr-06</c:v>
                  </c:pt>
                  <c:pt idx="94">
                    <c:v>05-Apr-06</c:v>
                  </c:pt>
                  <c:pt idx="95">
                    <c:v>06-Apr-06</c:v>
                  </c:pt>
                  <c:pt idx="96">
                    <c:v>07-Apr-06</c:v>
                  </c:pt>
                  <c:pt idx="97">
                    <c:v>08-Apr-06</c:v>
                  </c:pt>
                  <c:pt idx="98">
                    <c:v>09-Apr-06</c:v>
                  </c:pt>
                  <c:pt idx="99">
                    <c:v>10-Apr-06</c:v>
                  </c:pt>
                  <c:pt idx="100">
                    <c:v>11-Apr-06</c:v>
                  </c:pt>
                  <c:pt idx="101">
                    <c:v>12-Apr-06</c:v>
                  </c:pt>
                  <c:pt idx="102">
                    <c:v>13-Apr-06</c:v>
                  </c:pt>
                  <c:pt idx="103">
                    <c:v>14-Apr-06</c:v>
                  </c:pt>
                  <c:pt idx="104">
                    <c:v>15-Apr-06</c:v>
                  </c:pt>
                  <c:pt idx="105">
                    <c:v>16-Apr-06</c:v>
                  </c:pt>
                  <c:pt idx="106">
                    <c:v>17-Apr-06</c:v>
                  </c:pt>
                  <c:pt idx="107">
                    <c:v>18-Apr-06</c:v>
                  </c:pt>
                  <c:pt idx="108">
                    <c:v>19-Apr-06</c:v>
                  </c:pt>
                  <c:pt idx="109">
                    <c:v>20-Apr-06</c:v>
                  </c:pt>
                  <c:pt idx="110">
                    <c:v>21-Apr-06</c:v>
                  </c:pt>
                  <c:pt idx="111">
                    <c:v>22-Apr-06</c:v>
                  </c:pt>
                  <c:pt idx="112">
                    <c:v>23-Apr-06</c:v>
                  </c:pt>
                  <c:pt idx="113">
                    <c:v>24-Apr-06</c:v>
                  </c:pt>
                  <c:pt idx="114">
                    <c:v>25-Apr-06</c:v>
                  </c:pt>
                  <c:pt idx="115">
                    <c:v>26-Apr-06</c:v>
                  </c:pt>
                  <c:pt idx="116">
                    <c:v>27-Apr-06</c:v>
                  </c:pt>
                  <c:pt idx="117">
                    <c:v>28-Apr-06</c:v>
                  </c:pt>
                  <c:pt idx="118">
                    <c:v>29-Apr-06</c:v>
                  </c:pt>
                  <c:pt idx="119">
                    <c:v>30-Apr-06</c:v>
                  </c:pt>
                  <c:pt idx="120">
                    <c:v>01-May-06</c:v>
                  </c:pt>
                  <c:pt idx="121">
                    <c:v>02-May-06</c:v>
                  </c:pt>
                  <c:pt idx="122">
                    <c:v>03-May-06</c:v>
                  </c:pt>
                  <c:pt idx="123">
                    <c:v>04-May-06</c:v>
                  </c:pt>
                  <c:pt idx="124">
                    <c:v>05-May-06</c:v>
                  </c:pt>
                  <c:pt idx="125">
                    <c:v>06-May-06</c:v>
                  </c:pt>
                  <c:pt idx="126">
                    <c:v>07-May-06</c:v>
                  </c:pt>
                  <c:pt idx="127">
                    <c:v>08-May-06</c:v>
                  </c:pt>
                  <c:pt idx="128">
                    <c:v>09-May-06</c:v>
                  </c:pt>
                  <c:pt idx="129">
                    <c:v>10-May-06</c:v>
                  </c:pt>
                  <c:pt idx="130">
                    <c:v>11-May-06</c:v>
                  </c:pt>
                  <c:pt idx="131">
                    <c:v>12-May-06</c:v>
                  </c:pt>
                  <c:pt idx="132">
                    <c:v>13-May-06</c:v>
                  </c:pt>
                  <c:pt idx="133">
                    <c:v>14-May-06</c:v>
                  </c:pt>
                  <c:pt idx="134">
                    <c:v>15-May-06</c:v>
                  </c:pt>
                  <c:pt idx="135">
                    <c:v>16-May-06</c:v>
                  </c:pt>
                  <c:pt idx="136">
                    <c:v>17-May-06</c:v>
                  </c:pt>
                  <c:pt idx="137">
                    <c:v>18-May-06</c:v>
                  </c:pt>
                  <c:pt idx="138">
                    <c:v>19-May-06</c:v>
                  </c:pt>
                  <c:pt idx="139">
                    <c:v>20-May-06</c:v>
                  </c:pt>
                  <c:pt idx="140">
                    <c:v>21-May-06</c:v>
                  </c:pt>
                  <c:pt idx="141">
                    <c:v>22-May-06</c:v>
                  </c:pt>
                  <c:pt idx="142">
                    <c:v>23-May-06</c:v>
                  </c:pt>
                  <c:pt idx="143">
                    <c:v>24-May-06</c:v>
                  </c:pt>
                  <c:pt idx="144">
                    <c:v>25-May-06</c:v>
                  </c:pt>
                  <c:pt idx="145">
                    <c:v>26-May-06</c:v>
                  </c:pt>
                  <c:pt idx="146">
                    <c:v>27-May-06</c:v>
                  </c:pt>
                  <c:pt idx="147">
                    <c:v>28-May-06</c:v>
                  </c:pt>
                  <c:pt idx="148">
                    <c:v>29-May-06</c:v>
                  </c:pt>
                  <c:pt idx="149">
                    <c:v>30-May-06</c:v>
                  </c:pt>
                  <c:pt idx="150">
                    <c:v>31-May-06</c:v>
                  </c:pt>
                  <c:pt idx="151">
                    <c:v>01-Jun-06</c:v>
                  </c:pt>
                  <c:pt idx="152">
                    <c:v>02-Jun-06</c:v>
                  </c:pt>
                  <c:pt idx="153">
                    <c:v>03-Jun-06</c:v>
                  </c:pt>
                  <c:pt idx="154">
                    <c:v>04-Jun-06</c:v>
                  </c:pt>
                  <c:pt idx="155">
                    <c:v>05-Jun-06</c:v>
                  </c:pt>
                  <c:pt idx="156">
                    <c:v>06-Jun-06</c:v>
                  </c:pt>
                  <c:pt idx="157">
                    <c:v>07-Jun-06</c:v>
                  </c:pt>
                  <c:pt idx="158">
                    <c:v>08-Jun-06</c:v>
                  </c:pt>
                  <c:pt idx="159">
                    <c:v>09-Jun-06</c:v>
                  </c:pt>
                  <c:pt idx="160">
                    <c:v>10-Jun-06</c:v>
                  </c:pt>
                  <c:pt idx="161">
                    <c:v>11-Jun-06</c:v>
                  </c:pt>
                  <c:pt idx="162">
                    <c:v>12-Jun-06</c:v>
                  </c:pt>
                  <c:pt idx="163">
                    <c:v>13-Jun-06</c:v>
                  </c:pt>
                  <c:pt idx="164">
                    <c:v>14-Jun-06</c:v>
                  </c:pt>
                  <c:pt idx="165">
                    <c:v>15-Jun-06</c:v>
                  </c:pt>
                  <c:pt idx="166">
                    <c:v>16-Jun-06</c:v>
                  </c:pt>
                  <c:pt idx="167">
                    <c:v>17-Jun-06</c:v>
                  </c:pt>
                  <c:pt idx="168">
                    <c:v>18-Jun-06</c:v>
                  </c:pt>
                  <c:pt idx="169">
                    <c:v>19-Jun-06</c:v>
                  </c:pt>
                  <c:pt idx="170">
                    <c:v>20-Jun-06</c:v>
                  </c:pt>
                  <c:pt idx="171">
                    <c:v>21-Jun-06</c:v>
                  </c:pt>
                  <c:pt idx="172">
                    <c:v>22-Jun-06</c:v>
                  </c:pt>
                  <c:pt idx="173">
                    <c:v>23-Jun-06</c:v>
                  </c:pt>
                  <c:pt idx="174">
                    <c:v>24-Jun-06</c:v>
                  </c:pt>
                  <c:pt idx="175">
                    <c:v>25-Jun-06</c:v>
                  </c:pt>
                  <c:pt idx="176">
                    <c:v>26-Jun-06</c:v>
                  </c:pt>
                  <c:pt idx="177">
                    <c:v>27-Jun-06</c:v>
                  </c:pt>
                  <c:pt idx="178">
                    <c:v>28-Jun-06</c:v>
                  </c:pt>
                  <c:pt idx="179">
                    <c:v>29-Jun-06</c:v>
                  </c:pt>
                  <c:pt idx="180">
                    <c:v>30-Jun-06</c:v>
                  </c:pt>
                </c:lvl>
                <c:lvl>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2</c:v>
                  </c:pt>
                  <c:pt idx="32">
                    <c:v>2</c:v>
                  </c:pt>
                  <c:pt idx="33">
                    <c:v>2</c:v>
                  </c:pt>
                  <c:pt idx="34">
                    <c:v>2</c:v>
                  </c:pt>
                  <c:pt idx="35">
                    <c:v>2</c:v>
                  </c:pt>
                  <c:pt idx="36">
                    <c:v>2</c:v>
                  </c:pt>
                  <c:pt idx="37">
                    <c:v>2</c:v>
                  </c:pt>
                  <c:pt idx="38">
                    <c:v>2</c:v>
                  </c:pt>
                  <c:pt idx="39">
                    <c:v>2</c:v>
                  </c:pt>
                  <c:pt idx="40">
                    <c:v>2</c:v>
                  </c:pt>
                  <c:pt idx="41">
                    <c:v>2</c:v>
                  </c:pt>
                  <c:pt idx="42">
                    <c:v>2</c:v>
                  </c:pt>
                  <c:pt idx="43">
                    <c:v>2</c:v>
                  </c:pt>
                  <c:pt idx="44">
                    <c:v>2</c:v>
                  </c:pt>
                  <c:pt idx="45">
                    <c:v>2</c:v>
                  </c:pt>
                  <c:pt idx="46">
                    <c:v>2</c:v>
                  </c:pt>
                  <c:pt idx="47">
                    <c:v>2</c:v>
                  </c:pt>
                  <c:pt idx="48">
                    <c:v>2</c:v>
                  </c:pt>
                  <c:pt idx="49">
                    <c:v>2</c:v>
                  </c:pt>
                  <c:pt idx="50">
                    <c:v>2</c:v>
                  </c:pt>
                  <c:pt idx="51">
                    <c:v>2</c:v>
                  </c:pt>
                  <c:pt idx="52">
                    <c:v>2</c:v>
                  </c:pt>
                  <c:pt idx="53">
                    <c:v>2</c:v>
                  </c:pt>
                  <c:pt idx="54">
                    <c:v>2</c:v>
                  </c:pt>
                  <c:pt idx="55">
                    <c:v>2</c:v>
                  </c:pt>
                  <c:pt idx="56">
                    <c:v>2</c:v>
                  </c:pt>
                  <c:pt idx="57">
                    <c:v>2</c:v>
                  </c:pt>
                  <c:pt idx="58">
                    <c:v>2</c:v>
                  </c:pt>
                  <c:pt idx="59">
                    <c:v>3</c:v>
                  </c:pt>
                  <c:pt idx="60">
                    <c:v>3</c:v>
                  </c:pt>
                  <c:pt idx="61">
                    <c:v>3</c:v>
                  </c:pt>
                  <c:pt idx="62">
                    <c:v>3</c:v>
                  </c:pt>
                  <c:pt idx="63">
                    <c:v>3</c:v>
                  </c:pt>
                  <c:pt idx="64">
                    <c:v>3</c:v>
                  </c:pt>
                  <c:pt idx="65">
                    <c:v>3</c:v>
                  </c:pt>
                  <c:pt idx="66">
                    <c:v>3</c:v>
                  </c:pt>
                  <c:pt idx="67">
                    <c:v>3</c:v>
                  </c:pt>
                  <c:pt idx="68">
                    <c:v>3</c:v>
                  </c:pt>
                  <c:pt idx="69">
                    <c:v>3</c:v>
                  </c:pt>
                  <c:pt idx="70">
                    <c:v>3</c:v>
                  </c:pt>
                  <c:pt idx="71">
                    <c:v>3</c:v>
                  </c:pt>
                  <c:pt idx="72">
                    <c:v>3</c:v>
                  </c:pt>
                  <c:pt idx="73">
                    <c:v>3</c:v>
                  </c:pt>
                  <c:pt idx="74">
                    <c:v>3</c:v>
                  </c:pt>
                  <c:pt idx="75">
                    <c:v>3</c:v>
                  </c:pt>
                  <c:pt idx="76">
                    <c:v>3</c:v>
                  </c:pt>
                  <c:pt idx="77">
                    <c:v>3</c:v>
                  </c:pt>
                  <c:pt idx="78">
                    <c:v>3</c:v>
                  </c:pt>
                  <c:pt idx="79">
                    <c:v>3</c:v>
                  </c:pt>
                  <c:pt idx="80">
                    <c:v>3</c:v>
                  </c:pt>
                  <c:pt idx="81">
                    <c:v>3</c:v>
                  </c:pt>
                  <c:pt idx="82">
                    <c:v>3</c:v>
                  </c:pt>
                  <c:pt idx="83">
                    <c:v>3</c:v>
                  </c:pt>
                  <c:pt idx="84">
                    <c:v>3</c:v>
                  </c:pt>
                  <c:pt idx="85">
                    <c:v>3</c:v>
                  </c:pt>
                  <c:pt idx="86">
                    <c:v>3</c:v>
                  </c:pt>
                  <c:pt idx="87">
                    <c:v>3</c:v>
                  </c:pt>
                  <c:pt idx="88">
                    <c:v>3</c:v>
                  </c:pt>
                  <c:pt idx="89">
                    <c:v>3</c:v>
                  </c:pt>
                  <c:pt idx="90">
                    <c:v>4</c:v>
                  </c:pt>
                  <c:pt idx="91">
                    <c:v>4</c:v>
                  </c:pt>
                  <c:pt idx="92">
                    <c:v>4</c:v>
                  </c:pt>
                  <c:pt idx="93">
                    <c:v>4</c:v>
                  </c:pt>
                  <c:pt idx="94">
                    <c:v>4</c:v>
                  </c:pt>
                  <c:pt idx="95">
                    <c:v>4</c:v>
                  </c:pt>
                  <c:pt idx="96">
                    <c:v>4</c:v>
                  </c:pt>
                  <c:pt idx="97">
                    <c:v>4</c:v>
                  </c:pt>
                  <c:pt idx="98">
                    <c:v>4</c:v>
                  </c:pt>
                  <c:pt idx="99">
                    <c:v>4</c:v>
                  </c:pt>
                  <c:pt idx="100">
                    <c:v>4</c:v>
                  </c:pt>
                  <c:pt idx="101">
                    <c:v>4</c:v>
                  </c:pt>
                  <c:pt idx="102">
                    <c:v>4</c:v>
                  </c:pt>
                  <c:pt idx="103">
                    <c:v>4</c:v>
                  </c:pt>
                  <c:pt idx="104">
                    <c:v>4</c:v>
                  </c:pt>
                  <c:pt idx="105">
                    <c:v>4</c:v>
                  </c:pt>
                  <c:pt idx="106">
                    <c:v>4</c:v>
                  </c:pt>
                  <c:pt idx="107">
                    <c:v>4</c:v>
                  </c:pt>
                  <c:pt idx="108">
                    <c:v>4</c:v>
                  </c:pt>
                  <c:pt idx="109">
                    <c:v>4</c:v>
                  </c:pt>
                  <c:pt idx="110">
                    <c:v>4</c:v>
                  </c:pt>
                  <c:pt idx="111">
                    <c:v>4</c:v>
                  </c:pt>
                  <c:pt idx="112">
                    <c:v>4</c:v>
                  </c:pt>
                  <c:pt idx="113">
                    <c:v>4</c:v>
                  </c:pt>
                  <c:pt idx="114">
                    <c:v>4</c:v>
                  </c:pt>
                  <c:pt idx="115">
                    <c:v>4</c:v>
                  </c:pt>
                  <c:pt idx="116">
                    <c:v>4</c:v>
                  </c:pt>
                  <c:pt idx="117">
                    <c:v>4</c:v>
                  </c:pt>
                  <c:pt idx="118">
                    <c:v>4</c:v>
                  </c:pt>
                  <c:pt idx="119">
                    <c:v>4</c:v>
                  </c:pt>
                  <c:pt idx="120">
                    <c:v>5</c:v>
                  </c:pt>
                  <c:pt idx="121">
                    <c:v>5</c:v>
                  </c:pt>
                  <c:pt idx="122">
                    <c:v>5</c:v>
                  </c:pt>
                  <c:pt idx="123">
                    <c:v>5</c:v>
                  </c:pt>
                  <c:pt idx="124">
                    <c:v>5</c:v>
                  </c:pt>
                  <c:pt idx="125">
                    <c:v>5</c:v>
                  </c:pt>
                  <c:pt idx="126">
                    <c:v>5</c:v>
                  </c:pt>
                  <c:pt idx="127">
                    <c:v>5</c:v>
                  </c:pt>
                  <c:pt idx="128">
                    <c:v>5</c:v>
                  </c:pt>
                  <c:pt idx="129">
                    <c:v>5</c:v>
                  </c:pt>
                  <c:pt idx="130">
                    <c:v>5</c:v>
                  </c:pt>
                  <c:pt idx="131">
                    <c:v>5</c:v>
                  </c:pt>
                  <c:pt idx="132">
                    <c:v>5</c:v>
                  </c:pt>
                  <c:pt idx="133">
                    <c:v>5</c:v>
                  </c:pt>
                  <c:pt idx="134">
                    <c:v>5</c:v>
                  </c:pt>
                  <c:pt idx="135">
                    <c:v>5</c:v>
                  </c:pt>
                  <c:pt idx="136">
                    <c:v>5</c:v>
                  </c:pt>
                  <c:pt idx="137">
                    <c:v>5</c:v>
                  </c:pt>
                  <c:pt idx="138">
                    <c:v>5</c:v>
                  </c:pt>
                  <c:pt idx="139">
                    <c:v>5</c:v>
                  </c:pt>
                  <c:pt idx="140">
                    <c:v>5</c:v>
                  </c:pt>
                  <c:pt idx="141">
                    <c:v>5</c:v>
                  </c:pt>
                  <c:pt idx="142">
                    <c:v>5</c:v>
                  </c:pt>
                  <c:pt idx="143">
                    <c:v>5</c:v>
                  </c:pt>
                  <c:pt idx="144">
                    <c:v>5</c:v>
                  </c:pt>
                  <c:pt idx="145">
                    <c:v>5</c:v>
                  </c:pt>
                  <c:pt idx="146">
                    <c:v>5</c:v>
                  </c:pt>
                  <c:pt idx="147">
                    <c:v>5</c:v>
                  </c:pt>
                  <c:pt idx="148">
                    <c:v>5</c:v>
                  </c:pt>
                  <c:pt idx="149">
                    <c:v>5</c:v>
                  </c:pt>
                  <c:pt idx="150">
                    <c:v>5</c:v>
                  </c:pt>
                  <c:pt idx="151">
                    <c:v>6</c:v>
                  </c:pt>
                  <c:pt idx="152">
                    <c:v>6</c:v>
                  </c:pt>
                  <c:pt idx="153">
                    <c:v>6</c:v>
                  </c:pt>
                  <c:pt idx="154">
                    <c:v>6</c:v>
                  </c:pt>
                  <c:pt idx="155">
                    <c:v>6</c:v>
                  </c:pt>
                  <c:pt idx="156">
                    <c:v>6</c:v>
                  </c:pt>
                  <c:pt idx="157">
                    <c:v>6</c:v>
                  </c:pt>
                  <c:pt idx="158">
                    <c:v>6</c:v>
                  </c:pt>
                  <c:pt idx="159">
                    <c:v>6</c:v>
                  </c:pt>
                  <c:pt idx="160">
                    <c:v>6</c:v>
                  </c:pt>
                  <c:pt idx="161">
                    <c:v>6</c:v>
                  </c:pt>
                  <c:pt idx="162">
                    <c:v>6</c:v>
                  </c:pt>
                  <c:pt idx="163">
                    <c:v>6</c:v>
                  </c:pt>
                  <c:pt idx="164">
                    <c:v>6</c:v>
                  </c:pt>
                  <c:pt idx="165">
                    <c:v>6</c:v>
                  </c:pt>
                  <c:pt idx="166">
                    <c:v>6</c:v>
                  </c:pt>
                  <c:pt idx="167">
                    <c:v>6</c:v>
                  </c:pt>
                  <c:pt idx="168">
                    <c:v>6</c:v>
                  </c:pt>
                  <c:pt idx="169">
                    <c:v>6</c:v>
                  </c:pt>
                  <c:pt idx="170">
                    <c:v>6</c:v>
                  </c:pt>
                  <c:pt idx="171">
                    <c:v>6</c:v>
                  </c:pt>
                  <c:pt idx="172">
                    <c:v>6</c:v>
                  </c:pt>
                  <c:pt idx="173">
                    <c:v>6</c:v>
                  </c:pt>
                  <c:pt idx="174">
                    <c:v>6</c:v>
                  </c:pt>
                  <c:pt idx="175">
                    <c:v>6</c:v>
                  </c:pt>
                  <c:pt idx="176">
                    <c:v>6</c:v>
                  </c:pt>
                  <c:pt idx="177">
                    <c:v>6</c:v>
                  </c:pt>
                  <c:pt idx="178">
                    <c:v>6</c:v>
                  </c:pt>
                  <c:pt idx="179">
                    <c:v>6</c:v>
                  </c:pt>
                  <c:pt idx="180">
                    <c:v>6</c:v>
                  </c:pt>
                </c:lvl>
                <c:lvl>
                  <c:pt idx="0">
                    <c:v>2006</c:v>
                  </c:pt>
                  <c:pt idx="1">
                    <c:v>2006</c:v>
                  </c:pt>
                  <c:pt idx="2">
                    <c:v>2006</c:v>
                  </c:pt>
                  <c:pt idx="3">
                    <c:v>2006</c:v>
                  </c:pt>
                  <c:pt idx="4">
                    <c:v>2006</c:v>
                  </c:pt>
                  <c:pt idx="5">
                    <c:v>2006</c:v>
                  </c:pt>
                  <c:pt idx="6">
                    <c:v>2006</c:v>
                  </c:pt>
                  <c:pt idx="7">
                    <c:v>2006</c:v>
                  </c:pt>
                  <c:pt idx="8">
                    <c:v>2006</c:v>
                  </c:pt>
                  <c:pt idx="9">
                    <c:v>2006</c:v>
                  </c:pt>
                  <c:pt idx="10">
                    <c:v>2006</c:v>
                  </c:pt>
                  <c:pt idx="11">
                    <c:v>2006</c:v>
                  </c:pt>
                  <c:pt idx="12">
                    <c:v>2006</c:v>
                  </c:pt>
                  <c:pt idx="13">
                    <c:v>2006</c:v>
                  </c:pt>
                  <c:pt idx="14">
                    <c:v>2006</c:v>
                  </c:pt>
                  <c:pt idx="15">
                    <c:v>2006</c:v>
                  </c:pt>
                  <c:pt idx="16">
                    <c:v>2006</c:v>
                  </c:pt>
                  <c:pt idx="17">
                    <c:v>2006</c:v>
                  </c:pt>
                  <c:pt idx="18">
                    <c:v>2006</c:v>
                  </c:pt>
                  <c:pt idx="19">
                    <c:v>2006</c:v>
                  </c:pt>
                  <c:pt idx="20">
                    <c:v>2006</c:v>
                  </c:pt>
                  <c:pt idx="21">
                    <c:v>2006</c:v>
                  </c:pt>
                  <c:pt idx="22">
                    <c:v>2006</c:v>
                  </c:pt>
                  <c:pt idx="23">
                    <c:v>2006</c:v>
                  </c:pt>
                  <c:pt idx="24">
                    <c:v>2006</c:v>
                  </c:pt>
                  <c:pt idx="25">
                    <c:v>2006</c:v>
                  </c:pt>
                  <c:pt idx="26">
                    <c:v>2006</c:v>
                  </c:pt>
                  <c:pt idx="27">
                    <c:v>2006</c:v>
                  </c:pt>
                  <c:pt idx="28">
                    <c:v>2006</c:v>
                  </c:pt>
                  <c:pt idx="29">
                    <c:v>2006</c:v>
                  </c:pt>
                  <c:pt idx="30">
                    <c:v>2006</c:v>
                  </c:pt>
                  <c:pt idx="31">
                    <c:v>2006</c:v>
                  </c:pt>
                  <c:pt idx="32">
                    <c:v>2006</c:v>
                  </c:pt>
                  <c:pt idx="33">
                    <c:v>2006</c:v>
                  </c:pt>
                  <c:pt idx="34">
                    <c:v>2006</c:v>
                  </c:pt>
                  <c:pt idx="35">
                    <c:v>2006</c:v>
                  </c:pt>
                  <c:pt idx="36">
                    <c:v>2006</c:v>
                  </c:pt>
                  <c:pt idx="37">
                    <c:v>2006</c:v>
                  </c:pt>
                  <c:pt idx="38">
                    <c:v>2006</c:v>
                  </c:pt>
                  <c:pt idx="39">
                    <c:v>2006</c:v>
                  </c:pt>
                  <c:pt idx="40">
                    <c:v>2006</c:v>
                  </c:pt>
                  <c:pt idx="41">
                    <c:v>2006</c:v>
                  </c:pt>
                  <c:pt idx="42">
                    <c:v>2006</c:v>
                  </c:pt>
                  <c:pt idx="43">
                    <c:v>2006</c:v>
                  </c:pt>
                  <c:pt idx="44">
                    <c:v>2006</c:v>
                  </c:pt>
                  <c:pt idx="45">
                    <c:v>2006</c:v>
                  </c:pt>
                  <c:pt idx="46">
                    <c:v>2006</c:v>
                  </c:pt>
                  <c:pt idx="47">
                    <c:v>2006</c:v>
                  </c:pt>
                  <c:pt idx="48">
                    <c:v>2006</c:v>
                  </c:pt>
                  <c:pt idx="49">
                    <c:v>2006</c:v>
                  </c:pt>
                  <c:pt idx="50">
                    <c:v>2006</c:v>
                  </c:pt>
                  <c:pt idx="51">
                    <c:v>2006</c:v>
                  </c:pt>
                  <c:pt idx="52">
                    <c:v>2006</c:v>
                  </c:pt>
                  <c:pt idx="53">
                    <c:v>2006</c:v>
                  </c:pt>
                  <c:pt idx="54">
                    <c:v>2006</c:v>
                  </c:pt>
                  <c:pt idx="55">
                    <c:v>2006</c:v>
                  </c:pt>
                  <c:pt idx="56">
                    <c:v>2006</c:v>
                  </c:pt>
                  <c:pt idx="57">
                    <c:v>2006</c:v>
                  </c:pt>
                  <c:pt idx="58">
                    <c:v>2006</c:v>
                  </c:pt>
                  <c:pt idx="59">
                    <c:v>2006</c:v>
                  </c:pt>
                  <c:pt idx="60">
                    <c:v>2006</c:v>
                  </c:pt>
                  <c:pt idx="61">
                    <c:v>2006</c:v>
                  </c:pt>
                  <c:pt idx="62">
                    <c:v>2006</c:v>
                  </c:pt>
                  <c:pt idx="63">
                    <c:v>2006</c:v>
                  </c:pt>
                  <c:pt idx="64">
                    <c:v>2006</c:v>
                  </c:pt>
                  <c:pt idx="65">
                    <c:v>2006</c:v>
                  </c:pt>
                  <c:pt idx="66">
                    <c:v>2006</c:v>
                  </c:pt>
                  <c:pt idx="67">
                    <c:v>2006</c:v>
                  </c:pt>
                  <c:pt idx="68">
                    <c:v>2006</c:v>
                  </c:pt>
                  <c:pt idx="69">
                    <c:v>2006</c:v>
                  </c:pt>
                  <c:pt idx="70">
                    <c:v>2006</c:v>
                  </c:pt>
                  <c:pt idx="71">
                    <c:v>2006</c:v>
                  </c:pt>
                  <c:pt idx="72">
                    <c:v>2006</c:v>
                  </c:pt>
                  <c:pt idx="73">
                    <c:v>2006</c:v>
                  </c:pt>
                  <c:pt idx="74">
                    <c:v>2006</c:v>
                  </c:pt>
                  <c:pt idx="75">
                    <c:v>2006</c:v>
                  </c:pt>
                  <c:pt idx="76">
                    <c:v>2006</c:v>
                  </c:pt>
                  <c:pt idx="77">
                    <c:v>2006</c:v>
                  </c:pt>
                  <c:pt idx="78">
                    <c:v>2006</c:v>
                  </c:pt>
                  <c:pt idx="79">
                    <c:v>2006</c:v>
                  </c:pt>
                  <c:pt idx="80">
                    <c:v>2006</c:v>
                  </c:pt>
                  <c:pt idx="81">
                    <c:v>2006</c:v>
                  </c:pt>
                  <c:pt idx="82">
                    <c:v>2006</c:v>
                  </c:pt>
                  <c:pt idx="83">
                    <c:v>2006</c:v>
                  </c:pt>
                  <c:pt idx="84">
                    <c:v>2006</c:v>
                  </c:pt>
                  <c:pt idx="85">
                    <c:v>2006</c:v>
                  </c:pt>
                  <c:pt idx="86">
                    <c:v>2006</c:v>
                  </c:pt>
                  <c:pt idx="87">
                    <c:v>2006</c:v>
                  </c:pt>
                  <c:pt idx="88">
                    <c:v>2006</c:v>
                  </c:pt>
                  <c:pt idx="89">
                    <c:v>2006</c:v>
                  </c:pt>
                  <c:pt idx="90">
                    <c:v>2006</c:v>
                  </c:pt>
                  <c:pt idx="91">
                    <c:v>2006</c:v>
                  </c:pt>
                  <c:pt idx="92">
                    <c:v>2006</c:v>
                  </c:pt>
                  <c:pt idx="93">
                    <c:v>2006</c:v>
                  </c:pt>
                  <c:pt idx="94">
                    <c:v>2006</c:v>
                  </c:pt>
                  <c:pt idx="95">
                    <c:v>2006</c:v>
                  </c:pt>
                  <c:pt idx="96">
                    <c:v>2006</c:v>
                  </c:pt>
                  <c:pt idx="97">
                    <c:v>2006</c:v>
                  </c:pt>
                  <c:pt idx="98">
                    <c:v>2006</c:v>
                  </c:pt>
                  <c:pt idx="99">
                    <c:v>2006</c:v>
                  </c:pt>
                  <c:pt idx="100">
                    <c:v>2006</c:v>
                  </c:pt>
                  <c:pt idx="101">
                    <c:v>2006</c:v>
                  </c:pt>
                  <c:pt idx="102">
                    <c:v>2006</c:v>
                  </c:pt>
                  <c:pt idx="103">
                    <c:v>2006</c:v>
                  </c:pt>
                  <c:pt idx="104">
                    <c:v>2006</c:v>
                  </c:pt>
                  <c:pt idx="105">
                    <c:v>2006</c:v>
                  </c:pt>
                  <c:pt idx="106">
                    <c:v>2006</c:v>
                  </c:pt>
                  <c:pt idx="107">
                    <c:v>2006</c:v>
                  </c:pt>
                  <c:pt idx="108">
                    <c:v>2006</c:v>
                  </c:pt>
                  <c:pt idx="109">
                    <c:v>2006</c:v>
                  </c:pt>
                  <c:pt idx="110">
                    <c:v>2006</c:v>
                  </c:pt>
                  <c:pt idx="111">
                    <c:v>2006</c:v>
                  </c:pt>
                  <c:pt idx="112">
                    <c:v>2006</c:v>
                  </c:pt>
                  <c:pt idx="113">
                    <c:v>2006</c:v>
                  </c:pt>
                  <c:pt idx="114">
                    <c:v>2006</c:v>
                  </c:pt>
                  <c:pt idx="115">
                    <c:v>2006</c:v>
                  </c:pt>
                  <c:pt idx="116">
                    <c:v>2006</c:v>
                  </c:pt>
                  <c:pt idx="117">
                    <c:v>2006</c:v>
                  </c:pt>
                  <c:pt idx="118">
                    <c:v>2006</c:v>
                  </c:pt>
                  <c:pt idx="119">
                    <c:v>2006</c:v>
                  </c:pt>
                  <c:pt idx="120">
                    <c:v>2006</c:v>
                  </c:pt>
                  <c:pt idx="121">
                    <c:v>2006</c:v>
                  </c:pt>
                  <c:pt idx="122">
                    <c:v>2006</c:v>
                  </c:pt>
                  <c:pt idx="123">
                    <c:v>2006</c:v>
                  </c:pt>
                  <c:pt idx="124">
                    <c:v>2006</c:v>
                  </c:pt>
                  <c:pt idx="125">
                    <c:v>2006</c:v>
                  </c:pt>
                  <c:pt idx="126">
                    <c:v>2006</c:v>
                  </c:pt>
                  <c:pt idx="127">
                    <c:v>2006</c:v>
                  </c:pt>
                  <c:pt idx="128">
                    <c:v>2006</c:v>
                  </c:pt>
                  <c:pt idx="129">
                    <c:v>2006</c:v>
                  </c:pt>
                  <c:pt idx="130">
                    <c:v>2006</c:v>
                  </c:pt>
                  <c:pt idx="131">
                    <c:v>2006</c:v>
                  </c:pt>
                  <c:pt idx="132">
                    <c:v>2006</c:v>
                  </c:pt>
                  <c:pt idx="133">
                    <c:v>2006</c:v>
                  </c:pt>
                  <c:pt idx="134">
                    <c:v>2006</c:v>
                  </c:pt>
                  <c:pt idx="135">
                    <c:v>2006</c:v>
                  </c:pt>
                  <c:pt idx="136">
                    <c:v>2006</c:v>
                  </c:pt>
                  <c:pt idx="137">
                    <c:v>2006</c:v>
                  </c:pt>
                  <c:pt idx="138">
                    <c:v>2006</c:v>
                  </c:pt>
                  <c:pt idx="139">
                    <c:v>2006</c:v>
                  </c:pt>
                  <c:pt idx="140">
                    <c:v>2006</c:v>
                  </c:pt>
                  <c:pt idx="141">
                    <c:v>2006</c:v>
                  </c:pt>
                  <c:pt idx="142">
                    <c:v>2006</c:v>
                  </c:pt>
                  <c:pt idx="143">
                    <c:v>2006</c:v>
                  </c:pt>
                  <c:pt idx="144">
                    <c:v>2006</c:v>
                  </c:pt>
                  <c:pt idx="145">
                    <c:v>2006</c:v>
                  </c:pt>
                  <c:pt idx="146">
                    <c:v>2006</c:v>
                  </c:pt>
                  <c:pt idx="147">
                    <c:v>2006</c:v>
                  </c:pt>
                  <c:pt idx="148">
                    <c:v>2006</c:v>
                  </c:pt>
                  <c:pt idx="149">
                    <c:v>2006</c:v>
                  </c:pt>
                  <c:pt idx="150">
                    <c:v>2006</c:v>
                  </c:pt>
                  <c:pt idx="151">
                    <c:v>2006</c:v>
                  </c:pt>
                  <c:pt idx="152">
                    <c:v>2006</c:v>
                  </c:pt>
                  <c:pt idx="153">
                    <c:v>2006</c:v>
                  </c:pt>
                  <c:pt idx="154">
                    <c:v>2006</c:v>
                  </c:pt>
                  <c:pt idx="155">
                    <c:v>2006</c:v>
                  </c:pt>
                  <c:pt idx="156">
                    <c:v>2006</c:v>
                  </c:pt>
                  <c:pt idx="157">
                    <c:v>2006</c:v>
                  </c:pt>
                  <c:pt idx="158">
                    <c:v>2006</c:v>
                  </c:pt>
                  <c:pt idx="159">
                    <c:v>2006</c:v>
                  </c:pt>
                  <c:pt idx="160">
                    <c:v>2006</c:v>
                  </c:pt>
                  <c:pt idx="161">
                    <c:v>2006</c:v>
                  </c:pt>
                  <c:pt idx="162">
                    <c:v>2006</c:v>
                  </c:pt>
                  <c:pt idx="163">
                    <c:v>2006</c:v>
                  </c:pt>
                  <c:pt idx="164">
                    <c:v>2006</c:v>
                  </c:pt>
                  <c:pt idx="165">
                    <c:v>2006</c:v>
                  </c:pt>
                  <c:pt idx="166">
                    <c:v>2006</c:v>
                  </c:pt>
                  <c:pt idx="167">
                    <c:v>2006</c:v>
                  </c:pt>
                  <c:pt idx="168">
                    <c:v>2006</c:v>
                  </c:pt>
                  <c:pt idx="169">
                    <c:v>2006</c:v>
                  </c:pt>
                  <c:pt idx="170">
                    <c:v>2006</c:v>
                  </c:pt>
                  <c:pt idx="171">
                    <c:v>2006</c:v>
                  </c:pt>
                  <c:pt idx="172">
                    <c:v>2006</c:v>
                  </c:pt>
                  <c:pt idx="173">
                    <c:v>2006</c:v>
                  </c:pt>
                  <c:pt idx="174">
                    <c:v>2006</c:v>
                  </c:pt>
                  <c:pt idx="175">
                    <c:v>2006</c:v>
                  </c:pt>
                  <c:pt idx="176">
                    <c:v>2006</c:v>
                  </c:pt>
                  <c:pt idx="177">
                    <c:v>2006</c:v>
                  </c:pt>
                  <c:pt idx="178">
                    <c:v>2006</c:v>
                  </c:pt>
                  <c:pt idx="179">
                    <c:v>2006</c:v>
                  </c:pt>
                  <c:pt idx="180">
                    <c:v>2006</c:v>
                  </c:pt>
                </c:lvl>
              </c:multiLvlStrCache>
            </c:multiLvlStrRef>
          </c:cat>
          <c:val>
            <c:numRef>
              <c:f>FlowsExports!$F$183:$F$363</c:f>
              <c:numCache>
                <c:formatCode>General</c:formatCode>
                <c:ptCount val="181"/>
                <c:pt idx="0">
                  <c:v>26947</c:v>
                </c:pt>
                <c:pt idx="1">
                  <c:v>30220</c:v>
                </c:pt>
                <c:pt idx="2">
                  <c:v>37380</c:v>
                </c:pt>
                <c:pt idx="3">
                  <c:v>35522</c:v>
                </c:pt>
                <c:pt idx="4">
                  <c:v>32545</c:v>
                </c:pt>
                <c:pt idx="5">
                  <c:v>35494</c:v>
                </c:pt>
                <c:pt idx="6">
                  <c:v>29827</c:v>
                </c:pt>
                <c:pt idx="7">
                  <c:v>29979</c:v>
                </c:pt>
                <c:pt idx="8">
                  <c:v>31281</c:v>
                </c:pt>
                <c:pt idx="9">
                  <c:v>28664</c:v>
                </c:pt>
                <c:pt idx="10">
                  <c:v>26936</c:v>
                </c:pt>
                <c:pt idx="11">
                  <c:v>26243</c:v>
                </c:pt>
                <c:pt idx="12">
                  <c:v>24888</c:v>
                </c:pt>
                <c:pt idx="13">
                  <c:v>26528</c:v>
                </c:pt>
                <c:pt idx="14">
                  <c:v>24709</c:v>
                </c:pt>
                <c:pt idx="15">
                  <c:v>23708</c:v>
                </c:pt>
                <c:pt idx="16">
                  <c:v>23306</c:v>
                </c:pt>
                <c:pt idx="17">
                  <c:v>24594</c:v>
                </c:pt>
                <c:pt idx="18">
                  <c:v>21492</c:v>
                </c:pt>
                <c:pt idx="19">
                  <c:v>19143</c:v>
                </c:pt>
                <c:pt idx="20">
                  <c:v>17387</c:v>
                </c:pt>
                <c:pt idx="21">
                  <c:v>15917</c:v>
                </c:pt>
                <c:pt idx="22">
                  <c:v>14164</c:v>
                </c:pt>
                <c:pt idx="23">
                  <c:v>13636</c:v>
                </c:pt>
                <c:pt idx="24">
                  <c:v>13862</c:v>
                </c:pt>
                <c:pt idx="25">
                  <c:v>13107</c:v>
                </c:pt>
                <c:pt idx="26">
                  <c:v>11840</c:v>
                </c:pt>
                <c:pt idx="27">
                  <c:v>11530</c:v>
                </c:pt>
                <c:pt idx="28">
                  <c:v>11837</c:v>
                </c:pt>
                <c:pt idx="29">
                  <c:v>12826</c:v>
                </c:pt>
                <c:pt idx="30">
                  <c:v>13379</c:v>
                </c:pt>
                <c:pt idx="31">
                  <c:v>11718</c:v>
                </c:pt>
                <c:pt idx="32">
                  <c:v>11064</c:v>
                </c:pt>
                <c:pt idx="33">
                  <c:v>10998</c:v>
                </c:pt>
                <c:pt idx="34">
                  <c:v>9720</c:v>
                </c:pt>
                <c:pt idx="35">
                  <c:v>11058</c:v>
                </c:pt>
                <c:pt idx="36">
                  <c:v>10905</c:v>
                </c:pt>
                <c:pt idx="37">
                  <c:v>11848</c:v>
                </c:pt>
                <c:pt idx="38">
                  <c:v>10821</c:v>
                </c:pt>
                <c:pt idx="39">
                  <c:v>10223</c:v>
                </c:pt>
                <c:pt idx="40">
                  <c:v>9992</c:v>
                </c:pt>
                <c:pt idx="41">
                  <c:v>9800</c:v>
                </c:pt>
                <c:pt idx="42">
                  <c:v>8870</c:v>
                </c:pt>
                <c:pt idx="43">
                  <c:v>8274</c:v>
                </c:pt>
                <c:pt idx="44">
                  <c:v>7015</c:v>
                </c:pt>
                <c:pt idx="45">
                  <c:v>4941</c:v>
                </c:pt>
                <c:pt idx="46">
                  <c:v>4068</c:v>
                </c:pt>
                <c:pt idx="47">
                  <c:v>4110</c:v>
                </c:pt>
                <c:pt idx="48">
                  <c:v>4524</c:v>
                </c:pt>
                <c:pt idx="49">
                  <c:v>4104</c:v>
                </c:pt>
                <c:pt idx="50">
                  <c:v>3591</c:v>
                </c:pt>
                <c:pt idx="51">
                  <c:v>3064</c:v>
                </c:pt>
                <c:pt idx="52">
                  <c:v>1463</c:v>
                </c:pt>
                <c:pt idx="53">
                  <c:v>665</c:v>
                </c:pt>
                <c:pt idx="54">
                  <c:v>46</c:v>
                </c:pt>
                <c:pt idx="55">
                  <c:v>112</c:v>
                </c:pt>
                <c:pt idx="56">
                  <c:v>1919</c:v>
                </c:pt>
                <c:pt idx="57">
                  <c:v>5483</c:v>
                </c:pt>
                <c:pt idx="58">
                  <c:v>11958</c:v>
                </c:pt>
                <c:pt idx="59">
                  <c:v>13827</c:v>
                </c:pt>
                <c:pt idx="60">
                  <c:v>16683</c:v>
                </c:pt>
                <c:pt idx="61">
                  <c:v>17487</c:v>
                </c:pt>
                <c:pt idx="62">
                  <c:v>17236</c:v>
                </c:pt>
                <c:pt idx="63">
                  <c:v>18615</c:v>
                </c:pt>
                <c:pt idx="64">
                  <c:v>23050</c:v>
                </c:pt>
                <c:pt idx="65">
                  <c:v>23328</c:v>
                </c:pt>
                <c:pt idx="66">
                  <c:v>22614</c:v>
                </c:pt>
                <c:pt idx="67">
                  <c:v>22678</c:v>
                </c:pt>
                <c:pt idx="68">
                  <c:v>21564</c:v>
                </c:pt>
                <c:pt idx="69">
                  <c:v>19100</c:v>
                </c:pt>
                <c:pt idx="70">
                  <c:v>20701</c:v>
                </c:pt>
                <c:pt idx="71">
                  <c:v>20196</c:v>
                </c:pt>
                <c:pt idx="72">
                  <c:v>22157</c:v>
                </c:pt>
                <c:pt idx="73">
                  <c:v>22049</c:v>
                </c:pt>
                <c:pt idx="74">
                  <c:v>22163</c:v>
                </c:pt>
                <c:pt idx="75">
                  <c:v>19904</c:v>
                </c:pt>
                <c:pt idx="76">
                  <c:v>18939</c:v>
                </c:pt>
                <c:pt idx="77">
                  <c:v>17802</c:v>
                </c:pt>
                <c:pt idx="78">
                  <c:v>18052</c:v>
                </c:pt>
                <c:pt idx="79">
                  <c:v>18227</c:v>
                </c:pt>
                <c:pt idx="80">
                  <c:v>19352</c:v>
                </c:pt>
                <c:pt idx="81">
                  <c:v>20038</c:v>
                </c:pt>
                <c:pt idx="82">
                  <c:v>20085</c:v>
                </c:pt>
                <c:pt idx="83">
                  <c:v>24378</c:v>
                </c:pt>
                <c:pt idx="84">
                  <c:v>24657</c:v>
                </c:pt>
                <c:pt idx="85">
                  <c:v>26278</c:v>
                </c:pt>
                <c:pt idx="86">
                  <c:v>27003</c:v>
                </c:pt>
                <c:pt idx="87">
                  <c:v>28376</c:v>
                </c:pt>
                <c:pt idx="88">
                  <c:v>27446</c:v>
                </c:pt>
                <c:pt idx="89">
                  <c:v>29471</c:v>
                </c:pt>
                <c:pt idx="90">
                  <c:v>30254</c:v>
                </c:pt>
                <c:pt idx="91">
                  <c:v>31580</c:v>
                </c:pt>
                <c:pt idx="92">
                  <c:v>41646</c:v>
                </c:pt>
                <c:pt idx="93">
                  <c:v>59510</c:v>
                </c:pt>
                <c:pt idx="94">
                  <c:v>63099</c:v>
                </c:pt>
                <c:pt idx="95">
                  <c:v>59631</c:v>
                </c:pt>
                <c:pt idx="96">
                  <c:v>56613</c:v>
                </c:pt>
                <c:pt idx="97">
                  <c:v>53142</c:v>
                </c:pt>
                <c:pt idx="98">
                  <c:v>52678</c:v>
                </c:pt>
                <c:pt idx="99">
                  <c:v>55178</c:v>
                </c:pt>
                <c:pt idx="100">
                  <c:v>53558</c:v>
                </c:pt>
                <c:pt idx="101">
                  <c:v>56208</c:v>
                </c:pt>
                <c:pt idx="102">
                  <c:v>56040</c:v>
                </c:pt>
                <c:pt idx="103">
                  <c:v>55305</c:v>
                </c:pt>
                <c:pt idx="104">
                  <c:v>52971</c:v>
                </c:pt>
                <c:pt idx="105">
                  <c:v>53755</c:v>
                </c:pt>
                <c:pt idx="106">
                  <c:v>51617</c:v>
                </c:pt>
                <c:pt idx="107">
                  <c:v>48419</c:v>
                </c:pt>
                <c:pt idx="108">
                  <c:v>47883</c:v>
                </c:pt>
                <c:pt idx="109">
                  <c:v>47169</c:v>
                </c:pt>
                <c:pt idx="110">
                  <c:v>43924</c:v>
                </c:pt>
                <c:pt idx="111">
                  <c:v>42576</c:v>
                </c:pt>
                <c:pt idx="112">
                  <c:v>42048</c:v>
                </c:pt>
                <c:pt idx="113">
                  <c:v>43803</c:v>
                </c:pt>
                <c:pt idx="114">
                  <c:v>42567</c:v>
                </c:pt>
                <c:pt idx="115">
                  <c:v>43725</c:v>
                </c:pt>
                <c:pt idx="116">
                  <c:v>43661</c:v>
                </c:pt>
                <c:pt idx="117">
                  <c:v>42320</c:v>
                </c:pt>
                <c:pt idx="118">
                  <c:v>41484</c:v>
                </c:pt>
                <c:pt idx="119">
                  <c:v>41238</c:v>
                </c:pt>
                <c:pt idx="120">
                  <c:v>40814</c:v>
                </c:pt>
                <c:pt idx="121">
                  <c:v>40257</c:v>
                </c:pt>
                <c:pt idx="122">
                  <c:v>43797</c:v>
                </c:pt>
                <c:pt idx="123">
                  <c:v>43268</c:v>
                </c:pt>
                <c:pt idx="124">
                  <c:v>42496</c:v>
                </c:pt>
                <c:pt idx="125">
                  <c:v>41673</c:v>
                </c:pt>
                <c:pt idx="126">
                  <c:v>40531</c:v>
                </c:pt>
                <c:pt idx="127">
                  <c:v>39598</c:v>
                </c:pt>
                <c:pt idx="128">
                  <c:v>38597</c:v>
                </c:pt>
                <c:pt idx="129">
                  <c:v>37882</c:v>
                </c:pt>
                <c:pt idx="130">
                  <c:v>37569</c:v>
                </c:pt>
                <c:pt idx="131">
                  <c:v>37270</c:v>
                </c:pt>
                <c:pt idx="132">
                  <c:v>36910</c:v>
                </c:pt>
                <c:pt idx="133">
                  <c:v>36493</c:v>
                </c:pt>
                <c:pt idx="134">
                  <c:v>36088</c:v>
                </c:pt>
                <c:pt idx="135">
                  <c:v>35540</c:v>
                </c:pt>
                <c:pt idx="136">
                  <c:v>34808</c:v>
                </c:pt>
                <c:pt idx="137">
                  <c:v>29902</c:v>
                </c:pt>
                <c:pt idx="138">
                  <c:v>28736</c:v>
                </c:pt>
                <c:pt idx="139">
                  <c:v>28643</c:v>
                </c:pt>
                <c:pt idx="140">
                  <c:v>29935</c:v>
                </c:pt>
                <c:pt idx="141">
                  <c:v>31611</c:v>
                </c:pt>
                <c:pt idx="142">
                  <c:v>31299</c:v>
                </c:pt>
                <c:pt idx="143">
                  <c:v>31071</c:v>
                </c:pt>
                <c:pt idx="144">
                  <c:v>30785</c:v>
                </c:pt>
                <c:pt idx="145">
                  <c:v>29037</c:v>
                </c:pt>
                <c:pt idx="146">
                  <c:v>27204</c:v>
                </c:pt>
                <c:pt idx="147">
                  <c:v>26553</c:v>
                </c:pt>
                <c:pt idx="148">
                  <c:v>25188</c:v>
                </c:pt>
                <c:pt idx="149">
                  <c:v>23492</c:v>
                </c:pt>
                <c:pt idx="150">
                  <c:v>22712</c:v>
                </c:pt>
                <c:pt idx="151">
                  <c:v>22288</c:v>
                </c:pt>
                <c:pt idx="152">
                  <c:v>21426</c:v>
                </c:pt>
                <c:pt idx="153">
                  <c:v>17463</c:v>
                </c:pt>
                <c:pt idx="154">
                  <c:v>15583</c:v>
                </c:pt>
                <c:pt idx="155">
                  <c:v>14712</c:v>
                </c:pt>
                <c:pt idx="156">
                  <c:v>13839</c:v>
                </c:pt>
                <c:pt idx="157">
                  <c:v>14373</c:v>
                </c:pt>
                <c:pt idx="158">
                  <c:v>14280</c:v>
                </c:pt>
                <c:pt idx="159">
                  <c:v>14287</c:v>
                </c:pt>
                <c:pt idx="160">
                  <c:v>14763</c:v>
                </c:pt>
                <c:pt idx="161">
                  <c:v>15421</c:v>
                </c:pt>
                <c:pt idx="162">
                  <c:v>15889</c:v>
                </c:pt>
                <c:pt idx="163">
                  <c:v>15976</c:v>
                </c:pt>
                <c:pt idx="164">
                  <c:v>15774</c:v>
                </c:pt>
                <c:pt idx="165">
                  <c:v>15385</c:v>
                </c:pt>
                <c:pt idx="166">
                  <c:v>15261</c:v>
                </c:pt>
                <c:pt idx="167">
                  <c:v>14609</c:v>
                </c:pt>
                <c:pt idx="168">
                  <c:v>13806</c:v>
                </c:pt>
                <c:pt idx="169">
                  <c:v>13261</c:v>
                </c:pt>
                <c:pt idx="170">
                  <c:v>12021</c:v>
                </c:pt>
                <c:pt idx="171">
                  <c:v>11409</c:v>
                </c:pt>
                <c:pt idx="172">
                  <c:v>7218</c:v>
                </c:pt>
                <c:pt idx="173">
                  <c:v>7168</c:v>
                </c:pt>
                <c:pt idx="174">
                  <c:v>7196</c:v>
                </c:pt>
                <c:pt idx="175">
                  <c:v>7522</c:v>
                </c:pt>
                <c:pt idx="176">
                  <c:v>8335</c:v>
                </c:pt>
                <c:pt idx="177">
                  <c:v>8772</c:v>
                </c:pt>
                <c:pt idx="178">
                  <c:v>8118</c:v>
                </c:pt>
                <c:pt idx="179">
                  <c:v>10617</c:v>
                </c:pt>
                <c:pt idx="180">
                  <c:v>12466</c:v>
                </c:pt>
              </c:numCache>
            </c:numRef>
          </c:val>
          <c:smooth val="0"/>
        </c:ser>
        <c:ser>
          <c:idx val="4"/>
          <c:order val="3"/>
          <c:tx>
            <c:strRef>
              <c:f>FlowsExports!$H$1</c:f>
              <c:strCache>
                <c:ptCount val="1"/>
                <c:pt idx="0">
                  <c:v>RIO</c:v>
                </c:pt>
              </c:strCache>
            </c:strRef>
          </c:tx>
          <c:spPr>
            <a:ln>
              <a:solidFill>
                <a:srgbClr val="00B050"/>
              </a:solidFill>
            </a:ln>
          </c:spPr>
          <c:marker>
            <c:symbol val="none"/>
          </c:marker>
          <c:cat>
            <c:multiLvlStrRef>
              <c:f>FlowsExports!$A$183:$C$363</c:f>
              <c:multiLvlStrCache>
                <c:ptCount val="181"/>
                <c:lvl>
                  <c:pt idx="0">
                    <c:v>01-Jan-06</c:v>
                  </c:pt>
                  <c:pt idx="1">
                    <c:v>02-Jan-06</c:v>
                  </c:pt>
                  <c:pt idx="2">
                    <c:v>03-Jan-06</c:v>
                  </c:pt>
                  <c:pt idx="3">
                    <c:v>04-Jan-06</c:v>
                  </c:pt>
                  <c:pt idx="4">
                    <c:v>05-Jan-06</c:v>
                  </c:pt>
                  <c:pt idx="5">
                    <c:v>06-Jan-06</c:v>
                  </c:pt>
                  <c:pt idx="6">
                    <c:v>07-Jan-06</c:v>
                  </c:pt>
                  <c:pt idx="7">
                    <c:v>08-Jan-06</c:v>
                  </c:pt>
                  <c:pt idx="8">
                    <c:v>09-Jan-06</c:v>
                  </c:pt>
                  <c:pt idx="9">
                    <c:v>10-Jan-06</c:v>
                  </c:pt>
                  <c:pt idx="10">
                    <c:v>11-Jan-06</c:v>
                  </c:pt>
                  <c:pt idx="11">
                    <c:v>12-Jan-06</c:v>
                  </c:pt>
                  <c:pt idx="12">
                    <c:v>13-Jan-06</c:v>
                  </c:pt>
                  <c:pt idx="13">
                    <c:v>14-Jan-06</c:v>
                  </c:pt>
                  <c:pt idx="14">
                    <c:v>15-Jan-06</c:v>
                  </c:pt>
                  <c:pt idx="15">
                    <c:v>16-Jan-06</c:v>
                  </c:pt>
                  <c:pt idx="16">
                    <c:v>17-Jan-06</c:v>
                  </c:pt>
                  <c:pt idx="17">
                    <c:v>18-Jan-06</c:v>
                  </c:pt>
                  <c:pt idx="18">
                    <c:v>19-Jan-06</c:v>
                  </c:pt>
                  <c:pt idx="19">
                    <c:v>20-Jan-06</c:v>
                  </c:pt>
                  <c:pt idx="20">
                    <c:v>21-Jan-06</c:v>
                  </c:pt>
                  <c:pt idx="21">
                    <c:v>22-Jan-06</c:v>
                  </c:pt>
                  <c:pt idx="22">
                    <c:v>23-Jan-06</c:v>
                  </c:pt>
                  <c:pt idx="23">
                    <c:v>24-Jan-06</c:v>
                  </c:pt>
                  <c:pt idx="24">
                    <c:v>25-Jan-06</c:v>
                  </c:pt>
                  <c:pt idx="25">
                    <c:v>26-Jan-06</c:v>
                  </c:pt>
                  <c:pt idx="26">
                    <c:v>27-Jan-06</c:v>
                  </c:pt>
                  <c:pt idx="27">
                    <c:v>28-Jan-06</c:v>
                  </c:pt>
                  <c:pt idx="28">
                    <c:v>29-Jan-06</c:v>
                  </c:pt>
                  <c:pt idx="29">
                    <c:v>30-Jan-06</c:v>
                  </c:pt>
                  <c:pt idx="30">
                    <c:v>31-Jan-06</c:v>
                  </c:pt>
                  <c:pt idx="31">
                    <c:v>01-Feb-06</c:v>
                  </c:pt>
                  <c:pt idx="32">
                    <c:v>02-Feb-06</c:v>
                  </c:pt>
                  <c:pt idx="33">
                    <c:v>03-Feb-06</c:v>
                  </c:pt>
                  <c:pt idx="34">
                    <c:v>04-Feb-06</c:v>
                  </c:pt>
                  <c:pt idx="35">
                    <c:v>05-Feb-06</c:v>
                  </c:pt>
                  <c:pt idx="36">
                    <c:v>06-Feb-06</c:v>
                  </c:pt>
                  <c:pt idx="37">
                    <c:v>07-Feb-06</c:v>
                  </c:pt>
                  <c:pt idx="38">
                    <c:v>08-Feb-06</c:v>
                  </c:pt>
                  <c:pt idx="39">
                    <c:v>09-Feb-06</c:v>
                  </c:pt>
                  <c:pt idx="40">
                    <c:v>10-Feb-06</c:v>
                  </c:pt>
                  <c:pt idx="41">
                    <c:v>11-Feb-06</c:v>
                  </c:pt>
                  <c:pt idx="42">
                    <c:v>12-Feb-06</c:v>
                  </c:pt>
                  <c:pt idx="43">
                    <c:v>13-Feb-06</c:v>
                  </c:pt>
                  <c:pt idx="44">
                    <c:v>14-Feb-06</c:v>
                  </c:pt>
                  <c:pt idx="45">
                    <c:v>15-Feb-06</c:v>
                  </c:pt>
                  <c:pt idx="46">
                    <c:v>16-Feb-06</c:v>
                  </c:pt>
                  <c:pt idx="47">
                    <c:v>17-Feb-06</c:v>
                  </c:pt>
                  <c:pt idx="48">
                    <c:v>18-Feb-06</c:v>
                  </c:pt>
                  <c:pt idx="49">
                    <c:v>19-Feb-06</c:v>
                  </c:pt>
                  <c:pt idx="50">
                    <c:v>20-Feb-06</c:v>
                  </c:pt>
                  <c:pt idx="51">
                    <c:v>21-Feb-06</c:v>
                  </c:pt>
                  <c:pt idx="52">
                    <c:v>22-Feb-06</c:v>
                  </c:pt>
                  <c:pt idx="53">
                    <c:v>23-Feb-06</c:v>
                  </c:pt>
                  <c:pt idx="54">
                    <c:v>24-Feb-06</c:v>
                  </c:pt>
                  <c:pt idx="55">
                    <c:v>25-Feb-06</c:v>
                  </c:pt>
                  <c:pt idx="56">
                    <c:v>26-Feb-06</c:v>
                  </c:pt>
                  <c:pt idx="57">
                    <c:v>27-Feb-06</c:v>
                  </c:pt>
                  <c:pt idx="58">
                    <c:v>28-Feb-06</c:v>
                  </c:pt>
                  <c:pt idx="59">
                    <c:v>01-Mar-06</c:v>
                  </c:pt>
                  <c:pt idx="60">
                    <c:v>02-Mar-06</c:v>
                  </c:pt>
                  <c:pt idx="61">
                    <c:v>03-Mar-06</c:v>
                  </c:pt>
                  <c:pt idx="62">
                    <c:v>04-Mar-06</c:v>
                  </c:pt>
                  <c:pt idx="63">
                    <c:v>05-Mar-06</c:v>
                  </c:pt>
                  <c:pt idx="64">
                    <c:v>06-Mar-06</c:v>
                  </c:pt>
                  <c:pt idx="65">
                    <c:v>07-Mar-06</c:v>
                  </c:pt>
                  <c:pt idx="66">
                    <c:v>08-Mar-06</c:v>
                  </c:pt>
                  <c:pt idx="67">
                    <c:v>09-Mar-06</c:v>
                  </c:pt>
                  <c:pt idx="68">
                    <c:v>10-Mar-06</c:v>
                  </c:pt>
                  <c:pt idx="69">
                    <c:v>11-Mar-06</c:v>
                  </c:pt>
                  <c:pt idx="70">
                    <c:v>12-Mar-06</c:v>
                  </c:pt>
                  <c:pt idx="71">
                    <c:v>13-Mar-06</c:v>
                  </c:pt>
                  <c:pt idx="72">
                    <c:v>14-Mar-06</c:v>
                  </c:pt>
                  <c:pt idx="73">
                    <c:v>15-Mar-06</c:v>
                  </c:pt>
                  <c:pt idx="74">
                    <c:v>16-Mar-06</c:v>
                  </c:pt>
                  <c:pt idx="75">
                    <c:v>17-Mar-06</c:v>
                  </c:pt>
                  <c:pt idx="76">
                    <c:v>18-Mar-06</c:v>
                  </c:pt>
                  <c:pt idx="77">
                    <c:v>19-Mar-06</c:v>
                  </c:pt>
                  <c:pt idx="78">
                    <c:v>20-Mar-06</c:v>
                  </c:pt>
                  <c:pt idx="79">
                    <c:v>21-Mar-06</c:v>
                  </c:pt>
                  <c:pt idx="80">
                    <c:v>22-Mar-06</c:v>
                  </c:pt>
                  <c:pt idx="81">
                    <c:v>23-Mar-06</c:v>
                  </c:pt>
                  <c:pt idx="82">
                    <c:v>24-Mar-06</c:v>
                  </c:pt>
                  <c:pt idx="83">
                    <c:v>25-Mar-06</c:v>
                  </c:pt>
                  <c:pt idx="84">
                    <c:v>26-Mar-06</c:v>
                  </c:pt>
                  <c:pt idx="85">
                    <c:v>27-Mar-06</c:v>
                  </c:pt>
                  <c:pt idx="86">
                    <c:v>28-Mar-06</c:v>
                  </c:pt>
                  <c:pt idx="87">
                    <c:v>29-Mar-06</c:v>
                  </c:pt>
                  <c:pt idx="88">
                    <c:v>30-Mar-06</c:v>
                  </c:pt>
                  <c:pt idx="89">
                    <c:v>31-Mar-06</c:v>
                  </c:pt>
                  <c:pt idx="90">
                    <c:v>01-Apr-06</c:v>
                  </c:pt>
                  <c:pt idx="91">
                    <c:v>02-Apr-06</c:v>
                  </c:pt>
                  <c:pt idx="92">
                    <c:v>03-Apr-06</c:v>
                  </c:pt>
                  <c:pt idx="93">
                    <c:v>04-Apr-06</c:v>
                  </c:pt>
                  <c:pt idx="94">
                    <c:v>05-Apr-06</c:v>
                  </c:pt>
                  <c:pt idx="95">
                    <c:v>06-Apr-06</c:v>
                  </c:pt>
                  <c:pt idx="96">
                    <c:v>07-Apr-06</c:v>
                  </c:pt>
                  <c:pt idx="97">
                    <c:v>08-Apr-06</c:v>
                  </c:pt>
                  <c:pt idx="98">
                    <c:v>09-Apr-06</c:v>
                  </c:pt>
                  <c:pt idx="99">
                    <c:v>10-Apr-06</c:v>
                  </c:pt>
                  <c:pt idx="100">
                    <c:v>11-Apr-06</c:v>
                  </c:pt>
                  <c:pt idx="101">
                    <c:v>12-Apr-06</c:v>
                  </c:pt>
                  <c:pt idx="102">
                    <c:v>13-Apr-06</c:v>
                  </c:pt>
                  <c:pt idx="103">
                    <c:v>14-Apr-06</c:v>
                  </c:pt>
                  <c:pt idx="104">
                    <c:v>15-Apr-06</c:v>
                  </c:pt>
                  <c:pt idx="105">
                    <c:v>16-Apr-06</c:v>
                  </c:pt>
                  <c:pt idx="106">
                    <c:v>17-Apr-06</c:v>
                  </c:pt>
                  <c:pt idx="107">
                    <c:v>18-Apr-06</c:v>
                  </c:pt>
                  <c:pt idx="108">
                    <c:v>19-Apr-06</c:v>
                  </c:pt>
                  <c:pt idx="109">
                    <c:v>20-Apr-06</c:v>
                  </c:pt>
                  <c:pt idx="110">
                    <c:v>21-Apr-06</c:v>
                  </c:pt>
                  <c:pt idx="111">
                    <c:v>22-Apr-06</c:v>
                  </c:pt>
                  <c:pt idx="112">
                    <c:v>23-Apr-06</c:v>
                  </c:pt>
                  <c:pt idx="113">
                    <c:v>24-Apr-06</c:v>
                  </c:pt>
                  <c:pt idx="114">
                    <c:v>25-Apr-06</c:v>
                  </c:pt>
                  <c:pt idx="115">
                    <c:v>26-Apr-06</c:v>
                  </c:pt>
                  <c:pt idx="116">
                    <c:v>27-Apr-06</c:v>
                  </c:pt>
                  <c:pt idx="117">
                    <c:v>28-Apr-06</c:v>
                  </c:pt>
                  <c:pt idx="118">
                    <c:v>29-Apr-06</c:v>
                  </c:pt>
                  <c:pt idx="119">
                    <c:v>30-Apr-06</c:v>
                  </c:pt>
                  <c:pt idx="120">
                    <c:v>01-May-06</c:v>
                  </c:pt>
                  <c:pt idx="121">
                    <c:v>02-May-06</c:v>
                  </c:pt>
                  <c:pt idx="122">
                    <c:v>03-May-06</c:v>
                  </c:pt>
                  <c:pt idx="123">
                    <c:v>04-May-06</c:v>
                  </c:pt>
                  <c:pt idx="124">
                    <c:v>05-May-06</c:v>
                  </c:pt>
                  <c:pt idx="125">
                    <c:v>06-May-06</c:v>
                  </c:pt>
                  <c:pt idx="126">
                    <c:v>07-May-06</c:v>
                  </c:pt>
                  <c:pt idx="127">
                    <c:v>08-May-06</c:v>
                  </c:pt>
                  <c:pt idx="128">
                    <c:v>09-May-06</c:v>
                  </c:pt>
                  <c:pt idx="129">
                    <c:v>10-May-06</c:v>
                  </c:pt>
                  <c:pt idx="130">
                    <c:v>11-May-06</c:v>
                  </c:pt>
                  <c:pt idx="131">
                    <c:v>12-May-06</c:v>
                  </c:pt>
                  <c:pt idx="132">
                    <c:v>13-May-06</c:v>
                  </c:pt>
                  <c:pt idx="133">
                    <c:v>14-May-06</c:v>
                  </c:pt>
                  <c:pt idx="134">
                    <c:v>15-May-06</c:v>
                  </c:pt>
                  <c:pt idx="135">
                    <c:v>16-May-06</c:v>
                  </c:pt>
                  <c:pt idx="136">
                    <c:v>17-May-06</c:v>
                  </c:pt>
                  <c:pt idx="137">
                    <c:v>18-May-06</c:v>
                  </c:pt>
                  <c:pt idx="138">
                    <c:v>19-May-06</c:v>
                  </c:pt>
                  <c:pt idx="139">
                    <c:v>20-May-06</c:v>
                  </c:pt>
                  <c:pt idx="140">
                    <c:v>21-May-06</c:v>
                  </c:pt>
                  <c:pt idx="141">
                    <c:v>22-May-06</c:v>
                  </c:pt>
                  <c:pt idx="142">
                    <c:v>23-May-06</c:v>
                  </c:pt>
                  <c:pt idx="143">
                    <c:v>24-May-06</c:v>
                  </c:pt>
                  <c:pt idx="144">
                    <c:v>25-May-06</c:v>
                  </c:pt>
                  <c:pt idx="145">
                    <c:v>26-May-06</c:v>
                  </c:pt>
                  <c:pt idx="146">
                    <c:v>27-May-06</c:v>
                  </c:pt>
                  <c:pt idx="147">
                    <c:v>28-May-06</c:v>
                  </c:pt>
                  <c:pt idx="148">
                    <c:v>29-May-06</c:v>
                  </c:pt>
                  <c:pt idx="149">
                    <c:v>30-May-06</c:v>
                  </c:pt>
                  <c:pt idx="150">
                    <c:v>31-May-06</c:v>
                  </c:pt>
                  <c:pt idx="151">
                    <c:v>01-Jun-06</c:v>
                  </c:pt>
                  <c:pt idx="152">
                    <c:v>02-Jun-06</c:v>
                  </c:pt>
                  <c:pt idx="153">
                    <c:v>03-Jun-06</c:v>
                  </c:pt>
                  <c:pt idx="154">
                    <c:v>04-Jun-06</c:v>
                  </c:pt>
                  <c:pt idx="155">
                    <c:v>05-Jun-06</c:v>
                  </c:pt>
                  <c:pt idx="156">
                    <c:v>06-Jun-06</c:v>
                  </c:pt>
                  <c:pt idx="157">
                    <c:v>07-Jun-06</c:v>
                  </c:pt>
                  <c:pt idx="158">
                    <c:v>08-Jun-06</c:v>
                  </c:pt>
                  <c:pt idx="159">
                    <c:v>09-Jun-06</c:v>
                  </c:pt>
                  <c:pt idx="160">
                    <c:v>10-Jun-06</c:v>
                  </c:pt>
                  <c:pt idx="161">
                    <c:v>11-Jun-06</c:v>
                  </c:pt>
                  <c:pt idx="162">
                    <c:v>12-Jun-06</c:v>
                  </c:pt>
                  <c:pt idx="163">
                    <c:v>13-Jun-06</c:v>
                  </c:pt>
                  <c:pt idx="164">
                    <c:v>14-Jun-06</c:v>
                  </c:pt>
                  <c:pt idx="165">
                    <c:v>15-Jun-06</c:v>
                  </c:pt>
                  <c:pt idx="166">
                    <c:v>16-Jun-06</c:v>
                  </c:pt>
                  <c:pt idx="167">
                    <c:v>17-Jun-06</c:v>
                  </c:pt>
                  <c:pt idx="168">
                    <c:v>18-Jun-06</c:v>
                  </c:pt>
                  <c:pt idx="169">
                    <c:v>19-Jun-06</c:v>
                  </c:pt>
                  <c:pt idx="170">
                    <c:v>20-Jun-06</c:v>
                  </c:pt>
                  <c:pt idx="171">
                    <c:v>21-Jun-06</c:v>
                  </c:pt>
                  <c:pt idx="172">
                    <c:v>22-Jun-06</c:v>
                  </c:pt>
                  <c:pt idx="173">
                    <c:v>23-Jun-06</c:v>
                  </c:pt>
                  <c:pt idx="174">
                    <c:v>24-Jun-06</c:v>
                  </c:pt>
                  <c:pt idx="175">
                    <c:v>25-Jun-06</c:v>
                  </c:pt>
                  <c:pt idx="176">
                    <c:v>26-Jun-06</c:v>
                  </c:pt>
                  <c:pt idx="177">
                    <c:v>27-Jun-06</c:v>
                  </c:pt>
                  <c:pt idx="178">
                    <c:v>28-Jun-06</c:v>
                  </c:pt>
                  <c:pt idx="179">
                    <c:v>29-Jun-06</c:v>
                  </c:pt>
                  <c:pt idx="180">
                    <c:v>30-Jun-06</c:v>
                  </c:pt>
                </c:lvl>
                <c:lvl>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2</c:v>
                  </c:pt>
                  <c:pt idx="32">
                    <c:v>2</c:v>
                  </c:pt>
                  <c:pt idx="33">
                    <c:v>2</c:v>
                  </c:pt>
                  <c:pt idx="34">
                    <c:v>2</c:v>
                  </c:pt>
                  <c:pt idx="35">
                    <c:v>2</c:v>
                  </c:pt>
                  <c:pt idx="36">
                    <c:v>2</c:v>
                  </c:pt>
                  <c:pt idx="37">
                    <c:v>2</c:v>
                  </c:pt>
                  <c:pt idx="38">
                    <c:v>2</c:v>
                  </c:pt>
                  <c:pt idx="39">
                    <c:v>2</c:v>
                  </c:pt>
                  <c:pt idx="40">
                    <c:v>2</c:v>
                  </c:pt>
                  <c:pt idx="41">
                    <c:v>2</c:v>
                  </c:pt>
                  <c:pt idx="42">
                    <c:v>2</c:v>
                  </c:pt>
                  <c:pt idx="43">
                    <c:v>2</c:v>
                  </c:pt>
                  <c:pt idx="44">
                    <c:v>2</c:v>
                  </c:pt>
                  <c:pt idx="45">
                    <c:v>2</c:v>
                  </c:pt>
                  <c:pt idx="46">
                    <c:v>2</c:v>
                  </c:pt>
                  <c:pt idx="47">
                    <c:v>2</c:v>
                  </c:pt>
                  <c:pt idx="48">
                    <c:v>2</c:v>
                  </c:pt>
                  <c:pt idx="49">
                    <c:v>2</c:v>
                  </c:pt>
                  <c:pt idx="50">
                    <c:v>2</c:v>
                  </c:pt>
                  <c:pt idx="51">
                    <c:v>2</c:v>
                  </c:pt>
                  <c:pt idx="52">
                    <c:v>2</c:v>
                  </c:pt>
                  <c:pt idx="53">
                    <c:v>2</c:v>
                  </c:pt>
                  <c:pt idx="54">
                    <c:v>2</c:v>
                  </c:pt>
                  <c:pt idx="55">
                    <c:v>2</c:v>
                  </c:pt>
                  <c:pt idx="56">
                    <c:v>2</c:v>
                  </c:pt>
                  <c:pt idx="57">
                    <c:v>2</c:v>
                  </c:pt>
                  <c:pt idx="58">
                    <c:v>2</c:v>
                  </c:pt>
                  <c:pt idx="59">
                    <c:v>3</c:v>
                  </c:pt>
                  <c:pt idx="60">
                    <c:v>3</c:v>
                  </c:pt>
                  <c:pt idx="61">
                    <c:v>3</c:v>
                  </c:pt>
                  <c:pt idx="62">
                    <c:v>3</c:v>
                  </c:pt>
                  <c:pt idx="63">
                    <c:v>3</c:v>
                  </c:pt>
                  <c:pt idx="64">
                    <c:v>3</c:v>
                  </c:pt>
                  <c:pt idx="65">
                    <c:v>3</c:v>
                  </c:pt>
                  <c:pt idx="66">
                    <c:v>3</c:v>
                  </c:pt>
                  <c:pt idx="67">
                    <c:v>3</c:v>
                  </c:pt>
                  <c:pt idx="68">
                    <c:v>3</c:v>
                  </c:pt>
                  <c:pt idx="69">
                    <c:v>3</c:v>
                  </c:pt>
                  <c:pt idx="70">
                    <c:v>3</c:v>
                  </c:pt>
                  <c:pt idx="71">
                    <c:v>3</c:v>
                  </c:pt>
                  <c:pt idx="72">
                    <c:v>3</c:v>
                  </c:pt>
                  <c:pt idx="73">
                    <c:v>3</c:v>
                  </c:pt>
                  <c:pt idx="74">
                    <c:v>3</c:v>
                  </c:pt>
                  <c:pt idx="75">
                    <c:v>3</c:v>
                  </c:pt>
                  <c:pt idx="76">
                    <c:v>3</c:v>
                  </c:pt>
                  <c:pt idx="77">
                    <c:v>3</c:v>
                  </c:pt>
                  <c:pt idx="78">
                    <c:v>3</c:v>
                  </c:pt>
                  <c:pt idx="79">
                    <c:v>3</c:v>
                  </c:pt>
                  <c:pt idx="80">
                    <c:v>3</c:v>
                  </c:pt>
                  <c:pt idx="81">
                    <c:v>3</c:v>
                  </c:pt>
                  <c:pt idx="82">
                    <c:v>3</c:v>
                  </c:pt>
                  <c:pt idx="83">
                    <c:v>3</c:v>
                  </c:pt>
                  <c:pt idx="84">
                    <c:v>3</c:v>
                  </c:pt>
                  <c:pt idx="85">
                    <c:v>3</c:v>
                  </c:pt>
                  <c:pt idx="86">
                    <c:v>3</c:v>
                  </c:pt>
                  <c:pt idx="87">
                    <c:v>3</c:v>
                  </c:pt>
                  <c:pt idx="88">
                    <c:v>3</c:v>
                  </c:pt>
                  <c:pt idx="89">
                    <c:v>3</c:v>
                  </c:pt>
                  <c:pt idx="90">
                    <c:v>4</c:v>
                  </c:pt>
                  <c:pt idx="91">
                    <c:v>4</c:v>
                  </c:pt>
                  <c:pt idx="92">
                    <c:v>4</c:v>
                  </c:pt>
                  <c:pt idx="93">
                    <c:v>4</c:v>
                  </c:pt>
                  <c:pt idx="94">
                    <c:v>4</c:v>
                  </c:pt>
                  <c:pt idx="95">
                    <c:v>4</c:v>
                  </c:pt>
                  <c:pt idx="96">
                    <c:v>4</c:v>
                  </c:pt>
                  <c:pt idx="97">
                    <c:v>4</c:v>
                  </c:pt>
                  <c:pt idx="98">
                    <c:v>4</c:v>
                  </c:pt>
                  <c:pt idx="99">
                    <c:v>4</c:v>
                  </c:pt>
                  <c:pt idx="100">
                    <c:v>4</c:v>
                  </c:pt>
                  <c:pt idx="101">
                    <c:v>4</c:v>
                  </c:pt>
                  <c:pt idx="102">
                    <c:v>4</c:v>
                  </c:pt>
                  <c:pt idx="103">
                    <c:v>4</c:v>
                  </c:pt>
                  <c:pt idx="104">
                    <c:v>4</c:v>
                  </c:pt>
                  <c:pt idx="105">
                    <c:v>4</c:v>
                  </c:pt>
                  <c:pt idx="106">
                    <c:v>4</c:v>
                  </c:pt>
                  <c:pt idx="107">
                    <c:v>4</c:v>
                  </c:pt>
                  <c:pt idx="108">
                    <c:v>4</c:v>
                  </c:pt>
                  <c:pt idx="109">
                    <c:v>4</c:v>
                  </c:pt>
                  <c:pt idx="110">
                    <c:v>4</c:v>
                  </c:pt>
                  <c:pt idx="111">
                    <c:v>4</c:v>
                  </c:pt>
                  <c:pt idx="112">
                    <c:v>4</c:v>
                  </c:pt>
                  <c:pt idx="113">
                    <c:v>4</c:v>
                  </c:pt>
                  <c:pt idx="114">
                    <c:v>4</c:v>
                  </c:pt>
                  <c:pt idx="115">
                    <c:v>4</c:v>
                  </c:pt>
                  <c:pt idx="116">
                    <c:v>4</c:v>
                  </c:pt>
                  <c:pt idx="117">
                    <c:v>4</c:v>
                  </c:pt>
                  <c:pt idx="118">
                    <c:v>4</c:v>
                  </c:pt>
                  <c:pt idx="119">
                    <c:v>4</c:v>
                  </c:pt>
                  <c:pt idx="120">
                    <c:v>5</c:v>
                  </c:pt>
                  <c:pt idx="121">
                    <c:v>5</c:v>
                  </c:pt>
                  <c:pt idx="122">
                    <c:v>5</c:v>
                  </c:pt>
                  <c:pt idx="123">
                    <c:v>5</c:v>
                  </c:pt>
                  <c:pt idx="124">
                    <c:v>5</c:v>
                  </c:pt>
                  <c:pt idx="125">
                    <c:v>5</c:v>
                  </c:pt>
                  <c:pt idx="126">
                    <c:v>5</c:v>
                  </c:pt>
                  <c:pt idx="127">
                    <c:v>5</c:v>
                  </c:pt>
                  <c:pt idx="128">
                    <c:v>5</c:v>
                  </c:pt>
                  <c:pt idx="129">
                    <c:v>5</c:v>
                  </c:pt>
                  <c:pt idx="130">
                    <c:v>5</c:v>
                  </c:pt>
                  <c:pt idx="131">
                    <c:v>5</c:v>
                  </c:pt>
                  <c:pt idx="132">
                    <c:v>5</c:v>
                  </c:pt>
                  <c:pt idx="133">
                    <c:v>5</c:v>
                  </c:pt>
                  <c:pt idx="134">
                    <c:v>5</c:v>
                  </c:pt>
                  <c:pt idx="135">
                    <c:v>5</c:v>
                  </c:pt>
                  <c:pt idx="136">
                    <c:v>5</c:v>
                  </c:pt>
                  <c:pt idx="137">
                    <c:v>5</c:v>
                  </c:pt>
                  <c:pt idx="138">
                    <c:v>5</c:v>
                  </c:pt>
                  <c:pt idx="139">
                    <c:v>5</c:v>
                  </c:pt>
                  <c:pt idx="140">
                    <c:v>5</c:v>
                  </c:pt>
                  <c:pt idx="141">
                    <c:v>5</c:v>
                  </c:pt>
                  <c:pt idx="142">
                    <c:v>5</c:v>
                  </c:pt>
                  <c:pt idx="143">
                    <c:v>5</c:v>
                  </c:pt>
                  <c:pt idx="144">
                    <c:v>5</c:v>
                  </c:pt>
                  <c:pt idx="145">
                    <c:v>5</c:v>
                  </c:pt>
                  <c:pt idx="146">
                    <c:v>5</c:v>
                  </c:pt>
                  <c:pt idx="147">
                    <c:v>5</c:v>
                  </c:pt>
                  <c:pt idx="148">
                    <c:v>5</c:v>
                  </c:pt>
                  <c:pt idx="149">
                    <c:v>5</c:v>
                  </c:pt>
                  <c:pt idx="150">
                    <c:v>5</c:v>
                  </c:pt>
                  <c:pt idx="151">
                    <c:v>6</c:v>
                  </c:pt>
                  <c:pt idx="152">
                    <c:v>6</c:v>
                  </c:pt>
                  <c:pt idx="153">
                    <c:v>6</c:v>
                  </c:pt>
                  <c:pt idx="154">
                    <c:v>6</c:v>
                  </c:pt>
                  <c:pt idx="155">
                    <c:v>6</c:v>
                  </c:pt>
                  <c:pt idx="156">
                    <c:v>6</c:v>
                  </c:pt>
                  <c:pt idx="157">
                    <c:v>6</c:v>
                  </c:pt>
                  <c:pt idx="158">
                    <c:v>6</c:v>
                  </c:pt>
                  <c:pt idx="159">
                    <c:v>6</c:v>
                  </c:pt>
                  <c:pt idx="160">
                    <c:v>6</c:v>
                  </c:pt>
                  <c:pt idx="161">
                    <c:v>6</c:v>
                  </c:pt>
                  <c:pt idx="162">
                    <c:v>6</c:v>
                  </c:pt>
                  <c:pt idx="163">
                    <c:v>6</c:v>
                  </c:pt>
                  <c:pt idx="164">
                    <c:v>6</c:v>
                  </c:pt>
                  <c:pt idx="165">
                    <c:v>6</c:v>
                  </c:pt>
                  <c:pt idx="166">
                    <c:v>6</c:v>
                  </c:pt>
                  <c:pt idx="167">
                    <c:v>6</c:v>
                  </c:pt>
                  <c:pt idx="168">
                    <c:v>6</c:v>
                  </c:pt>
                  <c:pt idx="169">
                    <c:v>6</c:v>
                  </c:pt>
                  <c:pt idx="170">
                    <c:v>6</c:v>
                  </c:pt>
                  <c:pt idx="171">
                    <c:v>6</c:v>
                  </c:pt>
                  <c:pt idx="172">
                    <c:v>6</c:v>
                  </c:pt>
                  <c:pt idx="173">
                    <c:v>6</c:v>
                  </c:pt>
                  <c:pt idx="174">
                    <c:v>6</c:v>
                  </c:pt>
                  <c:pt idx="175">
                    <c:v>6</c:v>
                  </c:pt>
                  <c:pt idx="176">
                    <c:v>6</c:v>
                  </c:pt>
                  <c:pt idx="177">
                    <c:v>6</c:v>
                  </c:pt>
                  <c:pt idx="178">
                    <c:v>6</c:v>
                  </c:pt>
                  <c:pt idx="179">
                    <c:v>6</c:v>
                  </c:pt>
                  <c:pt idx="180">
                    <c:v>6</c:v>
                  </c:pt>
                </c:lvl>
                <c:lvl>
                  <c:pt idx="0">
                    <c:v>2006</c:v>
                  </c:pt>
                  <c:pt idx="1">
                    <c:v>2006</c:v>
                  </c:pt>
                  <c:pt idx="2">
                    <c:v>2006</c:v>
                  </c:pt>
                  <c:pt idx="3">
                    <c:v>2006</c:v>
                  </c:pt>
                  <c:pt idx="4">
                    <c:v>2006</c:v>
                  </c:pt>
                  <c:pt idx="5">
                    <c:v>2006</c:v>
                  </c:pt>
                  <c:pt idx="6">
                    <c:v>2006</c:v>
                  </c:pt>
                  <c:pt idx="7">
                    <c:v>2006</c:v>
                  </c:pt>
                  <c:pt idx="8">
                    <c:v>2006</c:v>
                  </c:pt>
                  <c:pt idx="9">
                    <c:v>2006</c:v>
                  </c:pt>
                  <c:pt idx="10">
                    <c:v>2006</c:v>
                  </c:pt>
                  <c:pt idx="11">
                    <c:v>2006</c:v>
                  </c:pt>
                  <c:pt idx="12">
                    <c:v>2006</c:v>
                  </c:pt>
                  <c:pt idx="13">
                    <c:v>2006</c:v>
                  </c:pt>
                  <c:pt idx="14">
                    <c:v>2006</c:v>
                  </c:pt>
                  <c:pt idx="15">
                    <c:v>2006</c:v>
                  </c:pt>
                  <c:pt idx="16">
                    <c:v>2006</c:v>
                  </c:pt>
                  <c:pt idx="17">
                    <c:v>2006</c:v>
                  </c:pt>
                  <c:pt idx="18">
                    <c:v>2006</c:v>
                  </c:pt>
                  <c:pt idx="19">
                    <c:v>2006</c:v>
                  </c:pt>
                  <c:pt idx="20">
                    <c:v>2006</c:v>
                  </c:pt>
                  <c:pt idx="21">
                    <c:v>2006</c:v>
                  </c:pt>
                  <c:pt idx="22">
                    <c:v>2006</c:v>
                  </c:pt>
                  <c:pt idx="23">
                    <c:v>2006</c:v>
                  </c:pt>
                  <c:pt idx="24">
                    <c:v>2006</c:v>
                  </c:pt>
                  <c:pt idx="25">
                    <c:v>2006</c:v>
                  </c:pt>
                  <c:pt idx="26">
                    <c:v>2006</c:v>
                  </c:pt>
                  <c:pt idx="27">
                    <c:v>2006</c:v>
                  </c:pt>
                  <c:pt idx="28">
                    <c:v>2006</c:v>
                  </c:pt>
                  <c:pt idx="29">
                    <c:v>2006</c:v>
                  </c:pt>
                  <c:pt idx="30">
                    <c:v>2006</c:v>
                  </c:pt>
                  <c:pt idx="31">
                    <c:v>2006</c:v>
                  </c:pt>
                  <c:pt idx="32">
                    <c:v>2006</c:v>
                  </c:pt>
                  <c:pt idx="33">
                    <c:v>2006</c:v>
                  </c:pt>
                  <c:pt idx="34">
                    <c:v>2006</c:v>
                  </c:pt>
                  <c:pt idx="35">
                    <c:v>2006</c:v>
                  </c:pt>
                  <c:pt idx="36">
                    <c:v>2006</c:v>
                  </c:pt>
                  <c:pt idx="37">
                    <c:v>2006</c:v>
                  </c:pt>
                  <c:pt idx="38">
                    <c:v>2006</c:v>
                  </c:pt>
                  <c:pt idx="39">
                    <c:v>2006</c:v>
                  </c:pt>
                  <c:pt idx="40">
                    <c:v>2006</c:v>
                  </c:pt>
                  <c:pt idx="41">
                    <c:v>2006</c:v>
                  </c:pt>
                  <c:pt idx="42">
                    <c:v>2006</c:v>
                  </c:pt>
                  <c:pt idx="43">
                    <c:v>2006</c:v>
                  </c:pt>
                  <c:pt idx="44">
                    <c:v>2006</c:v>
                  </c:pt>
                  <c:pt idx="45">
                    <c:v>2006</c:v>
                  </c:pt>
                  <c:pt idx="46">
                    <c:v>2006</c:v>
                  </c:pt>
                  <c:pt idx="47">
                    <c:v>2006</c:v>
                  </c:pt>
                  <c:pt idx="48">
                    <c:v>2006</c:v>
                  </c:pt>
                  <c:pt idx="49">
                    <c:v>2006</c:v>
                  </c:pt>
                  <c:pt idx="50">
                    <c:v>2006</c:v>
                  </c:pt>
                  <c:pt idx="51">
                    <c:v>2006</c:v>
                  </c:pt>
                  <c:pt idx="52">
                    <c:v>2006</c:v>
                  </c:pt>
                  <c:pt idx="53">
                    <c:v>2006</c:v>
                  </c:pt>
                  <c:pt idx="54">
                    <c:v>2006</c:v>
                  </c:pt>
                  <c:pt idx="55">
                    <c:v>2006</c:v>
                  </c:pt>
                  <c:pt idx="56">
                    <c:v>2006</c:v>
                  </c:pt>
                  <c:pt idx="57">
                    <c:v>2006</c:v>
                  </c:pt>
                  <c:pt idx="58">
                    <c:v>2006</c:v>
                  </c:pt>
                  <c:pt idx="59">
                    <c:v>2006</c:v>
                  </c:pt>
                  <c:pt idx="60">
                    <c:v>2006</c:v>
                  </c:pt>
                  <c:pt idx="61">
                    <c:v>2006</c:v>
                  </c:pt>
                  <c:pt idx="62">
                    <c:v>2006</c:v>
                  </c:pt>
                  <c:pt idx="63">
                    <c:v>2006</c:v>
                  </c:pt>
                  <c:pt idx="64">
                    <c:v>2006</c:v>
                  </c:pt>
                  <c:pt idx="65">
                    <c:v>2006</c:v>
                  </c:pt>
                  <c:pt idx="66">
                    <c:v>2006</c:v>
                  </c:pt>
                  <c:pt idx="67">
                    <c:v>2006</c:v>
                  </c:pt>
                  <c:pt idx="68">
                    <c:v>2006</c:v>
                  </c:pt>
                  <c:pt idx="69">
                    <c:v>2006</c:v>
                  </c:pt>
                  <c:pt idx="70">
                    <c:v>2006</c:v>
                  </c:pt>
                  <c:pt idx="71">
                    <c:v>2006</c:v>
                  </c:pt>
                  <c:pt idx="72">
                    <c:v>2006</c:v>
                  </c:pt>
                  <c:pt idx="73">
                    <c:v>2006</c:v>
                  </c:pt>
                  <c:pt idx="74">
                    <c:v>2006</c:v>
                  </c:pt>
                  <c:pt idx="75">
                    <c:v>2006</c:v>
                  </c:pt>
                  <c:pt idx="76">
                    <c:v>2006</c:v>
                  </c:pt>
                  <c:pt idx="77">
                    <c:v>2006</c:v>
                  </c:pt>
                  <c:pt idx="78">
                    <c:v>2006</c:v>
                  </c:pt>
                  <c:pt idx="79">
                    <c:v>2006</c:v>
                  </c:pt>
                  <c:pt idx="80">
                    <c:v>2006</c:v>
                  </c:pt>
                  <c:pt idx="81">
                    <c:v>2006</c:v>
                  </c:pt>
                  <c:pt idx="82">
                    <c:v>2006</c:v>
                  </c:pt>
                  <c:pt idx="83">
                    <c:v>2006</c:v>
                  </c:pt>
                  <c:pt idx="84">
                    <c:v>2006</c:v>
                  </c:pt>
                  <c:pt idx="85">
                    <c:v>2006</c:v>
                  </c:pt>
                  <c:pt idx="86">
                    <c:v>2006</c:v>
                  </c:pt>
                  <c:pt idx="87">
                    <c:v>2006</c:v>
                  </c:pt>
                  <c:pt idx="88">
                    <c:v>2006</c:v>
                  </c:pt>
                  <c:pt idx="89">
                    <c:v>2006</c:v>
                  </c:pt>
                  <c:pt idx="90">
                    <c:v>2006</c:v>
                  </c:pt>
                  <c:pt idx="91">
                    <c:v>2006</c:v>
                  </c:pt>
                  <c:pt idx="92">
                    <c:v>2006</c:v>
                  </c:pt>
                  <c:pt idx="93">
                    <c:v>2006</c:v>
                  </c:pt>
                  <c:pt idx="94">
                    <c:v>2006</c:v>
                  </c:pt>
                  <c:pt idx="95">
                    <c:v>2006</c:v>
                  </c:pt>
                  <c:pt idx="96">
                    <c:v>2006</c:v>
                  </c:pt>
                  <c:pt idx="97">
                    <c:v>2006</c:v>
                  </c:pt>
                  <c:pt idx="98">
                    <c:v>2006</c:v>
                  </c:pt>
                  <c:pt idx="99">
                    <c:v>2006</c:v>
                  </c:pt>
                  <c:pt idx="100">
                    <c:v>2006</c:v>
                  </c:pt>
                  <c:pt idx="101">
                    <c:v>2006</c:v>
                  </c:pt>
                  <c:pt idx="102">
                    <c:v>2006</c:v>
                  </c:pt>
                  <c:pt idx="103">
                    <c:v>2006</c:v>
                  </c:pt>
                  <c:pt idx="104">
                    <c:v>2006</c:v>
                  </c:pt>
                  <c:pt idx="105">
                    <c:v>2006</c:v>
                  </c:pt>
                  <c:pt idx="106">
                    <c:v>2006</c:v>
                  </c:pt>
                  <c:pt idx="107">
                    <c:v>2006</c:v>
                  </c:pt>
                  <c:pt idx="108">
                    <c:v>2006</c:v>
                  </c:pt>
                  <c:pt idx="109">
                    <c:v>2006</c:v>
                  </c:pt>
                  <c:pt idx="110">
                    <c:v>2006</c:v>
                  </c:pt>
                  <c:pt idx="111">
                    <c:v>2006</c:v>
                  </c:pt>
                  <c:pt idx="112">
                    <c:v>2006</c:v>
                  </c:pt>
                  <c:pt idx="113">
                    <c:v>2006</c:v>
                  </c:pt>
                  <c:pt idx="114">
                    <c:v>2006</c:v>
                  </c:pt>
                  <c:pt idx="115">
                    <c:v>2006</c:v>
                  </c:pt>
                  <c:pt idx="116">
                    <c:v>2006</c:v>
                  </c:pt>
                  <c:pt idx="117">
                    <c:v>2006</c:v>
                  </c:pt>
                  <c:pt idx="118">
                    <c:v>2006</c:v>
                  </c:pt>
                  <c:pt idx="119">
                    <c:v>2006</c:v>
                  </c:pt>
                  <c:pt idx="120">
                    <c:v>2006</c:v>
                  </c:pt>
                  <c:pt idx="121">
                    <c:v>2006</c:v>
                  </c:pt>
                  <c:pt idx="122">
                    <c:v>2006</c:v>
                  </c:pt>
                  <c:pt idx="123">
                    <c:v>2006</c:v>
                  </c:pt>
                  <c:pt idx="124">
                    <c:v>2006</c:v>
                  </c:pt>
                  <c:pt idx="125">
                    <c:v>2006</c:v>
                  </c:pt>
                  <c:pt idx="126">
                    <c:v>2006</c:v>
                  </c:pt>
                  <c:pt idx="127">
                    <c:v>2006</c:v>
                  </c:pt>
                  <c:pt idx="128">
                    <c:v>2006</c:v>
                  </c:pt>
                  <c:pt idx="129">
                    <c:v>2006</c:v>
                  </c:pt>
                  <c:pt idx="130">
                    <c:v>2006</c:v>
                  </c:pt>
                  <c:pt idx="131">
                    <c:v>2006</c:v>
                  </c:pt>
                  <c:pt idx="132">
                    <c:v>2006</c:v>
                  </c:pt>
                  <c:pt idx="133">
                    <c:v>2006</c:v>
                  </c:pt>
                  <c:pt idx="134">
                    <c:v>2006</c:v>
                  </c:pt>
                  <c:pt idx="135">
                    <c:v>2006</c:v>
                  </c:pt>
                  <c:pt idx="136">
                    <c:v>2006</c:v>
                  </c:pt>
                  <c:pt idx="137">
                    <c:v>2006</c:v>
                  </c:pt>
                  <c:pt idx="138">
                    <c:v>2006</c:v>
                  </c:pt>
                  <c:pt idx="139">
                    <c:v>2006</c:v>
                  </c:pt>
                  <c:pt idx="140">
                    <c:v>2006</c:v>
                  </c:pt>
                  <c:pt idx="141">
                    <c:v>2006</c:v>
                  </c:pt>
                  <c:pt idx="142">
                    <c:v>2006</c:v>
                  </c:pt>
                  <c:pt idx="143">
                    <c:v>2006</c:v>
                  </c:pt>
                  <c:pt idx="144">
                    <c:v>2006</c:v>
                  </c:pt>
                  <c:pt idx="145">
                    <c:v>2006</c:v>
                  </c:pt>
                  <c:pt idx="146">
                    <c:v>2006</c:v>
                  </c:pt>
                  <c:pt idx="147">
                    <c:v>2006</c:v>
                  </c:pt>
                  <c:pt idx="148">
                    <c:v>2006</c:v>
                  </c:pt>
                  <c:pt idx="149">
                    <c:v>2006</c:v>
                  </c:pt>
                  <c:pt idx="150">
                    <c:v>2006</c:v>
                  </c:pt>
                  <c:pt idx="151">
                    <c:v>2006</c:v>
                  </c:pt>
                  <c:pt idx="152">
                    <c:v>2006</c:v>
                  </c:pt>
                  <c:pt idx="153">
                    <c:v>2006</c:v>
                  </c:pt>
                  <c:pt idx="154">
                    <c:v>2006</c:v>
                  </c:pt>
                  <c:pt idx="155">
                    <c:v>2006</c:v>
                  </c:pt>
                  <c:pt idx="156">
                    <c:v>2006</c:v>
                  </c:pt>
                  <c:pt idx="157">
                    <c:v>2006</c:v>
                  </c:pt>
                  <c:pt idx="158">
                    <c:v>2006</c:v>
                  </c:pt>
                  <c:pt idx="159">
                    <c:v>2006</c:v>
                  </c:pt>
                  <c:pt idx="160">
                    <c:v>2006</c:v>
                  </c:pt>
                  <c:pt idx="161">
                    <c:v>2006</c:v>
                  </c:pt>
                  <c:pt idx="162">
                    <c:v>2006</c:v>
                  </c:pt>
                  <c:pt idx="163">
                    <c:v>2006</c:v>
                  </c:pt>
                  <c:pt idx="164">
                    <c:v>2006</c:v>
                  </c:pt>
                  <c:pt idx="165">
                    <c:v>2006</c:v>
                  </c:pt>
                  <c:pt idx="166">
                    <c:v>2006</c:v>
                  </c:pt>
                  <c:pt idx="167">
                    <c:v>2006</c:v>
                  </c:pt>
                  <c:pt idx="168">
                    <c:v>2006</c:v>
                  </c:pt>
                  <c:pt idx="169">
                    <c:v>2006</c:v>
                  </c:pt>
                  <c:pt idx="170">
                    <c:v>2006</c:v>
                  </c:pt>
                  <c:pt idx="171">
                    <c:v>2006</c:v>
                  </c:pt>
                  <c:pt idx="172">
                    <c:v>2006</c:v>
                  </c:pt>
                  <c:pt idx="173">
                    <c:v>2006</c:v>
                  </c:pt>
                  <c:pt idx="174">
                    <c:v>2006</c:v>
                  </c:pt>
                  <c:pt idx="175">
                    <c:v>2006</c:v>
                  </c:pt>
                  <c:pt idx="176">
                    <c:v>2006</c:v>
                  </c:pt>
                  <c:pt idx="177">
                    <c:v>2006</c:v>
                  </c:pt>
                  <c:pt idx="178">
                    <c:v>2006</c:v>
                  </c:pt>
                  <c:pt idx="179">
                    <c:v>2006</c:v>
                  </c:pt>
                  <c:pt idx="180">
                    <c:v>2006</c:v>
                  </c:pt>
                </c:lvl>
              </c:multiLvlStrCache>
            </c:multiLvlStrRef>
          </c:cat>
          <c:val>
            <c:numRef>
              <c:f>FlowsExports!$H$183:$H$363</c:f>
              <c:numCache>
                <c:formatCode>General</c:formatCode>
                <c:ptCount val="181"/>
                <c:pt idx="0">
                  <c:v>322603</c:v>
                </c:pt>
                <c:pt idx="1">
                  <c:v>334575</c:v>
                </c:pt>
                <c:pt idx="2">
                  <c:v>330092</c:v>
                </c:pt>
                <c:pt idx="3">
                  <c:v>301556</c:v>
                </c:pt>
                <c:pt idx="4">
                  <c:v>257010</c:v>
                </c:pt>
                <c:pt idx="5">
                  <c:v>213115</c:v>
                </c:pt>
                <c:pt idx="6">
                  <c:v>175590</c:v>
                </c:pt>
                <c:pt idx="7">
                  <c:v>155298</c:v>
                </c:pt>
                <c:pt idx="8">
                  <c:v>140682</c:v>
                </c:pt>
                <c:pt idx="9">
                  <c:v>127673</c:v>
                </c:pt>
                <c:pt idx="10">
                  <c:v>117104</c:v>
                </c:pt>
                <c:pt idx="11">
                  <c:v>105158</c:v>
                </c:pt>
                <c:pt idx="12">
                  <c:v>95917</c:v>
                </c:pt>
                <c:pt idx="13">
                  <c:v>91997</c:v>
                </c:pt>
                <c:pt idx="14">
                  <c:v>89135</c:v>
                </c:pt>
                <c:pt idx="15">
                  <c:v>87600</c:v>
                </c:pt>
                <c:pt idx="16">
                  <c:v>87736</c:v>
                </c:pt>
                <c:pt idx="17">
                  <c:v>86383</c:v>
                </c:pt>
                <c:pt idx="18">
                  <c:v>80459</c:v>
                </c:pt>
                <c:pt idx="19">
                  <c:v>75204</c:v>
                </c:pt>
                <c:pt idx="20">
                  <c:v>68416</c:v>
                </c:pt>
                <c:pt idx="21">
                  <c:v>60995</c:v>
                </c:pt>
                <c:pt idx="22">
                  <c:v>55650</c:v>
                </c:pt>
                <c:pt idx="23">
                  <c:v>51799</c:v>
                </c:pt>
                <c:pt idx="24">
                  <c:v>48527</c:v>
                </c:pt>
                <c:pt idx="25">
                  <c:v>44991</c:v>
                </c:pt>
                <c:pt idx="26">
                  <c:v>42023</c:v>
                </c:pt>
                <c:pt idx="27">
                  <c:v>40320</c:v>
                </c:pt>
                <c:pt idx="28">
                  <c:v>39482</c:v>
                </c:pt>
                <c:pt idx="29">
                  <c:v>40534</c:v>
                </c:pt>
                <c:pt idx="30">
                  <c:v>41956</c:v>
                </c:pt>
                <c:pt idx="31">
                  <c:v>46471</c:v>
                </c:pt>
                <c:pt idx="32">
                  <c:v>49520</c:v>
                </c:pt>
                <c:pt idx="33">
                  <c:v>52590</c:v>
                </c:pt>
                <c:pt idx="34">
                  <c:v>55624</c:v>
                </c:pt>
                <c:pt idx="35">
                  <c:v>62287</c:v>
                </c:pt>
                <c:pt idx="36">
                  <c:v>69044</c:v>
                </c:pt>
                <c:pt idx="37">
                  <c:v>73675</c:v>
                </c:pt>
                <c:pt idx="38">
                  <c:v>73124</c:v>
                </c:pt>
                <c:pt idx="39">
                  <c:v>70132</c:v>
                </c:pt>
                <c:pt idx="40">
                  <c:v>65785</c:v>
                </c:pt>
                <c:pt idx="41">
                  <c:v>62791</c:v>
                </c:pt>
                <c:pt idx="42">
                  <c:v>56118</c:v>
                </c:pt>
                <c:pt idx="43">
                  <c:v>49693</c:v>
                </c:pt>
                <c:pt idx="44">
                  <c:v>44884</c:v>
                </c:pt>
                <c:pt idx="45">
                  <c:v>40829</c:v>
                </c:pt>
                <c:pt idx="46">
                  <c:v>37524</c:v>
                </c:pt>
                <c:pt idx="47">
                  <c:v>35175</c:v>
                </c:pt>
                <c:pt idx="48">
                  <c:v>32520</c:v>
                </c:pt>
                <c:pt idx="49">
                  <c:v>30347</c:v>
                </c:pt>
                <c:pt idx="50">
                  <c:v>28620</c:v>
                </c:pt>
                <c:pt idx="51">
                  <c:v>27557</c:v>
                </c:pt>
                <c:pt idx="52">
                  <c:v>26154</c:v>
                </c:pt>
                <c:pt idx="53">
                  <c:v>24562</c:v>
                </c:pt>
                <c:pt idx="54">
                  <c:v>25041</c:v>
                </c:pt>
                <c:pt idx="55">
                  <c:v>26926</c:v>
                </c:pt>
                <c:pt idx="56">
                  <c:v>28364</c:v>
                </c:pt>
                <c:pt idx="57">
                  <c:v>30838</c:v>
                </c:pt>
                <c:pt idx="58">
                  <c:v>40961</c:v>
                </c:pt>
                <c:pt idx="59">
                  <c:v>58495</c:v>
                </c:pt>
                <c:pt idx="60">
                  <c:v>80885</c:v>
                </c:pt>
                <c:pt idx="61">
                  <c:v>104392</c:v>
                </c:pt>
                <c:pt idx="62">
                  <c:v>104914</c:v>
                </c:pt>
                <c:pt idx="63">
                  <c:v>98303</c:v>
                </c:pt>
                <c:pt idx="64">
                  <c:v>109834</c:v>
                </c:pt>
                <c:pt idx="65">
                  <c:v>132226</c:v>
                </c:pt>
                <c:pt idx="66">
                  <c:v>145318</c:v>
                </c:pt>
                <c:pt idx="67">
                  <c:v>152244</c:v>
                </c:pt>
                <c:pt idx="68">
                  <c:v>139841</c:v>
                </c:pt>
                <c:pt idx="69">
                  <c:v>117453</c:v>
                </c:pt>
                <c:pt idx="70">
                  <c:v>100669</c:v>
                </c:pt>
                <c:pt idx="71">
                  <c:v>92388</c:v>
                </c:pt>
                <c:pt idx="72">
                  <c:v>89976</c:v>
                </c:pt>
                <c:pt idx="73">
                  <c:v>90026</c:v>
                </c:pt>
                <c:pt idx="74">
                  <c:v>88094</c:v>
                </c:pt>
                <c:pt idx="75">
                  <c:v>83892</c:v>
                </c:pt>
                <c:pt idx="76">
                  <c:v>82728</c:v>
                </c:pt>
                <c:pt idx="77">
                  <c:v>79899</c:v>
                </c:pt>
                <c:pt idx="78">
                  <c:v>79873</c:v>
                </c:pt>
                <c:pt idx="79">
                  <c:v>78514</c:v>
                </c:pt>
                <c:pt idx="80">
                  <c:v>75479</c:v>
                </c:pt>
                <c:pt idx="81">
                  <c:v>70886</c:v>
                </c:pt>
                <c:pt idx="82">
                  <c:v>67488</c:v>
                </c:pt>
                <c:pt idx="83">
                  <c:v>67540</c:v>
                </c:pt>
                <c:pt idx="84">
                  <c:v>78261</c:v>
                </c:pt>
                <c:pt idx="85">
                  <c:v>87153</c:v>
                </c:pt>
                <c:pt idx="86">
                  <c:v>86275</c:v>
                </c:pt>
                <c:pt idx="87">
                  <c:v>87740</c:v>
                </c:pt>
                <c:pt idx="88">
                  <c:v>87212</c:v>
                </c:pt>
                <c:pt idx="89">
                  <c:v>88909</c:v>
                </c:pt>
                <c:pt idx="90">
                  <c:v>92858</c:v>
                </c:pt>
                <c:pt idx="91">
                  <c:v>98994</c:v>
                </c:pt>
                <c:pt idx="92">
                  <c:v>107078</c:v>
                </c:pt>
                <c:pt idx="93">
                  <c:v>154335</c:v>
                </c:pt>
                <c:pt idx="94">
                  <c:v>191401</c:v>
                </c:pt>
                <c:pt idx="95">
                  <c:v>196577</c:v>
                </c:pt>
                <c:pt idx="96">
                  <c:v>178941</c:v>
                </c:pt>
                <c:pt idx="97">
                  <c:v>162574</c:v>
                </c:pt>
                <c:pt idx="98">
                  <c:v>152298</c:v>
                </c:pt>
                <c:pt idx="99">
                  <c:v>141711</c:v>
                </c:pt>
                <c:pt idx="100">
                  <c:v>128334</c:v>
                </c:pt>
                <c:pt idx="101">
                  <c:v>136097</c:v>
                </c:pt>
                <c:pt idx="102">
                  <c:v>147375</c:v>
                </c:pt>
                <c:pt idx="103">
                  <c:v>152351</c:v>
                </c:pt>
                <c:pt idx="104">
                  <c:v>165152</c:v>
                </c:pt>
                <c:pt idx="105">
                  <c:v>170777</c:v>
                </c:pt>
                <c:pt idx="106">
                  <c:v>173874</c:v>
                </c:pt>
                <c:pt idx="107">
                  <c:v>168165</c:v>
                </c:pt>
                <c:pt idx="108">
                  <c:v>153470</c:v>
                </c:pt>
                <c:pt idx="109">
                  <c:v>132033</c:v>
                </c:pt>
                <c:pt idx="110">
                  <c:v>113515</c:v>
                </c:pt>
                <c:pt idx="111">
                  <c:v>104721</c:v>
                </c:pt>
                <c:pt idx="112">
                  <c:v>98197</c:v>
                </c:pt>
                <c:pt idx="113">
                  <c:v>93618</c:v>
                </c:pt>
                <c:pt idx="114">
                  <c:v>90610</c:v>
                </c:pt>
                <c:pt idx="115">
                  <c:v>88854</c:v>
                </c:pt>
                <c:pt idx="116">
                  <c:v>85825</c:v>
                </c:pt>
                <c:pt idx="117">
                  <c:v>83855</c:v>
                </c:pt>
                <c:pt idx="118">
                  <c:v>81149</c:v>
                </c:pt>
                <c:pt idx="119">
                  <c:v>80251</c:v>
                </c:pt>
                <c:pt idx="120">
                  <c:v>81230</c:v>
                </c:pt>
                <c:pt idx="121">
                  <c:v>79934</c:v>
                </c:pt>
                <c:pt idx="122">
                  <c:v>73861</c:v>
                </c:pt>
                <c:pt idx="123">
                  <c:v>65712</c:v>
                </c:pt>
                <c:pt idx="124">
                  <c:v>62416</c:v>
                </c:pt>
                <c:pt idx="125">
                  <c:v>59998</c:v>
                </c:pt>
                <c:pt idx="126">
                  <c:v>56785</c:v>
                </c:pt>
                <c:pt idx="127">
                  <c:v>53373</c:v>
                </c:pt>
                <c:pt idx="128">
                  <c:v>49746</c:v>
                </c:pt>
                <c:pt idx="129">
                  <c:v>48791</c:v>
                </c:pt>
                <c:pt idx="130">
                  <c:v>48203</c:v>
                </c:pt>
                <c:pt idx="131">
                  <c:v>49106</c:v>
                </c:pt>
                <c:pt idx="132">
                  <c:v>49574</c:v>
                </c:pt>
                <c:pt idx="133">
                  <c:v>48334</c:v>
                </c:pt>
                <c:pt idx="134">
                  <c:v>46412</c:v>
                </c:pt>
                <c:pt idx="135">
                  <c:v>45238</c:v>
                </c:pt>
                <c:pt idx="136">
                  <c:v>43284</c:v>
                </c:pt>
                <c:pt idx="137">
                  <c:v>42498</c:v>
                </c:pt>
                <c:pt idx="138">
                  <c:v>41497</c:v>
                </c:pt>
                <c:pt idx="139">
                  <c:v>40739</c:v>
                </c:pt>
                <c:pt idx="140">
                  <c:v>41708</c:v>
                </c:pt>
                <c:pt idx="141">
                  <c:v>41868</c:v>
                </c:pt>
                <c:pt idx="142">
                  <c:v>40304</c:v>
                </c:pt>
                <c:pt idx="143">
                  <c:v>40776</c:v>
                </c:pt>
                <c:pt idx="144">
                  <c:v>39235</c:v>
                </c:pt>
                <c:pt idx="145">
                  <c:v>35463</c:v>
                </c:pt>
                <c:pt idx="146">
                  <c:v>30659</c:v>
                </c:pt>
                <c:pt idx="147">
                  <c:v>28375</c:v>
                </c:pt>
                <c:pt idx="148">
                  <c:v>26316</c:v>
                </c:pt>
                <c:pt idx="149">
                  <c:v>25111</c:v>
                </c:pt>
                <c:pt idx="150">
                  <c:v>24329</c:v>
                </c:pt>
                <c:pt idx="151">
                  <c:v>23909</c:v>
                </c:pt>
                <c:pt idx="152">
                  <c:v>23907</c:v>
                </c:pt>
                <c:pt idx="153">
                  <c:v>23726</c:v>
                </c:pt>
                <c:pt idx="154">
                  <c:v>24314</c:v>
                </c:pt>
                <c:pt idx="155">
                  <c:v>25975</c:v>
                </c:pt>
                <c:pt idx="156">
                  <c:v>26534</c:v>
                </c:pt>
                <c:pt idx="157">
                  <c:v>27338</c:v>
                </c:pt>
                <c:pt idx="158">
                  <c:v>27925</c:v>
                </c:pt>
                <c:pt idx="159">
                  <c:v>27043</c:v>
                </c:pt>
                <c:pt idx="160">
                  <c:v>25978</c:v>
                </c:pt>
                <c:pt idx="161">
                  <c:v>24753</c:v>
                </c:pt>
                <c:pt idx="162">
                  <c:v>24149</c:v>
                </c:pt>
                <c:pt idx="163">
                  <c:v>24048</c:v>
                </c:pt>
                <c:pt idx="164">
                  <c:v>23605</c:v>
                </c:pt>
                <c:pt idx="165">
                  <c:v>23159</c:v>
                </c:pt>
                <c:pt idx="166">
                  <c:v>23486</c:v>
                </c:pt>
                <c:pt idx="167">
                  <c:v>23374</c:v>
                </c:pt>
                <c:pt idx="168">
                  <c:v>23198</c:v>
                </c:pt>
                <c:pt idx="169">
                  <c:v>22157</c:v>
                </c:pt>
                <c:pt idx="170">
                  <c:v>21286</c:v>
                </c:pt>
                <c:pt idx="171">
                  <c:v>20294</c:v>
                </c:pt>
                <c:pt idx="172">
                  <c:v>20045</c:v>
                </c:pt>
                <c:pt idx="173">
                  <c:v>18903</c:v>
                </c:pt>
                <c:pt idx="174">
                  <c:v>18010</c:v>
                </c:pt>
                <c:pt idx="175">
                  <c:v>17683</c:v>
                </c:pt>
                <c:pt idx="176">
                  <c:v>17746</c:v>
                </c:pt>
                <c:pt idx="177">
                  <c:v>17266</c:v>
                </c:pt>
                <c:pt idx="178">
                  <c:v>16852</c:v>
                </c:pt>
                <c:pt idx="179">
                  <c:v>16389</c:v>
                </c:pt>
                <c:pt idx="180">
                  <c:v>12577</c:v>
                </c:pt>
              </c:numCache>
            </c:numRef>
          </c:val>
          <c:smooth val="0"/>
        </c:ser>
        <c:ser>
          <c:idx val="5"/>
          <c:order val="4"/>
          <c:tx>
            <c:strRef>
              <c:f>FlowsExports!$I$1</c:f>
              <c:strCache>
                <c:ptCount val="1"/>
                <c:pt idx="0">
                  <c:v>OMR</c:v>
                </c:pt>
              </c:strCache>
            </c:strRef>
          </c:tx>
          <c:spPr>
            <a:ln>
              <a:solidFill>
                <a:srgbClr val="FF0000"/>
              </a:solidFill>
            </a:ln>
          </c:spPr>
          <c:marker>
            <c:symbol val="none"/>
          </c:marker>
          <c:cat>
            <c:multiLvlStrRef>
              <c:f>FlowsExports!$A$183:$C$363</c:f>
              <c:multiLvlStrCache>
                <c:ptCount val="181"/>
                <c:lvl>
                  <c:pt idx="0">
                    <c:v>01-Jan-06</c:v>
                  </c:pt>
                  <c:pt idx="1">
                    <c:v>02-Jan-06</c:v>
                  </c:pt>
                  <c:pt idx="2">
                    <c:v>03-Jan-06</c:v>
                  </c:pt>
                  <c:pt idx="3">
                    <c:v>04-Jan-06</c:v>
                  </c:pt>
                  <c:pt idx="4">
                    <c:v>05-Jan-06</c:v>
                  </c:pt>
                  <c:pt idx="5">
                    <c:v>06-Jan-06</c:v>
                  </c:pt>
                  <c:pt idx="6">
                    <c:v>07-Jan-06</c:v>
                  </c:pt>
                  <c:pt idx="7">
                    <c:v>08-Jan-06</c:v>
                  </c:pt>
                  <c:pt idx="8">
                    <c:v>09-Jan-06</c:v>
                  </c:pt>
                  <c:pt idx="9">
                    <c:v>10-Jan-06</c:v>
                  </c:pt>
                  <c:pt idx="10">
                    <c:v>11-Jan-06</c:v>
                  </c:pt>
                  <c:pt idx="11">
                    <c:v>12-Jan-06</c:v>
                  </c:pt>
                  <c:pt idx="12">
                    <c:v>13-Jan-06</c:v>
                  </c:pt>
                  <c:pt idx="13">
                    <c:v>14-Jan-06</c:v>
                  </c:pt>
                  <c:pt idx="14">
                    <c:v>15-Jan-06</c:v>
                  </c:pt>
                  <c:pt idx="15">
                    <c:v>16-Jan-06</c:v>
                  </c:pt>
                  <c:pt idx="16">
                    <c:v>17-Jan-06</c:v>
                  </c:pt>
                  <c:pt idx="17">
                    <c:v>18-Jan-06</c:v>
                  </c:pt>
                  <c:pt idx="18">
                    <c:v>19-Jan-06</c:v>
                  </c:pt>
                  <c:pt idx="19">
                    <c:v>20-Jan-06</c:v>
                  </c:pt>
                  <c:pt idx="20">
                    <c:v>21-Jan-06</c:v>
                  </c:pt>
                  <c:pt idx="21">
                    <c:v>22-Jan-06</c:v>
                  </c:pt>
                  <c:pt idx="22">
                    <c:v>23-Jan-06</c:v>
                  </c:pt>
                  <c:pt idx="23">
                    <c:v>24-Jan-06</c:v>
                  </c:pt>
                  <c:pt idx="24">
                    <c:v>25-Jan-06</c:v>
                  </c:pt>
                  <c:pt idx="25">
                    <c:v>26-Jan-06</c:v>
                  </c:pt>
                  <c:pt idx="26">
                    <c:v>27-Jan-06</c:v>
                  </c:pt>
                  <c:pt idx="27">
                    <c:v>28-Jan-06</c:v>
                  </c:pt>
                  <c:pt idx="28">
                    <c:v>29-Jan-06</c:v>
                  </c:pt>
                  <c:pt idx="29">
                    <c:v>30-Jan-06</c:v>
                  </c:pt>
                  <c:pt idx="30">
                    <c:v>31-Jan-06</c:v>
                  </c:pt>
                  <c:pt idx="31">
                    <c:v>01-Feb-06</c:v>
                  </c:pt>
                  <c:pt idx="32">
                    <c:v>02-Feb-06</c:v>
                  </c:pt>
                  <c:pt idx="33">
                    <c:v>03-Feb-06</c:v>
                  </c:pt>
                  <c:pt idx="34">
                    <c:v>04-Feb-06</c:v>
                  </c:pt>
                  <c:pt idx="35">
                    <c:v>05-Feb-06</c:v>
                  </c:pt>
                  <c:pt idx="36">
                    <c:v>06-Feb-06</c:v>
                  </c:pt>
                  <c:pt idx="37">
                    <c:v>07-Feb-06</c:v>
                  </c:pt>
                  <c:pt idx="38">
                    <c:v>08-Feb-06</c:v>
                  </c:pt>
                  <c:pt idx="39">
                    <c:v>09-Feb-06</c:v>
                  </c:pt>
                  <c:pt idx="40">
                    <c:v>10-Feb-06</c:v>
                  </c:pt>
                  <c:pt idx="41">
                    <c:v>11-Feb-06</c:v>
                  </c:pt>
                  <c:pt idx="42">
                    <c:v>12-Feb-06</c:v>
                  </c:pt>
                  <c:pt idx="43">
                    <c:v>13-Feb-06</c:v>
                  </c:pt>
                  <c:pt idx="44">
                    <c:v>14-Feb-06</c:v>
                  </c:pt>
                  <c:pt idx="45">
                    <c:v>15-Feb-06</c:v>
                  </c:pt>
                  <c:pt idx="46">
                    <c:v>16-Feb-06</c:v>
                  </c:pt>
                  <c:pt idx="47">
                    <c:v>17-Feb-06</c:v>
                  </c:pt>
                  <c:pt idx="48">
                    <c:v>18-Feb-06</c:v>
                  </c:pt>
                  <c:pt idx="49">
                    <c:v>19-Feb-06</c:v>
                  </c:pt>
                  <c:pt idx="50">
                    <c:v>20-Feb-06</c:v>
                  </c:pt>
                  <c:pt idx="51">
                    <c:v>21-Feb-06</c:v>
                  </c:pt>
                  <c:pt idx="52">
                    <c:v>22-Feb-06</c:v>
                  </c:pt>
                  <c:pt idx="53">
                    <c:v>23-Feb-06</c:v>
                  </c:pt>
                  <c:pt idx="54">
                    <c:v>24-Feb-06</c:v>
                  </c:pt>
                  <c:pt idx="55">
                    <c:v>25-Feb-06</c:v>
                  </c:pt>
                  <c:pt idx="56">
                    <c:v>26-Feb-06</c:v>
                  </c:pt>
                  <c:pt idx="57">
                    <c:v>27-Feb-06</c:v>
                  </c:pt>
                  <c:pt idx="58">
                    <c:v>28-Feb-06</c:v>
                  </c:pt>
                  <c:pt idx="59">
                    <c:v>01-Mar-06</c:v>
                  </c:pt>
                  <c:pt idx="60">
                    <c:v>02-Mar-06</c:v>
                  </c:pt>
                  <c:pt idx="61">
                    <c:v>03-Mar-06</c:v>
                  </c:pt>
                  <c:pt idx="62">
                    <c:v>04-Mar-06</c:v>
                  </c:pt>
                  <c:pt idx="63">
                    <c:v>05-Mar-06</c:v>
                  </c:pt>
                  <c:pt idx="64">
                    <c:v>06-Mar-06</c:v>
                  </c:pt>
                  <c:pt idx="65">
                    <c:v>07-Mar-06</c:v>
                  </c:pt>
                  <c:pt idx="66">
                    <c:v>08-Mar-06</c:v>
                  </c:pt>
                  <c:pt idx="67">
                    <c:v>09-Mar-06</c:v>
                  </c:pt>
                  <c:pt idx="68">
                    <c:v>10-Mar-06</c:v>
                  </c:pt>
                  <c:pt idx="69">
                    <c:v>11-Mar-06</c:v>
                  </c:pt>
                  <c:pt idx="70">
                    <c:v>12-Mar-06</c:v>
                  </c:pt>
                  <c:pt idx="71">
                    <c:v>13-Mar-06</c:v>
                  </c:pt>
                  <c:pt idx="72">
                    <c:v>14-Mar-06</c:v>
                  </c:pt>
                  <c:pt idx="73">
                    <c:v>15-Mar-06</c:v>
                  </c:pt>
                  <c:pt idx="74">
                    <c:v>16-Mar-06</c:v>
                  </c:pt>
                  <c:pt idx="75">
                    <c:v>17-Mar-06</c:v>
                  </c:pt>
                  <c:pt idx="76">
                    <c:v>18-Mar-06</c:v>
                  </c:pt>
                  <c:pt idx="77">
                    <c:v>19-Mar-06</c:v>
                  </c:pt>
                  <c:pt idx="78">
                    <c:v>20-Mar-06</c:v>
                  </c:pt>
                  <c:pt idx="79">
                    <c:v>21-Mar-06</c:v>
                  </c:pt>
                  <c:pt idx="80">
                    <c:v>22-Mar-06</c:v>
                  </c:pt>
                  <c:pt idx="81">
                    <c:v>23-Mar-06</c:v>
                  </c:pt>
                  <c:pt idx="82">
                    <c:v>24-Mar-06</c:v>
                  </c:pt>
                  <c:pt idx="83">
                    <c:v>25-Mar-06</c:v>
                  </c:pt>
                  <c:pt idx="84">
                    <c:v>26-Mar-06</c:v>
                  </c:pt>
                  <c:pt idx="85">
                    <c:v>27-Mar-06</c:v>
                  </c:pt>
                  <c:pt idx="86">
                    <c:v>28-Mar-06</c:v>
                  </c:pt>
                  <c:pt idx="87">
                    <c:v>29-Mar-06</c:v>
                  </c:pt>
                  <c:pt idx="88">
                    <c:v>30-Mar-06</c:v>
                  </c:pt>
                  <c:pt idx="89">
                    <c:v>31-Mar-06</c:v>
                  </c:pt>
                  <c:pt idx="90">
                    <c:v>01-Apr-06</c:v>
                  </c:pt>
                  <c:pt idx="91">
                    <c:v>02-Apr-06</c:v>
                  </c:pt>
                  <c:pt idx="92">
                    <c:v>03-Apr-06</c:v>
                  </c:pt>
                  <c:pt idx="93">
                    <c:v>04-Apr-06</c:v>
                  </c:pt>
                  <c:pt idx="94">
                    <c:v>05-Apr-06</c:v>
                  </c:pt>
                  <c:pt idx="95">
                    <c:v>06-Apr-06</c:v>
                  </c:pt>
                  <c:pt idx="96">
                    <c:v>07-Apr-06</c:v>
                  </c:pt>
                  <c:pt idx="97">
                    <c:v>08-Apr-06</c:v>
                  </c:pt>
                  <c:pt idx="98">
                    <c:v>09-Apr-06</c:v>
                  </c:pt>
                  <c:pt idx="99">
                    <c:v>10-Apr-06</c:v>
                  </c:pt>
                  <c:pt idx="100">
                    <c:v>11-Apr-06</c:v>
                  </c:pt>
                  <c:pt idx="101">
                    <c:v>12-Apr-06</c:v>
                  </c:pt>
                  <c:pt idx="102">
                    <c:v>13-Apr-06</c:v>
                  </c:pt>
                  <c:pt idx="103">
                    <c:v>14-Apr-06</c:v>
                  </c:pt>
                  <c:pt idx="104">
                    <c:v>15-Apr-06</c:v>
                  </c:pt>
                  <c:pt idx="105">
                    <c:v>16-Apr-06</c:v>
                  </c:pt>
                  <c:pt idx="106">
                    <c:v>17-Apr-06</c:v>
                  </c:pt>
                  <c:pt idx="107">
                    <c:v>18-Apr-06</c:v>
                  </c:pt>
                  <c:pt idx="108">
                    <c:v>19-Apr-06</c:v>
                  </c:pt>
                  <c:pt idx="109">
                    <c:v>20-Apr-06</c:v>
                  </c:pt>
                  <c:pt idx="110">
                    <c:v>21-Apr-06</c:v>
                  </c:pt>
                  <c:pt idx="111">
                    <c:v>22-Apr-06</c:v>
                  </c:pt>
                  <c:pt idx="112">
                    <c:v>23-Apr-06</c:v>
                  </c:pt>
                  <c:pt idx="113">
                    <c:v>24-Apr-06</c:v>
                  </c:pt>
                  <c:pt idx="114">
                    <c:v>25-Apr-06</c:v>
                  </c:pt>
                  <c:pt idx="115">
                    <c:v>26-Apr-06</c:v>
                  </c:pt>
                  <c:pt idx="116">
                    <c:v>27-Apr-06</c:v>
                  </c:pt>
                  <c:pt idx="117">
                    <c:v>28-Apr-06</c:v>
                  </c:pt>
                  <c:pt idx="118">
                    <c:v>29-Apr-06</c:v>
                  </c:pt>
                  <c:pt idx="119">
                    <c:v>30-Apr-06</c:v>
                  </c:pt>
                  <c:pt idx="120">
                    <c:v>01-May-06</c:v>
                  </c:pt>
                  <c:pt idx="121">
                    <c:v>02-May-06</c:v>
                  </c:pt>
                  <c:pt idx="122">
                    <c:v>03-May-06</c:v>
                  </c:pt>
                  <c:pt idx="123">
                    <c:v>04-May-06</c:v>
                  </c:pt>
                  <c:pt idx="124">
                    <c:v>05-May-06</c:v>
                  </c:pt>
                  <c:pt idx="125">
                    <c:v>06-May-06</c:v>
                  </c:pt>
                  <c:pt idx="126">
                    <c:v>07-May-06</c:v>
                  </c:pt>
                  <c:pt idx="127">
                    <c:v>08-May-06</c:v>
                  </c:pt>
                  <c:pt idx="128">
                    <c:v>09-May-06</c:v>
                  </c:pt>
                  <c:pt idx="129">
                    <c:v>10-May-06</c:v>
                  </c:pt>
                  <c:pt idx="130">
                    <c:v>11-May-06</c:v>
                  </c:pt>
                  <c:pt idx="131">
                    <c:v>12-May-06</c:v>
                  </c:pt>
                  <c:pt idx="132">
                    <c:v>13-May-06</c:v>
                  </c:pt>
                  <c:pt idx="133">
                    <c:v>14-May-06</c:v>
                  </c:pt>
                  <c:pt idx="134">
                    <c:v>15-May-06</c:v>
                  </c:pt>
                  <c:pt idx="135">
                    <c:v>16-May-06</c:v>
                  </c:pt>
                  <c:pt idx="136">
                    <c:v>17-May-06</c:v>
                  </c:pt>
                  <c:pt idx="137">
                    <c:v>18-May-06</c:v>
                  </c:pt>
                  <c:pt idx="138">
                    <c:v>19-May-06</c:v>
                  </c:pt>
                  <c:pt idx="139">
                    <c:v>20-May-06</c:v>
                  </c:pt>
                  <c:pt idx="140">
                    <c:v>21-May-06</c:v>
                  </c:pt>
                  <c:pt idx="141">
                    <c:v>22-May-06</c:v>
                  </c:pt>
                  <c:pt idx="142">
                    <c:v>23-May-06</c:v>
                  </c:pt>
                  <c:pt idx="143">
                    <c:v>24-May-06</c:v>
                  </c:pt>
                  <c:pt idx="144">
                    <c:v>25-May-06</c:v>
                  </c:pt>
                  <c:pt idx="145">
                    <c:v>26-May-06</c:v>
                  </c:pt>
                  <c:pt idx="146">
                    <c:v>27-May-06</c:v>
                  </c:pt>
                  <c:pt idx="147">
                    <c:v>28-May-06</c:v>
                  </c:pt>
                  <c:pt idx="148">
                    <c:v>29-May-06</c:v>
                  </c:pt>
                  <c:pt idx="149">
                    <c:v>30-May-06</c:v>
                  </c:pt>
                  <c:pt idx="150">
                    <c:v>31-May-06</c:v>
                  </c:pt>
                  <c:pt idx="151">
                    <c:v>01-Jun-06</c:v>
                  </c:pt>
                  <c:pt idx="152">
                    <c:v>02-Jun-06</c:v>
                  </c:pt>
                  <c:pt idx="153">
                    <c:v>03-Jun-06</c:v>
                  </c:pt>
                  <c:pt idx="154">
                    <c:v>04-Jun-06</c:v>
                  </c:pt>
                  <c:pt idx="155">
                    <c:v>05-Jun-06</c:v>
                  </c:pt>
                  <c:pt idx="156">
                    <c:v>06-Jun-06</c:v>
                  </c:pt>
                  <c:pt idx="157">
                    <c:v>07-Jun-06</c:v>
                  </c:pt>
                  <c:pt idx="158">
                    <c:v>08-Jun-06</c:v>
                  </c:pt>
                  <c:pt idx="159">
                    <c:v>09-Jun-06</c:v>
                  </c:pt>
                  <c:pt idx="160">
                    <c:v>10-Jun-06</c:v>
                  </c:pt>
                  <c:pt idx="161">
                    <c:v>11-Jun-06</c:v>
                  </c:pt>
                  <c:pt idx="162">
                    <c:v>12-Jun-06</c:v>
                  </c:pt>
                  <c:pt idx="163">
                    <c:v>13-Jun-06</c:v>
                  </c:pt>
                  <c:pt idx="164">
                    <c:v>14-Jun-06</c:v>
                  </c:pt>
                  <c:pt idx="165">
                    <c:v>15-Jun-06</c:v>
                  </c:pt>
                  <c:pt idx="166">
                    <c:v>16-Jun-06</c:v>
                  </c:pt>
                  <c:pt idx="167">
                    <c:v>17-Jun-06</c:v>
                  </c:pt>
                  <c:pt idx="168">
                    <c:v>18-Jun-06</c:v>
                  </c:pt>
                  <c:pt idx="169">
                    <c:v>19-Jun-06</c:v>
                  </c:pt>
                  <c:pt idx="170">
                    <c:v>20-Jun-06</c:v>
                  </c:pt>
                  <c:pt idx="171">
                    <c:v>21-Jun-06</c:v>
                  </c:pt>
                  <c:pt idx="172">
                    <c:v>22-Jun-06</c:v>
                  </c:pt>
                  <c:pt idx="173">
                    <c:v>23-Jun-06</c:v>
                  </c:pt>
                  <c:pt idx="174">
                    <c:v>24-Jun-06</c:v>
                  </c:pt>
                  <c:pt idx="175">
                    <c:v>25-Jun-06</c:v>
                  </c:pt>
                  <c:pt idx="176">
                    <c:v>26-Jun-06</c:v>
                  </c:pt>
                  <c:pt idx="177">
                    <c:v>27-Jun-06</c:v>
                  </c:pt>
                  <c:pt idx="178">
                    <c:v>28-Jun-06</c:v>
                  </c:pt>
                  <c:pt idx="179">
                    <c:v>29-Jun-06</c:v>
                  </c:pt>
                  <c:pt idx="180">
                    <c:v>30-Jun-06</c:v>
                  </c:pt>
                </c:lvl>
                <c:lvl>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2</c:v>
                  </c:pt>
                  <c:pt idx="32">
                    <c:v>2</c:v>
                  </c:pt>
                  <c:pt idx="33">
                    <c:v>2</c:v>
                  </c:pt>
                  <c:pt idx="34">
                    <c:v>2</c:v>
                  </c:pt>
                  <c:pt idx="35">
                    <c:v>2</c:v>
                  </c:pt>
                  <c:pt idx="36">
                    <c:v>2</c:v>
                  </c:pt>
                  <c:pt idx="37">
                    <c:v>2</c:v>
                  </c:pt>
                  <c:pt idx="38">
                    <c:v>2</c:v>
                  </c:pt>
                  <c:pt idx="39">
                    <c:v>2</c:v>
                  </c:pt>
                  <c:pt idx="40">
                    <c:v>2</c:v>
                  </c:pt>
                  <c:pt idx="41">
                    <c:v>2</c:v>
                  </c:pt>
                  <c:pt idx="42">
                    <c:v>2</c:v>
                  </c:pt>
                  <c:pt idx="43">
                    <c:v>2</c:v>
                  </c:pt>
                  <c:pt idx="44">
                    <c:v>2</c:v>
                  </c:pt>
                  <c:pt idx="45">
                    <c:v>2</c:v>
                  </c:pt>
                  <c:pt idx="46">
                    <c:v>2</c:v>
                  </c:pt>
                  <c:pt idx="47">
                    <c:v>2</c:v>
                  </c:pt>
                  <c:pt idx="48">
                    <c:v>2</c:v>
                  </c:pt>
                  <c:pt idx="49">
                    <c:v>2</c:v>
                  </c:pt>
                  <c:pt idx="50">
                    <c:v>2</c:v>
                  </c:pt>
                  <c:pt idx="51">
                    <c:v>2</c:v>
                  </c:pt>
                  <c:pt idx="52">
                    <c:v>2</c:v>
                  </c:pt>
                  <c:pt idx="53">
                    <c:v>2</c:v>
                  </c:pt>
                  <c:pt idx="54">
                    <c:v>2</c:v>
                  </c:pt>
                  <c:pt idx="55">
                    <c:v>2</c:v>
                  </c:pt>
                  <c:pt idx="56">
                    <c:v>2</c:v>
                  </c:pt>
                  <c:pt idx="57">
                    <c:v>2</c:v>
                  </c:pt>
                  <c:pt idx="58">
                    <c:v>2</c:v>
                  </c:pt>
                  <c:pt idx="59">
                    <c:v>3</c:v>
                  </c:pt>
                  <c:pt idx="60">
                    <c:v>3</c:v>
                  </c:pt>
                  <c:pt idx="61">
                    <c:v>3</c:v>
                  </c:pt>
                  <c:pt idx="62">
                    <c:v>3</c:v>
                  </c:pt>
                  <c:pt idx="63">
                    <c:v>3</c:v>
                  </c:pt>
                  <c:pt idx="64">
                    <c:v>3</c:v>
                  </c:pt>
                  <c:pt idx="65">
                    <c:v>3</c:v>
                  </c:pt>
                  <c:pt idx="66">
                    <c:v>3</c:v>
                  </c:pt>
                  <c:pt idx="67">
                    <c:v>3</c:v>
                  </c:pt>
                  <c:pt idx="68">
                    <c:v>3</c:v>
                  </c:pt>
                  <c:pt idx="69">
                    <c:v>3</c:v>
                  </c:pt>
                  <c:pt idx="70">
                    <c:v>3</c:v>
                  </c:pt>
                  <c:pt idx="71">
                    <c:v>3</c:v>
                  </c:pt>
                  <c:pt idx="72">
                    <c:v>3</c:v>
                  </c:pt>
                  <c:pt idx="73">
                    <c:v>3</c:v>
                  </c:pt>
                  <c:pt idx="74">
                    <c:v>3</c:v>
                  </c:pt>
                  <c:pt idx="75">
                    <c:v>3</c:v>
                  </c:pt>
                  <c:pt idx="76">
                    <c:v>3</c:v>
                  </c:pt>
                  <c:pt idx="77">
                    <c:v>3</c:v>
                  </c:pt>
                  <c:pt idx="78">
                    <c:v>3</c:v>
                  </c:pt>
                  <c:pt idx="79">
                    <c:v>3</c:v>
                  </c:pt>
                  <c:pt idx="80">
                    <c:v>3</c:v>
                  </c:pt>
                  <c:pt idx="81">
                    <c:v>3</c:v>
                  </c:pt>
                  <c:pt idx="82">
                    <c:v>3</c:v>
                  </c:pt>
                  <c:pt idx="83">
                    <c:v>3</c:v>
                  </c:pt>
                  <c:pt idx="84">
                    <c:v>3</c:v>
                  </c:pt>
                  <c:pt idx="85">
                    <c:v>3</c:v>
                  </c:pt>
                  <c:pt idx="86">
                    <c:v>3</c:v>
                  </c:pt>
                  <c:pt idx="87">
                    <c:v>3</c:v>
                  </c:pt>
                  <c:pt idx="88">
                    <c:v>3</c:v>
                  </c:pt>
                  <c:pt idx="89">
                    <c:v>3</c:v>
                  </c:pt>
                  <c:pt idx="90">
                    <c:v>4</c:v>
                  </c:pt>
                  <c:pt idx="91">
                    <c:v>4</c:v>
                  </c:pt>
                  <c:pt idx="92">
                    <c:v>4</c:v>
                  </c:pt>
                  <c:pt idx="93">
                    <c:v>4</c:v>
                  </c:pt>
                  <c:pt idx="94">
                    <c:v>4</c:v>
                  </c:pt>
                  <c:pt idx="95">
                    <c:v>4</c:v>
                  </c:pt>
                  <c:pt idx="96">
                    <c:v>4</c:v>
                  </c:pt>
                  <c:pt idx="97">
                    <c:v>4</c:v>
                  </c:pt>
                  <c:pt idx="98">
                    <c:v>4</c:v>
                  </c:pt>
                  <c:pt idx="99">
                    <c:v>4</c:v>
                  </c:pt>
                  <c:pt idx="100">
                    <c:v>4</c:v>
                  </c:pt>
                  <c:pt idx="101">
                    <c:v>4</c:v>
                  </c:pt>
                  <c:pt idx="102">
                    <c:v>4</c:v>
                  </c:pt>
                  <c:pt idx="103">
                    <c:v>4</c:v>
                  </c:pt>
                  <c:pt idx="104">
                    <c:v>4</c:v>
                  </c:pt>
                  <c:pt idx="105">
                    <c:v>4</c:v>
                  </c:pt>
                  <c:pt idx="106">
                    <c:v>4</c:v>
                  </c:pt>
                  <c:pt idx="107">
                    <c:v>4</c:v>
                  </c:pt>
                  <c:pt idx="108">
                    <c:v>4</c:v>
                  </c:pt>
                  <c:pt idx="109">
                    <c:v>4</c:v>
                  </c:pt>
                  <c:pt idx="110">
                    <c:v>4</c:v>
                  </c:pt>
                  <c:pt idx="111">
                    <c:v>4</c:v>
                  </c:pt>
                  <c:pt idx="112">
                    <c:v>4</c:v>
                  </c:pt>
                  <c:pt idx="113">
                    <c:v>4</c:v>
                  </c:pt>
                  <c:pt idx="114">
                    <c:v>4</c:v>
                  </c:pt>
                  <c:pt idx="115">
                    <c:v>4</c:v>
                  </c:pt>
                  <c:pt idx="116">
                    <c:v>4</c:v>
                  </c:pt>
                  <c:pt idx="117">
                    <c:v>4</c:v>
                  </c:pt>
                  <c:pt idx="118">
                    <c:v>4</c:v>
                  </c:pt>
                  <c:pt idx="119">
                    <c:v>4</c:v>
                  </c:pt>
                  <c:pt idx="120">
                    <c:v>5</c:v>
                  </c:pt>
                  <c:pt idx="121">
                    <c:v>5</c:v>
                  </c:pt>
                  <c:pt idx="122">
                    <c:v>5</c:v>
                  </c:pt>
                  <c:pt idx="123">
                    <c:v>5</c:v>
                  </c:pt>
                  <c:pt idx="124">
                    <c:v>5</c:v>
                  </c:pt>
                  <c:pt idx="125">
                    <c:v>5</c:v>
                  </c:pt>
                  <c:pt idx="126">
                    <c:v>5</c:v>
                  </c:pt>
                  <c:pt idx="127">
                    <c:v>5</c:v>
                  </c:pt>
                  <c:pt idx="128">
                    <c:v>5</c:v>
                  </c:pt>
                  <c:pt idx="129">
                    <c:v>5</c:v>
                  </c:pt>
                  <c:pt idx="130">
                    <c:v>5</c:v>
                  </c:pt>
                  <c:pt idx="131">
                    <c:v>5</c:v>
                  </c:pt>
                  <c:pt idx="132">
                    <c:v>5</c:v>
                  </c:pt>
                  <c:pt idx="133">
                    <c:v>5</c:v>
                  </c:pt>
                  <c:pt idx="134">
                    <c:v>5</c:v>
                  </c:pt>
                  <c:pt idx="135">
                    <c:v>5</c:v>
                  </c:pt>
                  <c:pt idx="136">
                    <c:v>5</c:v>
                  </c:pt>
                  <c:pt idx="137">
                    <c:v>5</c:v>
                  </c:pt>
                  <c:pt idx="138">
                    <c:v>5</c:v>
                  </c:pt>
                  <c:pt idx="139">
                    <c:v>5</c:v>
                  </c:pt>
                  <c:pt idx="140">
                    <c:v>5</c:v>
                  </c:pt>
                  <c:pt idx="141">
                    <c:v>5</c:v>
                  </c:pt>
                  <c:pt idx="142">
                    <c:v>5</c:v>
                  </c:pt>
                  <c:pt idx="143">
                    <c:v>5</c:v>
                  </c:pt>
                  <c:pt idx="144">
                    <c:v>5</c:v>
                  </c:pt>
                  <c:pt idx="145">
                    <c:v>5</c:v>
                  </c:pt>
                  <c:pt idx="146">
                    <c:v>5</c:v>
                  </c:pt>
                  <c:pt idx="147">
                    <c:v>5</c:v>
                  </c:pt>
                  <c:pt idx="148">
                    <c:v>5</c:v>
                  </c:pt>
                  <c:pt idx="149">
                    <c:v>5</c:v>
                  </c:pt>
                  <c:pt idx="150">
                    <c:v>5</c:v>
                  </c:pt>
                  <c:pt idx="151">
                    <c:v>6</c:v>
                  </c:pt>
                  <c:pt idx="152">
                    <c:v>6</c:v>
                  </c:pt>
                  <c:pt idx="153">
                    <c:v>6</c:v>
                  </c:pt>
                  <c:pt idx="154">
                    <c:v>6</c:v>
                  </c:pt>
                  <c:pt idx="155">
                    <c:v>6</c:v>
                  </c:pt>
                  <c:pt idx="156">
                    <c:v>6</c:v>
                  </c:pt>
                  <c:pt idx="157">
                    <c:v>6</c:v>
                  </c:pt>
                  <c:pt idx="158">
                    <c:v>6</c:v>
                  </c:pt>
                  <c:pt idx="159">
                    <c:v>6</c:v>
                  </c:pt>
                  <c:pt idx="160">
                    <c:v>6</c:v>
                  </c:pt>
                  <c:pt idx="161">
                    <c:v>6</c:v>
                  </c:pt>
                  <c:pt idx="162">
                    <c:v>6</c:v>
                  </c:pt>
                  <c:pt idx="163">
                    <c:v>6</c:v>
                  </c:pt>
                  <c:pt idx="164">
                    <c:v>6</c:v>
                  </c:pt>
                  <c:pt idx="165">
                    <c:v>6</c:v>
                  </c:pt>
                  <c:pt idx="166">
                    <c:v>6</c:v>
                  </c:pt>
                  <c:pt idx="167">
                    <c:v>6</c:v>
                  </c:pt>
                  <c:pt idx="168">
                    <c:v>6</c:v>
                  </c:pt>
                  <c:pt idx="169">
                    <c:v>6</c:v>
                  </c:pt>
                  <c:pt idx="170">
                    <c:v>6</c:v>
                  </c:pt>
                  <c:pt idx="171">
                    <c:v>6</c:v>
                  </c:pt>
                  <c:pt idx="172">
                    <c:v>6</c:v>
                  </c:pt>
                  <c:pt idx="173">
                    <c:v>6</c:v>
                  </c:pt>
                  <c:pt idx="174">
                    <c:v>6</c:v>
                  </c:pt>
                  <c:pt idx="175">
                    <c:v>6</c:v>
                  </c:pt>
                  <c:pt idx="176">
                    <c:v>6</c:v>
                  </c:pt>
                  <c:pt idx="177">
                    <c:v>6</c:v>
                  </c:pt>
                  <c:pt idx="178">
                    <c:v>6</c:v>
                  </c:pt>
                  <c:pt idx="179">
                    <c:v>6</c:v>
                  </c:pt>
                  <c:pt idx="180">
                    <c:v>6</c:v>
                  </c:pt>
                </c:lvl>
                <c:lvl>
                  <c:pt idx="0">
                    <c:v>2006</c:v>
                  </c:pt>
                  <c:pt idx="1">
                    <c:v>2006</c:v>
                  </c:pt>
                  <c:pt idx="2">
                    <c:v>2006</c:v>
                  </c:pt>
                  <c:pt idx="3">
                    <c:v>2006</c:v>
                  </c:pt>
                  <c:pt idx="4">
                    <c:v>2006</c:v>
                  </c:pt>
                  <c:pt idx="5">
                    <c:v>2006</c:v>
                  </c:pt>
                  <c:pt idx="6">
                    <c:v>2006</c:v>
                  </c:pt>
                  <c:pt idx="7">
                    <c:v>2006</c:v>
                  </c:pt>
                  <c:pt idx="8">
                    <c:v>2006</c:v>
                  </c:pt>
                  <c:pt idx="9">
                    <c:v>2006</c:v>
                  </c:pt>
                  <c:pt idx="10">
                    <c:v>2006</c:v>
                  </c:pt>
                  <c:pt idx="11">
                    <c:v>2006</c:v>
                  </c:pt>
                  <c:pt idx="12">
                    <c:v>2006</c:v>
                  </c:pt>
                  <c:pt idx="13">
                    <c:v>2006</c:v>
                  </c:pt>
                  <c:pt idx="14">
                    <c:v>2006</c:v>
                  </c:pt>
                  <c:pt idx="15">
                    <c:v>2006</c:v>
                  </c:pt>
                  <c:pt idx="16">
                    <c:v>2006</c:v>
                  </c:pt>
                  <c:pt idx="17">
                    <c:v>2006</c:v>
                  </c:pt>
                  <c:pt idx="18">
                    <c:v>2006</c:v>
                  </c:pt>
                  <c:pt idx="19">
                    <c:v>2006</c:v>
                  </c:pt>
                  <c:pt idx="20">
                    <c:v>2006</c:v>
                  </c:pt>
                  <c:pt idx="21">
                    <c:v>2006</c:v>
                  </c:pt>
                  <c:pt idx="22">
                    <c:v>2006</c:v>
                  </c:pt>
                  <c:pt idx="23">
                    <c:v>2006</c:v>
                  </c:pt>
                  <c:pt idx="24">
                    <c:v>2006</c:v>
                  </c:pt>
                  <c:pt idx="25">
                    <c:v>2006</c:v>
                  </c:pt>
                  <c:pt idx="26">
                    <c:v>2006</c:v>
                  </c:pt>
                  <c:pt idx="27">
                    <c:v>2006</c:v>
                  </c:pt>
                  <c:pt idx="28">
                    <c:v>2006</c:v>
                  </c:pt>
                  <c:pt idx="29">
                    <c:v>2006</c:v>
                  </c:pt>
                  <c:pt idx="30">
                    <c:v>2006</c:v>
                  </c:pt>
                  <c:pt idx="31">
                    <c:v>2006</c:v>
                  </c:pt>
                  <c:pt idx="32">
                    <c:v>2006</c:v>
                  </c:pt>
                  <c:pt idx="33">
                    <c:v>2006</c:v>
                  </c:pt>
                  <c:pt idx="34">
                    <c:v>2006</c:v>
                  </c:pt>
                  <c:pt idx="35">
                    <c:v>2006</c:v>
                  </c:pt>
                  <c:pt idx="36">
                    <c:v>2006</c:v>
                  </c:pt>
                  <c:pt idx="37">
                    <c:v>2006</c:v>
                  </c:pt>
                  <c:pt idx="38">
                    <c:v>2006</c:v>
                  </c:pt>
                  <c:pt idx="39">
                    <c:v>2006</c:v>
                  </c:pt>
                  <c:pt idx="40">
                    <c:v>2006</c:v>
                  </c:pt>
                  <c:pt idx="41">
                    <c:v>2006</c:v>
                  </c:pt>
                  <c:pt idx="42">
                    <c:v>2006</c:v>
                  </c:pt>
                  <c:pt idx="43">
                    <c:v>2006</c:v>
                  </c:pt>
                  <c:pt idx="44">
                    <c:v>2006</c:v>
                  </c:pt>
                  <c:pt idx="45">
                    <c:v>2006</c:v>
                  </c:pt>
                  <c:pt idx="46">
                    <c:v>2006</c:v>
                  </c:pt>
                  <c:pt idx="47">
                    <c:v>2006</c:v>
                  </c:pt>
                  <c:pt idx="48">
                    <c:v>2006</c:v>
                  </c:pt>
                  <c:pt idx="49">
                    <c:v>2006</c:v>
                  </c:pt>
                  <c:pt idx="50">
                    <c:v>2006</c:v>
                  </c:pt>
                  <c:pt idx="51">
                    <c:v>2006</c:v>
                  </c:pt>
                  <c:pt idx="52">
                    <c:v>2006</c:v>
                  </c:pt>
                  <c:pt idx="53">
                    <c:v>2006</c:v>
                  </c:pt>
                  <c:pt idx="54">
                    <c:v>2006</c:v>
                  </c:pt>
                  <c:pt idx="55">
                    <c:v>2006</c:v>
                  </c:pt>
                  <c:pt idx="56">
                    <c:v>2006</c:v>
                  </c:pt>
                  <c:pt idx="57">
                    <c:v>2006</c:v>
                  </c:pt>
                  <c:pt idx="58">
                    <c:v>2006</c:v>
                  </c:pt>
                  <c:pt idx="59">
                    <c:v>2006</c:v>
                  </c:pt>
                  <c:pt idx="60">
                    <c:v>2006</c:v>
                  </c:pt>
                  <c:pt idx="61">
                    <c:v>2006</c:v>
                  </c:pt>
                  <c:pt idx="62">
                    <c:v>2006</c:v>
                  </c:pt>
                  <c:pt idx="63">
                    <c:v>2006</c:v>
                  </c:pt>
                  <c:pt idx="64">
                    <c:v>2006</c:v>
                  </c:pt>
                  <c:pt idx="65">
                    <c:v>2006</c:v>
                  </c:pt>
                  <c:pt idx="66">
                    <c:v>2006</c:v>
                  </c:pt>
                  <c:pt idx="67">
                    <c:v>2006</c:v>
                  </c:pt>
                  <c:pt idx="68">
                    <c:v>2006</c:v>
                  </c:pt>
                  <c:pt idx="69">
                    <c:v>2006</c:v>
                  </c:pt>
                  <c:pt idx="70">
                    <c:v>2006</c:v>
                  </c:pt>
                  <c:pt idx="71">
                    <c:v>2006</c:v>
                  </c:pt>
                  <c:pt idx="72">
                    <c:v>2006</c:v>
                  </c:pt>
                  <c:pt idx="73">
                    <c:v>2006</c:v>
                  </c:pt>
                  <c:pt idx="74">
                    <c:v>2006</c:v>
                  </c:pt>
                  <c:pt idx="75">
                    <c:v>2006</c:v>
                  </c:pt>
                  <c:pt idx="76">
                    <c:v>2006</c:v>
                  </c:pt>
                  <c:pt idx="77">
                    <c:v>2006</c:v>
                  </c:pt>
                  <c:pt idx="78">
                    <c:v>2006</c:v>
                  </c:pt>
                  <c:pt idx="79">
                    <c:v>2006</c:v>
                  </c:pt>
                  <c:pt idx="80">
                    <c:v>2006</c:v>
                  </c:pt>
                  <c:pt idx="81">
                    <c:v>2006</c:v>
                  </c:pt>
                  <c:pt idx="82">
                    <c:v>2006</c:v>
                  </c:pt>
                  <c:pt idx="83">
                    <c:v>2006</c:v>
                  </c:pt>
                  <c:pt idx="84">
                    <c:v>2006</c:v>
                  </c:pt>
                  <c:pt idx="85">
                    <c:v>2006</c:v>
                  </c:pt>
                  <c:pt idx="86">
                    <c:v>2006</c:v>
                  </c:pt>
                  <c:pt idx="87">
                    <c:v>2006</c:v>
                  </c:pt>
                  <c:pt idx="88">
                    <c:v>2006</c:v>
                  </c:pt>
                  <c:pt idx="89">
                    <c:v>2006</c:v>
                  </c:pt>
                  <c:pt idx="90">
                    <c:v>2006</c:v>
                  </c:pt>
                  <c:pt idx="91">
                    <c:v>2006</c:v>
                  </c:pt>
                  <c:pt idx="92">
                    <c:v>2006</c:v>
                  </c:pt>
                  <c:pt idx="93">
                    <c:v>2006</c:v>
                  </c:pt>
                  <c:pt idx="94">
                    <c:v>2006</c:v>
                  </c:pt>
                  <c:pt idx="95">
                    <c:v>2006</c:v>
                  </c:pt>
                  <c:pt idx="96">
                    <c:v>2006</c:v>
                  </c:pt>
                  <c:pt idx="97">
                    <c:v>2006</c:v>
                  </c:pt>
                  <c:pt idx="98">
                    <c:v>2006</c:v>
                  </c:pt>
                  <c:pt idx="99">
                    <c:v>2006</c:v>
                  </c:pt>
                  <c:pt idx="100">
                    <c:v>2006</c:v>
                  </c:pt>
                  <c:pt idx="101">
                    <c:v>2006</c:v>
                  </c:pt>
                  <c:pt idx="102">
                    <c:v>2006</c:v>
                  </c:pt>
                  <c:pt idx="103">
                    <c:v>2006</c:v>
                  </c:pt>
                  <c:pt idx="104">
                    <c:v>2006</c:v>
                  </c:pt>
                  <c:pt idx="105">
                    <c:v>2006</c:v>
                  </c:pt>
                  <c:pt idx="106">
                    <c:v>2006</c:v>
                  </c:pt>
                  <c:pt idx="107">
                    <c:v>2006</c:v>
                  </c:pt>
                  <c:pt idx="108">
                    <c:v>2006</c:v>
                  </c:pt>
                  <c:pt idx="109">
                    <c:v>2006</c:v>
                  </c:pt>
                  <c:pt idx="110">
                    <c:v>2006</c:v>
                  </c:pt>
                  <c:pt idx="111">
                    <c:v>2006</c:v>
                  </c:pt>
                  <c:pt idx="112">
                    <c:v>2006</c:v>
                  </c:pt>
                  <c:pt idx="113">
                    <c:v>2006</c:v>
                  </c:pt>
                  <c:pt idx="114">
                    <c:v>2006</c:v>
                  </c:pt>
                  <c:pt idx="115">
                    <c:v>2006</c:v>
                  </c:pt>
                  <c:pt idx="116">
                    <c:v>2006</c:v>
                  </c:pt>
                  <c:pt idx="117">
                    <c:v>2006</c:v>
                  </c:pt>
                  <c:pt idx="118">
                    <c:v>2006</c:v>
                  </c:pt>
                  <c:pt idx="119">
                    <c:v>2006</c:v>
                  </c:pt>
                  <c:pt idx="120">
                    <c:v>2006</c:v>
                  </c:pt>
                  <c:pt idx="121">
                    <c:v>2006</c:v>
                  </c:pt>
                  <c:pt idx="122">
                    <c:v>2006</c:v>
                  </c:pt>
                  <c:pt idx="123">
                    <c:v>2006</c:v>
                  </c:pt>
                  <c:pt idx="124">
                    <c:v>2006</c:v>
                  </c:pt>
                  <c:pt idx="125">
                    <c:v>2006</c:v>
                  </c:pt>
                  <c:pt idx="126">
                    <c:v>2006</c:v>
                  </c:pt>
                  <c:pt idx="127">
                    <c:v>2006</c:v>
                  </c:pt>
                  <c:pt idx="128">
                    <c:v>2006</c:v>
                  </c:pt>
                  <c:pt idx="129">
                    <c:v>2006</c:v>
                  </c:pt>
                  <c:pt idx="130">
                    <c:v>2006</c:v>
                  </c:pt>
                  <c:pt idx="131">
                    <c:v>2006</c:v>
                  </c:pt>
                  <c:pt idx="132">
                    <c:v>2006</c:v>
                  </c:pt>
                  <c:pt idx="133">
                    <c:v>2006</c:v>
                  </c:pt>
                  <c:pt idx="134">
                    <c:v>2006</c:v>
                  </c:pt>
                  <c:pt idx="135">
                    <c:v>2006</c:v>
                  </c:pt>
                  <c:pt idx="136">
                    <c:v>2006</c:v>
                  </c:pt>
                  <c:pt idx="137">
                    <c:v>2006</c:v>
                  </c:pt>
                  <c:pt idx="138">
                    <c:v>2006</c:v>
                  </c:pt>
                  <c:pt idx="139">
                    <c:v>2006</c:v>
                  </c:pt>
                  <c:pt idx="140">
                    <c:v>2006</c:v>
                  </c:pt>
                  <c:pt idx="141">
                    <c:v>2006</c:v>
                  </c:pt>
                  <c:pt idx="142">
                    <c:v>2006</c:v>
                  </c:pt>
                  <c:pt idx="143">
                    <c:v>2006</c:v>
                  </c:pt>
                  <c:pt idx="144">
                    <c:v>2006</c:v>
                  </c:pt>
                  <c:pt idx="145">
                    <c:v>2006</c:v>
                  </c:pt>
                  <c:pt idx="146">
                    <c:v>2006</c:v>
                  </c:pt>
                  <c:pt idx="147">
                    <c:v>2006</c:v>
                  </c:pt>
                  <c:pt idx="148">
                    <c:v>2006</c:v>
                  </c:pt>
                  <c:pt idx="149">
                    <c:v>2006</c:v>
                  </c:pt>
                  <c:pt idx="150">
                    <c:v>2006</c:v>
                  </c:pt>
                  <c:pt idx="151">
                    <c:v>2006</c:v>
                  </c:pt>
                  <c:pt idx="152">
                    <c:v>2006</c:v>
                  </c:pt>
                  <c:pt idx="153">
                    <c:v>2006</c:v>
                  </c:pt>
                  <c:pt idx="154">
                    <c:v>2006</c:v>
                  </c:pt>
                  <c:pt idx="155">
                    <c:v>2006</c:v>
                  </c:pt>
                  <c:pt idx="156">
                    <c:v>2006</c:v>
                  </c:pt>
                  <c:pt idx="157">
                    <c:v>2006</c:v>
                  </c:pt>
                  <c:pt idx="158">
                    <c:v>2006</c:v>
                  </c:pt>
                  <c:pt idx="159">
                    <c:v>2006</c:v>
                  </c:pt>
                  <c:pt idx="160">
                    <c:v>2006</c:v>
                  </c:pt>
                  <c:pt idx="161">
                    <c:v>2006</c:v>
                  </c:pt>
                  <c:pt idx="162">
                    <c:v>2006</c:v>
                  </c:pt>
                  <c:pt idx="163">
                    <c:v>2006</c:v>
                  </c:pt>
                  <c:pt idx="164">
                    <c:v>2006</c:v>
                  </c:pt>
                  <c:pt idx="165">
                    <c:v>2006</c:v>
                  </c:pt>
                  <c:pt idx="166">
                    <c:v>2006</c:v>
                  </c:pt>
                  <c:pt idx="167">
                    <c:v>2006</c:v>
                  </c:pt>
                  <c:pt idx="168">
                    <c:v>2006</c:v>
                  </c:pt>
                  <c:pt idx="169">
                    <c:v>2006</c:v>
                  </c:pt>
                  <c:pt idx="170">
                    <c:v>2006</c:v>
                  </c:pt>
                  <c:pt idx="171">
                    <c:v>2006</c:v>
                  </c:pt>
                  <c:pt idx="172">
                    <c:v>2006</c:v>
                  </c:pt>
                  <c:pt idx="173">
                    <c:v>2006</c:v>
                  </c:pt>
                  <c:pt idx="174">
                    <c:v>2006</c:v>
                  </c:pt>
                  <c:pt idx="175">
                    <c:v>2006</c:v>
                  </c:pt>
                  <c:pt idx="176">
                    <c:v>2006</c:v>
                  </c:pt>
                  <c:pt idx="177">
                    <c:v>2006</c:v>
                  </c:pt>
                  <c:pt idx="178">
                    <c:v>2006</c:v>
                  </c:pt>
                  <c:pt idx="179">
                    <c:v>2006</c:v>
                  </c:pt>
                  <c:pt idx="180">
                    <c:v>2006</c:v>
                  </c:pt>
                </c:lvl>
              </c:multiLvlStrCache>
            </c:multiLvlStrRef>
          </c:cat>
          <c:val>
            <c:numRef>
              <c:f>FlowsExports!$I$183:$I$363</c:f>
              <c:numCache>
                <c:formatCode>0</c:formatCode>
                <c:ptCount val="181"/>
                <c:pt idx="0">
                  <c:v>-3037.8687500000001</c:v>
                </c:pt>
                <c:pt idx="1">
                  <c:v>-4572.9207448799998</c:v>
                </c:pt>
                <c:pt idx="2">
                  <c:v>1127</c:v>
                </c:pt>
                <c:pt idx="3">
                  <c:v>1460</c:v>
                </c:pt>
                <c:pt idx="4">
                  <c:v>3104.3716288199998</c:v>
                </c:pt>
                <c:pt idx="5">
                  <c:v>3988.3217000000004</c:v>
                </c:pt>
                <c:pt idx="6">
                  <c:v>3668</c:v>
                </c:pt>
                <c:pt idx="7">
                  <c:v>2917</c:v>
                </c:pt>
                <c:pt idx="8">
                  <c:v>3190</c:v>
                </c:pt>
                <c:pt idx="9">
                  <c:v>1227</c:v>
                </c:pt>
                <c:pt idx="10">
                  <c:v>2010</c:v>
                </c:pt>
                <c:pt idx="11">
                  <c:v>3816</c:v>
                </c:pt>
                <c:pt idx="12">
                  <c:v>2067</c:v>
                </c:pt>
                <c:pt idx="13">
                  <c:v>2013</c:v>
                </c:pt>
                <c:pt idx="14">
                  <c:v>3592</c:v>
                </c:pt>
                <c:pt idx="15">
                  <c:v>1361</c:v>
                </c:pt>
                <c:pt idx="16">
                  <c:v>1572</c:v>
                </c:pt>
                <c:pt idx="17">
                  <c:v>-17</c:v>
                </c:pt>
                <c:pt idx="18">
                  <c:v>1893</c:v>
                </c:pt>
                <c:pt idx="19">
                  <c:v>-551</c:v>
                </c:pt>
                <c:pt idx="20">
                  <c:v>-1259</c:v>
                </c:pt>
                <c:pt idx="21">
                  <c:v>-2488</c:v>
                </c:pt>
                <c:pt idx="22">
                  <c:v>-2819</c:v>
                </c:pt>
                <c:pt idx="23">
                  <c:v>-2698</c:v>
                </c:pt>
                <c:pt idx="24">
                  <c:v>-1662</c:v>
                </c:pt>
                <c:pt idx="25">
                  <c:v>-877</c:v>
                </c:pt>
                <c:pt idx="26">
                  <c:v>-1444</c:v>
                </c:pt>
                <c:pt idx="27">
                  <c:v>-1597</c:v>
                </c:pt>
                <c:pt idx="28">
                  <c:v>-1157</c:v>
                </c:pt>
                <c:pt idx="29">
                  <c:v>-1474</c:v>
                </c:pt>
                <c:pt idx="30">
                  <c:v>89</c:v>
                </c:pt>
                <c:pt idx="31">
                  <c:v>-2217</c:v>
                </c:pt>
                <c:pt idx="32">
                  <c:v>-3836</c:v>
                </c:pt>
                <c:pt idx="33">
                  <c:v>-2481</c:v>
                </c:pt>
                <c:pt idx="34">
                  <c:v>-3824</c:v>
                </c:pt>
                <c:pt idx="35">
                  <c:v>-4751</c:v>
                </c:pt>
                <c:pt idx="36">
                  <c:v>-5037</c:v>
                </c:pt>
                <c:pt idx="37">
                  <c:v>-4283</c:v>
                </c:pt>
                <c:pt idx="38">
                  <c:v>-3336</c:v>
                </c:pt>
                <c:pt idx="39">
                  <c:v>-4777</c:v>
                </c:pt>
                <c:pt idx="40">
                  <c:v>-4515</c:v>
                </c:pt>
                <c:pt idx="41">
                  <c:v>-3487</c:v>
                </c:pt>
                <c:pt idx="42">
                  <c:v>-3634</c:v>
                </c:pt>
                <c:pt idx="43">
                  <c:v>-4026</c:v>
                </c:pt>
                <c:pt idx="44">
                  <c:v>-5262</c:v>
                </c:pt>
                <c:pt idx="45">
                  <c:v>-3585</c:v>
                </c:pt>
                <c:pt idx="46">
                  <c:v>-5848</c:v>
                </c:pt>
                <c:pt idx="47">
                  <c:v>-6862</c:v>
                </c:pt>
                <c:pt idx="48">
                  <c:v>-5741</c:v>
                </c:pt>
                <c:pt idx="49">
                  <c:v>-5368</c:v>
                </c:pt>
                <c:pt idx="50">
                  <c:v>-6069</c:v>
                </c:pt>
                <c:pt idx="51">
                  <c:v>-6847</c:v>
                </c:pt>
                <c:pt idx="52">
                  <c:v>-7191</c:v>
                </c:pt>
                <c:pt idx="53">
                  <c:v>-6301</c:v>
                </c:pt>
                <c:pt idx="54">
                  <c:v>-6792</c:v>
                </c:pt>
                <c:pt idx="55">
                  <c:v>-6578</c:v>
                </c:pt>
                <c:pt idx="56">
                  <c:v>-6691</c:v>
                </c:pt>
                <c:pt idx="57">
                  <c:v>-7525</c:v>
                </c:pt>
                <c:pt idx="58">
                  <c:v>-1782</c:v>
                </c:pt>
                <c:pt idx="59">
                  <c:v>-2518</c:v>
                </c:pt>
                <c:pt idx="60">
                  <c:v>-3006</c:v>
                </c:pt>
                <c:pt idx="61">
                  <c:v>-2309</c:v>
                </c:pt>
                <c:pt idx="62">
                  <c:v>-1509</c:v>
                </c:pt>
                <c:pt idx="63">
                  <c:v>-2404</c:v>
                </c:pt>
                <c:pt idx="64">
                  <c:v>587</c:v>
                </c:pt>
                <c:pt idx="65">
                  <c:v>118</c:v>
                </c:pt>
                <c:pt idx="66">
                  <c:v>613</c:v>
                </c:pt>
                <c:pt idx="67">
                  <c:v>-1124</c:v>
                </c:pt>
                <c:pt idx="68">
                  <c:v>1626</c:v>
                </c:pt>
                <c:pt idx="69">
                  <c:v>721</c:v>
                </c:pt>
                <c:pt idx="70">
                  <c:v>200</c:v>
                </c:pt>
                <c:pt idx="71">
                  <c:v>1044</c:v>
                </c:pt>
                <c:pt idx="72">
                  <c:v>-741</c:v>
                </c:pt>
                <c:pt idx="73">
                  <c:v>1233</c:v>
                </c:pt>
                <c:pt idx="74">
                  <c:v>471</c:v>
                </c:pt>
                <c:pt idx="75">
                  <c:v>310</c:v>
                </c:pt>
                <c:pt idx="76">
                  <c:v>466</c:v>
                </c:pt>
                <c:pt idx="77">
                  <c:v>266</c:v>
                </c:pt>
                <c:pt idx="78">
                  <c:v>-946</c:v>
                </c:pt>
                <c:pt idx="79">
                  <c:v>-753</c:v>
                </c:pt>
                <c:pt idx="80">
                  <c:v>1726</c:v>
                </c:pt>
                <c:pt idx="81">
                  <c:v>1990</c:v>
                </c:pt>
                <c:pt idx="82">
                  <c:v>1304</c:v>
                </c:pt>
                <c:pt idx="83">
                  <c:v>1815</c:v>
                </c:pt>
                <c:pt idx="84">
                  <c:v>4062</c:v>
                </c:pt>
                <c:pt idx="85">
                  <c:v>1593</c:v>
                </c:pt>
                <c:pt idx="86">
                  <c:v>1743</c:v>
                </c:pt>
                <c:pt idx="87">
                  <c:v>2903</c:v>
                </c:pt>
                <c:pt idx="88">
                  <c:v>3570</c:v>
                </c:pt>
                <c:pt idx="89">
                  <c:v>3333</c:v>
                </c:pt>
                <c:pt idx="90">
                  <c:v>5070</c:v>
                </c:pt>
                <c:pt idx="91">
                  <c:v>4863</c:v>
                </c:pt>
                <c:pt idx="92">
                  <c:v>5115</c:v>
                </c:pt>
                <c:pt idx="93">
                  <c:v>7395</c:v>
                </c:pt>
                <c:pt idx="94">
                  <c:v>8675</c:v>
                </c:pt>
                <c:pt idx="95">
                  <c:v>9940</c:v>
                </c:pt>
                <c:pt idx="96">
                  <c:v>8245</c:v>
                </c:pt>
                <c:pt idx="97">
                  <c:v>10994</c:v>
                </c:pt>
                <c:pt idx="98">
                  <c:v>9527</c:v>
                </c:pt>
                <c:pt idx="99">
                  <c:v>15150</c:v>
                </c:pt>
                <c:pt idx="100">
                  <c:v>13836</c:v>
                </c:pt>
                <c:pt idx="101">
                  <c:v>16993</c:v>
                </c:pt>
                <c:pt idx="102">
                  <c:v>18021</c:v>
                </c:pt>
                <c:pt idx="103">
                  <c:v>17842</c:v>
                </c:pt>
                <c:pt idx="104">
                  <c:v>18435</c:v>
                </c:pt>
                <c:pt idx="105">
                  <c:v>17131</c:v>
                </c:pt>
                <c:pt idx="106">
                  <c:v>18070</c:v>
                </c:pt>
                <c:pt idx="107">
                  <c:v>15214</c:v>
                </c:pt>
                <c:pt idx="108">
                  <c:v>15056</c:v>
                </c:pt>
                <c:pt idx="109">
                  <c:v>15957</c:v>
                </c:pt>
                <c:pt idx="110">
                  <c:v>13663</c:v>
                </c:pt>
                <c:pt idx="111">
                  <c:v>12619</c:v>
                </c:pt>
                <c:pt idx="112">
                  <c:v>12523</c:v>
                </c:pt>
                <c:pt idx="113">
                  <c:v>14687</c:v>
                </c:pt>
                <c:pt idx="114">
                  <c:v>12825</c:v>
                </c:pt>
                <c:pt idx="115">
                  <c:v>14473</c:v>
                </c:pt>
                <c:pt idx="116">
                  <c:v>14716</c:v>
                </c:pt>
                <c:pt idx="117">
                  <c:v>11704</c:v>
                </c:pt>
                <c:pt idx="118">
                  <c:v>12813</c:v>
                </c:pt>
                <c:pt idx="119">
                  <c:v>13102</c:v>
                </c:pt>
                <c:pt idx="120">
                  <c:v>13153</c:v>
                </c:pt>
                <c:pt idx="121">
                  <c:v>13204</c:v>
                </c:pt>
                <c:pt idx="122">
                  <c:v>16033</c:v>
                </c:pt>
                <c:pt idx="123">
                  <c:v>16716</c:v>
                </c:pt>
                <c:pt idx="124">
                  <c:v>16795</c:v>
                </c:pt>
                <c:pt idx="125">
                  <c:v>15814</c:v>
                </c:pt>
                <c:pt idx="126">
                  <c:v>15295</c:v>
                </c:pt>
                <c:pt idx="127">
                  <c:v>14892</c:v>
                </c:pt>
                <c:pt idx="128">
                  <c:v>14453</c:v>
                </c:pt>
                <c:pt idx="129">
                  <c:v>14317</c:v>
                </c:pt>
                <c:pt idx="130">
                  <c:v>13177</c:v>
                </c:pt>
                <c:pt idx="131">
                  <c:v>13122</c:v>
                </c:pt>
                <c:pt idx="132">
                  <c:v>13328</c:v>
                </c:pt>
                <c:pt idx="133">
                  <c:v>13167</c:v>
                </c:pt>
                <c:pt idx="134">
                  <c:v>12059</c:v>
                </c:pt>
                <c:pt idx="135">
                  <c:v>13435</c:v>
                </c:pt>
                <c:pt idx="136">
                  <c:v>12277</c:v>
                </c:pt>
                <c:pt idx="137">
                  <c:v>8959</c:v>
                </c:pt>
                <c:pt idx="138">
                  <c:v>8142</c:v>
                </c:pt>
                <c:pt idx="139">
                  <c:v>8335</c:v>
                </c:pt>
                <c:pt idx="140">
                  <c:v>7445</c:v>
                </c:pt>
                <c:pt idx="141">
                  <c:v>8348</c:v>
                </c:pt>
                <c:pt idx="142">
                  <c:v>9083</c:v>
                </c:pt>
                <c:pt idx="143">
                  <c:v>7475</c:v>
                </c:pt>
                <c:pt idx="144">
                  <c:v>7289</c:v>
                </c:pt>
                <c:pt idx="145">
                  <c:v>6945</c:v>
                </c:pt>
                <c:pt idx="146">
                  <c:v>8995</c:v>
                </c:pt>
                <c:pt idx="147">
                  <c:v>8947</c:v>
                </c:pt>
                <c:pt idx="148">
                  <c:v>8447</c:v>
                </c:pt>
                <c:pt idx="149">
                  <c:v>8495</c:v>
                </c:pt>
                <c:pt idx="150">
                  <c:v>7175</c:v>
                </c:pt>
                <c:pt idx="151">
                  <c:v>8129</c:v>
                </c:pt>
                <c:pt idx="152">
                  <c:v>7045</c:v>
                </c:pt>
                <c:pt idx="153">
                  <c:v>3271</c:v>
                </c:pt>
                <c:pt idx="154">
                  <c:v>1918</c:v>
                </c:pt>
                <c:pt idx="155">
                  <c:v>2064</c:v>
                </c:pt>
                <c:pt idx="156">
                  <c:v>667</c:v>
                </c:pt>
                <c:pt idx="157">
                  <c:v>1052</c:v>
                </c:pt>
                <c:pt idx="158">
                  <c:v>2307</c:v>
                </c:pt>
                <c:pt idx="159">
                  <c:v>864</c:v>
                </c:pt>
                <c:pt idx="160">
                  <c:v>1680</c:v>
                </c:pt>
                <c:pt idx="161">
                  <c:v>1320</c:v>
                </c:pt>
                <c:pt idx="162">
                  <c:v>3827</c:v>
                </c:pt>
                <c:pt idx="163">
                  <c:v>3606</c:v>
                </c:pt>
                <c:pt idx="164">
                  <c:v>2658</c:v>
                </c:pt>
                <c:pt idx="165">
                  <c:v>2706</c:v>
                </c:pt>
                <c:pt idx="166">
                  <c:v>3467</c:v>
                </c:pt>
                <c:pt idx="167">
                  <c:v>2942</c:v>
                </c:pt>
                <c:pt idx="168">
                  <c:v>2193</c:v>
                </c:pt>
                <c:pt idx="169">
                  <c:v>1127.3788173</c:v>
                </c:pt>
                <c:pt idx="170">
                  <c:v>2087.2406957000003</c:v>
                </c:pt>
                <c:pt idx="171">
                  <c:v>375.12333000000001</c:v>
                </c:pt>
                <c:pt idx="172">
                  <c:v>-4532.9045674999998</c:v>
                </c:pt>
                <c:pt idx="173">
                  <c:v>-4976.0485675</c:v>
                </c:pt>
                <c:pt idx="174">
                  <c:v>-4092.1689071999999</c:v>
                </c:pt>
                <c:pt idx="175">
                  <c:v>-3260.0338188000001</c:v>
                </c:pt>
                <c:pt idx="176">
                  <c:v>-2756.2615363</c:v>
                </c:pt>
                <c:pt idx="177">
                  <c:v>-2643.0057146999998</c:v>
                </c:pt>
                <c:pt idx="178">
                  <c:v>-1895.0121199999999</c:v>
                </c:pt>
                <c:pt idx="179">
                  <c:v>2100.7569600000002</c:v>
                </c:pt>
                <c:pt idx="180">
                  <c:v>1796.2662400000006</c:v>
                </c:pt>
              </c:numCache>
            </c:numRef>
          </c:val>
          <c:smooth val="0"/>
        </c:ser>
        <c:dLbls>
          <c:showLegendKey val="0"/>
          <c:showVal val="0"/>
          <c:showCatName val="0"/>
          <c:showSerName val="0"/>
          <c:showPercent val="0"/>
          <c:showBubbleSize val="0"/>
        </c:dLbls>
        <c:marker val="1"/>
        <c:smooth val="0"/>
        <c:axId val="143585280"/>
        <c:axId val="99641024"/>
      </c:lineChart>
      <c:catAx>
        <c:axId val="143585280"/>
        <c:scaling>
          <c:orientation val="minMax"/>
        </c:scaling>
        <c:delete val="0"/>
        <c:axPos val="b"/>
        <c:minorGridlines>
          <c:spPr>
            <a:ln>
              <a:noFill/>
            </a:ln>
          </c:spPr>
        </c:minorGridlines>
        <c:majorTickMark val="out"/>
        <c:minorTickMark val="none"/>
        <c:tickLblPos val="nextTo"/>
        <c:crossAx val="99641024"/>
        <c:crossesAt val="-20000"/>
        <c:auto val="1"/>
        <c:lblAlgn val="ctr"/>
        <c:lblOffset val="100"/>
        <c:noMultiLvlLbl val="1"/>
      </c:catAx>
      <c:valAx>
        <c:axId val="99641024"/>
        <c:scaling>
          <c:orientation val="minMax"/>
          <c:max val="70000"/>
          <c:min val="-20000"/>
        </c:scaling>
        <c:delete val="0"/>
        <c:axPos val="l"/>
        <c:majorGridlines/>
        <c:title>
          <c:tx>
            <c:rich>
              <a:bodyPr/>
              <a:lstStyle/>
              <a:p>
                <a:pPr>
                  <a:defRPr/>
                </a:pPr>
                <a:r>
                  <a:rPr lang="en-US"/>
                  <a:t>Flow (cfs)</a:t>
                </a:r>
              </a:p>
            </c:rich>
          </c:tx>
          <c:layout/>
          <c:overlay val="0"/>
        </c:title>
        <c:numFmt formatCode="General" sourceLinked="1"/>
        <c:majorTickMark val="out"/>
        <c:minorTickMark val="none"/>
        <c:tickLblPos val="nextTo"/>
        <c:crossAx val="143585280"/>
        <c:crosses val="autoZero"/>
        <c:crossBetween val="midCat"/>
        <c:majorUnit val="10000"/>
        <c:minorUnit val="10000"/>
      </c:valAx>
      <c:spPr>
        <a:solidFill>
          <a:schemeClr val="bg1"/>
        </a:solidFill>
        <a:ln>
          <a:solidFill>
            <a:schemeClr val="tx1"/>
          </a:solidFill>
        </a:ln>
      </c:spPr>
    </c:plotArea>
    <c:legend>
      <c:legendPos val="r"/>
      <c:layout/>
      <c:overlay val="0"/>
    </c:legend>
    <c:plotVisOnly val="1"/>
    <c:dispBlanksAs val="gap"/>
    <c:showDLblsOverMax val="0"/>
  </c:chart>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'Summary MAST 2012'!$A$82</c:f>
              <c:strCache>
                <c:ptCount val="1"/>
                <c:pt idx="0">
                  <c:v>Pseudodiaptomus spp.</c:v>
                </c:pt>
              </c:strCache>
            </c:strRef>
          </c:tx>
          <c:spPr>
            <a:solidFill>
              <a:srgbClr val="660066"/>
            </a:solidFill>
          </c:spPr>
          <c:invertIfNegative val="0"/>
          <c:cat>
            <c:strRef>
              <c:f>'Summary MAST 2012'!$B$12:$F$12</c:f>
              <c:strCache>
                <c:ptCount val="5"/>
                <c:pt idx="0">
                  <c:v>Jan</c:v>
                </c:pt>
                <c:pt idx="1">
                  <c:v>Feb</c:v>
                </c:pt>
                <c:pt idx="2">
                  <c:v>Mar</c:v>
                </c:pt>
                <c:pt idx="3">
                  <c:v>Apr</c:v>
                </c:pt>
                <c:pt idx="4">
                  <c:v>May</c:v>
                </c:pt>
              </c:strCache>
            </c:strRef>
          </c:cat>
          <c:val>
            <c:numRef>
              <c:f>'Summary MAST 2012'!$B$82:$F$82</c:f>
              <c:numCache>
                <c:formatCode>0.00%</c:formatCode>
                <c:ptCount val="5"/>
                <c:pt idx="0">
                  <c:v>0.12377000163325134</c:v>
                </c:pt>
                <c:pt idx="1">
                  <c:v>0.13737205637309749</c:v>
                </c:pt>
                <c:pt idx="2">
                  <c:v>2.3771946781428226E-2</c:v>
                </c:pt>
                <c:pt idx="3">
                  <c:v>1.9673762399259015E-3</c:v>
                </c:pt>
                <c:pt idx="4">
                  <c:v>1.0358126478133649E-2</c:v>
                </c:pt>
              </c:numCache>
            </c:numRef>
          </c:val>
        </c:ser>
        <c:ser>
          <c:idx val="1"/>
          <c:order val="1"/>
          <c:tx>
            <c:strRef>
              <c:f>'Summary MAST 2012'!$A$83</c:f>
              <c:strCache>
                <c:ptCount val="1"/>
                <c:pt idx="0">
                  <c:v>Acartiella sinensis</c:v>
                </c:pt>
              </c:strCache>
            </c:strRef>
          </c:tx>
          <c:spPr>
            <a:solidFill>
              <a:srgbClr val="0000FF"/>
            </a:solidFill>
          </c:spPr>
          <c:invertIfNegative val="0"/>
          <c:cat>
            <c:strRef>
              <c:f>'Summary MAST 2012'!$B$12:$F$12</c:f>
              <c:strCache>
                <c:ptCount val="5"/>
                <c:pt idx="0">
                  <c:v>Jan</c:v>
                </c:pt>
                <c:pt idx="1">
                  <c:v>Feb</c:v>
                </c:pt>
                <c:pt idx="2">
                  <c:v>Mar</c:v>
                </c:pt>
                <c:pt idx="3">
                  <c:v>Apr</c:v>
                </c:pt>
                <c:pt idx="4">
                  <c:v>May</c:v>
                </c:pt>
              </c:strCache>
            </c:strRef>
          </c:cat>
          <c:val>
            <c:numRef>
              <c:f>'Summary MAST 2012'!$B$83:$F$83</c:f>
              <c:numCache>
                <c:formatCode>0.00%</c:formatCode>
                <c:ptCount val="5"/>
                <c:pt idx="0">
                  <c:v>0</c:v>
                </c:pt>
                <c:pt idx="1">
                  <c:v>0</c:v>
                </c:pt>
                <c:pt idx="2">
                  <c:v>0</c:v>
                </c:pt>
                <c:pt idx="3">
                  <c:v>2.6984231487508267E-4</c:v>
                </c:pt>
                <c:pt idx="4">
                  <c:v>0</c:v>
                </c:pt>
              </c:numCache>
            </c:numRef>
          </c:val>
        </c:ser>
        <c:ser>
          <c:idx val="2"/>
          <c:order val="2"/>
          <c:tx>
            <c:strRef>
              <c:f>'Summary MAST 2012'!$A$84</c:f>
              <c:strCache>
                <c:ptCount val="1"/>
                <c:pt idx="0">
                  <c:v>Sinocalanus doerrii</c:v>
                </c:pt>
              </c:strCache>
            </c:strRef>
          </c:tx>
          <c:spPr>
            <a:solidFill>
              <a:srgbClr val="008000"/>
            </a:solidFill>
          </c:spPr>
          <c:invertIfNegative val="0"/>
          <c:cat>
            <c:strRef>
              <c:f>'Summary MAST 2012'!$B$12:$F$12</c:f>
              <c:strCache>
                <c:ptCount val="5"/>
                <c:pt idx="0">
                  <c:v>Jan</c:v>
                </c:pt>
                <c:pt idx="1">
                  <c:v>Feb</c:v>
                </c:pt>
                <c:pt idx="2">
                  <c:v>Mar</c:v>
                </c:pt>
                <c:pt idx="3">
                  <c:v>Apr</c:v>
                </c:pt>
                <c:pt idx="4">
                  <c:v>May</c:v>
                </c:pt>
              </c:strCache>
            </c:strRef>
          </c:cat>
          <c:val>
            <c:numRef>
              <c:f>'Summary MAST 2012'!$B$84:$F$84</c:f>
              <c:numCache>
                <c:formatCode>0.00%</c:formatCode>
                <c:ptCount val="5"/>
                <c:pt idx="0">
                  <c:v>0.32143490919622858</c:v>
                </c:pt>
                <c:pt idx="1">
                  <c:v>0.39364088814125286</c:v>
                </c:pt>
                <c:pt idx="2">
                  <c:v>0.34383817157753521</c:v>
                </c:pt>
                <c:pt idx="3">
                  <c:v>0.81118219250361201</c:v>
                </c:pt>
                <c:pt idx="4">
                  <c:v>0.92939776957540177</c:v>
                </c:pt>
              </c:numCache>
            </c:numRef>
          </c:val>
        </c:ser>
        <c:ser>
          <c:idx val="3"/>
          <c:order val="3"/>
          <c:tx>
            <c:strRef>
              <c:f>'Summary MAST 2012'!$A$85</c:f>
              <c:strCache>
                <c:ptCount val="1"/>
                <c:pt idx="0">
                  <c:v>Tortanus spp.</c:v>
                </c:pt>
              </c:strCache>
            </c:strRef>
          </c:tx>
          <c:spPr>
            <a:solidFill>
              <a:srgbClr val="FF0000"/>
            </a:solidFill>
          </c:spPr>
          <c:invertIfNegative val="0"/>
          <c:cat>
            <c:strRef>
              <c:f>'Summary MAST 2012'!$B$12:$F$12</c:f>
              <c:strCache>
                <c:ptCount val="5"/>
                <c:pt idx="0">
                  <c:v>Jan</c:v>
                </c:pt>
                <c:pt idx="1">
                  <c:v>Feb</c:v>
                </c:pt>
                <c:pt idx="2">
                  <c:v>Mar</c:v>
                </c:pt>
                <c:pt idx="3">
                  <c:v>Apr</c:v>
                </c:pt>
                <c:pt idx="4">
                  <c:v>May</c:v>
                </c:pt>
              </c:strCache>
            </c:strRef>
          </c:cat>
          <c:val>
            <c:numRef>
              <c:f>'Summary MAST 2012'!$B$85:$F$85</c:f>
              <c:numCache>
                <c:formatCode>0.00%</c:formatCode>
                <c:ptCount val="5"/>
                <c:pt idx="0">
                  <c:v>0</c:v>
                </c:pt>
                <c:pt idx="1">
                  <c:v>0</c:v>
                </c:pt>
                <c:pt idx="2">
                  <c:v>0</c:v>
                </c:pt>
                <c:pt idx="3">
                  <c:v>0</c:v>
                </c:pt>
                <c:pt idx="4">
                  <c:v>0</c:v>
                </c:pt>
              </c:numCache>
            </c:numRef>
          </c:val>
        </c:ser>
        <c:ser>
          <c:idx val="4"/>
          <c:order val="4"/>
          <c:tx>
            <c:strRef>
              <c:f>'Summary MAST 2012'!$A$86</c:f>
              <c:strCache>
                <c:ptCount val="1"/>
                <c:pt idx="0">
                  <c:v>Eurytemora spp.</c:v>
                </c:pt>
              </c:strCache>
            </c:strRef>
          </c:tx>
          <c:spPr>
            <a:solidFill>
              <a:srgbClr val="FFC000"/>
            </a:solidFill>
          </c:spPr>
          <c:invertIfNegative val="0"/>
          <c:cat>
            <c:strRef>
              <c:f>'Summary MAST 2012'!$B$12:$F$12</c:f>
              <c:strCache>
                <c:ptCount val="5"/>
                <c:pt idx="0">
                  <c:v>Jan</c:v>
                </c:pt>
                <c:pt idx="1">
                  <c:v>Feb</c:v>
                </c:pt>
                <c:pt idx="2">
                  <c:v>Mar</c:v>
                </c:pt>
                <c:pt idx="3">
                  <c:v>Apr</c:v>
                </c:pt>
                <c:pt idx="4">
                  <c:v>May</c:v>
                </c:pt>
              </c:strCache>
            </c:strRef>
          </c:cat>
          <c:val>
            <c:numRef>
              <c:f>'Summary MAST 2012'!$B$86:$F$86</c:f>
              <c:numCache>
                <c:formatCode>0.00%</c:formatCode>
                <c:ptCount val="5"/>
                <c:pt idx="0">
                  <c:v>3.2140214824764109E-3</c:v>
                </c:pt>
                <c:pt idx="1">
                  <c:v>4.850756592359875E-3</c:v>
                </c:pt>
                <c:pt idx="2">
                  <c:v>1.4693404770001644E-3</c:v>
                </c:pt>
                <c:pt idx="3">
                  <c:v>0</c:v>
                </c:pt>
                <c:pt idx="4">
                  <c:v>0</c:v>
                </c:pt>
              </c:numCache>
            </c:numRef>
          </c:val>
        </c:ser>
        <c:ser>
          <c:idx val="5"/>
          <c:order val="5"/>
          <c:tx>
            <c:strRef>
              <c:f>'Summary MAST 2012'!$A$87</c:f>
              <c:strCache>
                <c:ptCount val="1"/>
                <c:pt idx="0">
                  <c:v>Calanoid</c:v>
                </c:pt>
              </c:strCache>
            </c:strRef>
          </c:tx>
          <c:spPr>
            <a:solidFill>
              <a:srgbClr val="C0C0C0"/>
            </a:solidFill>
          </c:spPr>
          <c:invertIfNegative val="0"/>
          <c:cat>
            <c:strRef>
              <c:f>'Summary MAST 2012'!$B$12:$F$12</c:f>
              <c:strCache>
                <c:ptCount val="5"/>
                <c:pt idx="0">
                  <c:v>Jan</c:v>
                </c:pt>
                <c:pt idx="1">
                  <c:v>Feb</c:v>
                </c:pt>
                <c:pt idx="2">
                  <c:v>Mar</c:v>
                </c:pt>
                <c:pt idx="3">
                  <c:v>Apr</c:v>
                </c:pt>
                <c:pt idx="4">
                  <c:v>May</c:v>
                </c:pt>
              </c:strCache>
            </c:strRef>
          </c:cat>
          <c:val>
            <c:numRef>
              <c:f>'Summary MAST 2012'!$B$87:$F$87</c:f>
              <c:numCache>
                <c:formatCode>0.00%</c:formatCode>
                <c:ptCount val="5"/>
                <c:pt idx="0">
                  <c:v>0.10407980940195342</c:v>
                </c:pt>
                <c:pt idx="1">
                  <c:v>4.624745963576702E-2</c:v>
                </c:pt>
                <c:pt idx="2">
                  <c:v>5.2113521613061126E-2</c:v>
                </c:pt>
                <c:pt idx="3">
                  <c:v>1.6097366247262573E-2</c:v>
                </c:pt>
                <c:pt idx="4">
                  <c:v>4.0144000810465649E-3</c:v>
                </c:pt>
              </c:numCache>
            </c:numRef>
          </c:val>
        </c:ser>
        <c:ser>
          <c:idx val="6"/>
          <c:order val="6"/>
          <c:tx>
            <c:strRef>
              <c:f>'Summary MAST 2012'!$A$88</c:f>
              <c:strCache>
                <c:ptCount val="1"/>
                <c:pt idx="0">
                  <c:v>Cyclopoid</c:v>
                </c:pt>
              </c:strCache>
            </c:strRef>
          </c:tx>
          <c:spPr>
            <a:pattFill prst="wdDnDiag">
              <a:fgClr>
                <a:schemeClr val="bg1"/>
              </a:fgClr>
              <a:bgClr>
                <a:srgbClr val="FFC000"/>
              </a:bgClr>
            </a:pattFill>
          </c:spPr>
          <c:invertIfNegative val="0"/>
          <c:cat>
            <c:strRef>
              <c:f>'Summary MAST 2012'!$B$12:$F$12</c:f>
              <c:strCache>
                <c:ptCount val="5"/>
                <c:pt idx="0">
                  <c:v>Jan</c:v>
                </c:pt>
                <c:pt idx="1">
                  <c:v>Feb</c:v>
                </c:pt>
                <c:pt idx="2">
                  <c:v>Mar</c:v>
                </c:pt>
                <c:pt idx="3">
                  <c:v>Apr</c:v>
                </c:pt>
                <c:pt idx="4">
                  <c:v>May</c:v>
                </c:pt>
              </c:strCache>
            </c:strRef>
          </c:cat>
          <c:val>
            <c:numRef>
              <c:f>'Summary MAST 2012'!$B$88:$F$88</c:f>
              <c:numCache>
                <c:formatCode>0.00%</c:formatCode>
                <c:ptCount val="5"/>
                <c:pt idx="0">
                  <c:v>0.11584788698666448</c:v>
                </c:pt>
                <c:pt idx="1">
                  <c:v>0.10175570710065858</c:v>
                </c:pt>
                <c:pt idx="2">
                  <c:v>8.6032161706696461E-2</c:v>
                </c:pt>
                <c:pt idx="3">
                  <c:v>3.6063547410051543E-2</c:v>
                </c:pt>
                <c:pt idx="4">
                  <c:v>2.0063081040841507E-2</c:v>
                </c:pt>
              </c:numCache>
            </c:numRef>
          </c:val>
        </c:ser>
        <c:ser>
          <c:idx val="7"/>
          <c:order val="7"/>
          <c:tx>
            <c:strRef>
              <c:f>'Summary MAST 2012'!$A$89</c:f>
              <c:strCache>
                <c:ptCount val="1"/>
                <c:pt idx="0">
                  <c:v>Limnoithona spp.</c:v>
                </c:pt>
              </c:strCache>
            </c:strRef>
          </c:tx>
          <c:spPr>
            <a:pattFill prst="wdUpDiag">
              <a:fgClr>
                <a:schemeClr val="bg1"/>
              </a:fgClr>
              <a:bgClr>
                <a:srgbClr val="008000"/>
              </a:bgClr>
            </a:pattFill>
          </c:spPr>
          <c:invertIfNegative val="0"/>
          <c:cat>
            <c:strRef>
              <c:f>'Summary MAST 2012'!$B$12:$F$12</c:f>
              <c:strCache>
                <c:ptCount val="5"/>
                <c:pt idx="0">
                  <c:v>Jan</c:v>
                </c:pt>
                <c:pt idx="1">
                  <c:v>Feb</c:v>
                </c:pt>
                <c:pt idx="2">
                  <c:v>Mar</c:v>
                </c:pt>
                <c:pt idx="3">
                  <c:v>Apr</c:v>
                </c:pt>
                <c:pt idx="4">
                  <c:v>May</c:v>
                </c:pt>
              </c:strCache>
            </c:strRef>
          </c:cat>
          <c:val>
            <c:numRef>
              <c:f>'Summary MAST 2012'!$B$89:$F$89</c:f>
              <c:numCache>
                <c:formatCode>0.00%</c:formatCode>
                <c:ptCount val="5"/>
                <c:pt idx="0">
                  <c:v>0</c:v>
                </c:pt>
                <c:pt idx="1">
                  <c:v>0</c:v>
                </c:pt>
                <c:pt idx="2">
                  <c:v>0</c:v>
                </c:pt>
                <c:pt idx="3">
                  <c:v>0</c:v>
                </c:pt>
                <c:pt idx="4">
                  <c:v>0</c:v>
                </c:pt>
              </c:numCache>
            </c:numRef>
          </c:val>
        </c:ser>
        <c:ser>
          <c:idx val="8"/>
          <c:order val="8"/>
          <c:tx>
            <c:strRef>
              <c:f>'Summary MAST 2012'!$A$90</c:f>
              <c:strCache>
                <c:ptCount val="1"/>
                <c:pt idx="0">
                  <c:v>Harpacticoid</c:v>
                </c:pt>
              </c:strCache>
            </c:strRef>
          </c:tx>
          <c:spPr>
            <a:solidFill>
              <a:srgbClr val="FF33CC"/>
            </a:solidFill>
          </c:spPr>
          <c:invertIfNegative val="0"/>
          <c:cat>
            <c:strRef>
              <c:f>'Summary MAST 2012'!$B$12:$F$12</c:f>
              <c:strCache>
                <c:ptCount val="5"/>
                <c:pt idx="0">
                  <c:v>Jan</c:v>
                </c:pt>
                <c:pt idx="1">
                  <c:v>Feb</c:v>
                </c:pt>
                <c:pt idx="2">
                  <c:v>Mar</c:v>
                </c:pt>
                <c:pt idx="3">
                  <c:v>Apr</c:v>
                </c:pt>
                <c:pt idx="4">
                  <c:v>May</c:v>
                </c:pt>
              </c:strCache>
            </c:strRef>
          </c:cat>
          <c:val>
            <c:numRef>
              <c:f>'Summary MAST 2012'!$B$90:$F$90</c:f>
              <c:numCache>
                <c:formatCode>0.00%</c:formatCode>
                <c:ptCount val="5"/>
                <c:pt idx="0">
                  <c:v>5.8711068389657615E-4</c:v>
                </c:pt>
                <c:pt idx="1">
                  <c:v>2.1017784815149679E-4</c:v>
                </c:pt>
                <c:pt idx="2">
                  <c:v>1.0133895734627425E-3</c:v>
                </c:pt>
                <c:pt idx="3">
                  <c:v>1.6269377284633136E-4</c:v>
                </c:pt>
                <c:pt idx="4">
                  <c:v>3.1149164874297389E-4</c:v>
                </c:pt>
              </c:numCache>
            </c:numRef>
          </c:val>
        </c:ser>
        <c:ser>
          <c:idx val="9"/>
          <c:order val="9"/>
          <c:tx>
            <c:strRef>
              <c:f>'Summary MAST 2012'!$A$91</c:f>
              <c:strCache>
                <c:ptCount val="1"/>
                <c:pt idx="0">
                  <c:v>Copepod nauplii</c:v>
                </c:pt>
              </c:strCache>
            </c:strRef>
          </c:tx>
          <c:spPr>
            <a:pattFill prst="lgCheck">
              <a:fgClr>
                <a:schemeClr val="tx1"/>
              </a:fgClr>
              <a:bgClr>
                <a:schemeClr val="bg1"/>
              </a:bgClr>
            </a:pattFill>
          </c:spPr>
          <c:invertIfNegative val="0"/>
          <c:cat>
            <c:strRef>
              <c:f>'Summary MAST 2012'!$B$12:$F$12</c:f>
              <c:strCache>
                <c:ptCount val="5"/>
                <c:pt idx="0">
                  <c:v>Jan</c:v>
                </c:pt>
                <c:pt idx="1">
                  <c:v>Feb</c:v>
                </c:pt>
                <c:pt idx="2">
                  <c:v>Mar</c:v>
                </c:pt>
                <c:pt idx="3">
                  <c:v>Apr</c:v>
                </c:pt>
                <c:pt idx="4">
                  <c:v>May</c:v>
                </c:pt>
              </c:strCache>
            </c:strRef>
          </c:cat>
          <c:val>
            <c:numRef>
              <c:f>'Summary MAST 2012'!$B$91:$F$91</c:f>
              <c:numCache>
                <c:formatCode>0.00%</c:formatCode>
                <c:ptCount val="5"/>
                <c:pt idx="0">
                  <c:v>0</c:v>
                </c:pt>
                <c:pt idx="1">
                  <c:v>0</c:v>
                </c:pt>
                <c:pt idx="2">
                  <c:v>0</c:v>
                </c:pt>
                <c:pt idx="3">
                  <c:v>8.6005518685285305E-6</c:v>
                </c:pt>
                <c:pt idx="4">
                  <c:v>0</c:v>
                </c:pt>
              </c:numCache>
            </c:numRef>
          </c:val>
        </c:ser>
        <c:ser>
          <c:idx val="10"/>
          <c:order val="10"/>
          <c:tx>
            <c:strRef>
              <c:f>'Summary MAST 2012'!$A$92</c:f>
              <c:strCache>
                <c:ptCount val="1"/>
                <c:pt idx="0">
                  <c:v>Cladocerans</c:v>
                </c:pt>
              </c:strCache>
            </c:strRef>
          </c:tx>
          <c:spPr>
            <a:pattFill prst="zigZag">
              <a:fgClr>
                <a:schemeClr val="tx1"/>
              </a:fgClr>
              <a:bgClr>
                <a:srgbClr val="FFFF00"/>
              </a:bgClr>
            </a:pattFill>
          </c:spPr>
          <c:invertIfNegative val="0"/>
          <c:cat>
            <c:strRef>
              <c:f>'Summary MAST 2012'!$B$12:$F$12</c:f>
              <c:strCache>
                <c:ptCount val="5"/>
                <c:pt idx="0">
                  <c:v>Jan</c:v>
                </c:pt>
                <c:pt idx="1">
                  <c:v>Feb</c:v>
                </c:pt>
                <c:pt idx="2">
                  <c:v>Mar</c:v>
                </c:pt>
                <c:pt idx="3">
                  <c:v>Apr</c:v>
                </c:pt>
                <c:pt idx="4">
                  <c:v>May</c:v>
                </c:pt>
              </c:strCache>
            </c:strRef>
          </c:cat>
          <c:val>
            <c:numRef>
              <c:f>'Summary MAST 2012'!$B$92:$F$92</c:f>
              <c:numCache>
                <c:formatCode>0.00%</c:formatCode>
                <c:ptCount val="5"/>
                <c:pt idx="0">
                  <c:v>0.21653607607958841</c:v>
                </c:pt>
                <c:pt idx="1">
                  <c:v>0.25459851970619374</c:v>
                </c:pt>
                <c:pt idx="2">
                  <c:v>5.2185545189207393E-2</c:v>
                </c:pt>
                <c:pt idx="3">
                  <c:v>1.9445131062087295E-2</c:v>
                </c:pt>
                <c:pt idx="4">
                  <c:v>1.7561542381553216E-2</c:v>
                </c:pt>
              </c:numCache>
            </c:numRef>
          </c:val>
        </c:ser>
        <c:ser>
          <c:idx val="11"/>
          <c:order val="11"/>
          <c:tx>
            <c:strRef>
              <c:f>'Summary MAST 2012'!$A$93</c:f>
              <c:strCache>
                <c:ptCount val="1"/>
                <c:pt idx="0">
                  <c:v>Mysids</c:v>
                </c:pt>
              </c:strCache>
            </c:strRef>
          </c:tx>
          <c:spPr>
            <a:pattFill prst="zigZag">
              <a:fgClr>
                <a:schemeClr val="tx1"/>
              </a:fgClr>
              <a:bgClr>
                <a:srgbClr val="00FFFF"/>
              </a:bgClr>
            </a:pattFill>
          </c:spPr>
          <c:invertIfNegative val="0"/>
          <c:cat>
            <c:strRef>
              <c:f>'Summary MAST 2012'!$B$12:$F$12</c:f>
              <c:strCache>
                <c:ptCount val="5"/>
                <c:pt idx="0">
                  <c:v>Jan</c:v>
                </c:pt>
                <c:pt idx="1">
                  <c:v>Feb</c:v>
                </c:pt>
                <c:pt idx="2">
                  <c:v>Mar</c:v>
                </c:pt>
                <c:pt idx="3">
                  <c:v>Apr</c:v>
                </c:pt>
                <c:pt idx="4">
                  <c:v>May</c:v>
                </c:pt>
              </c:strCache>
            </c:strRef>
          </c:cat>
          <c:val>
            <c:numRef>
              <c:f>'Summary MAST 2012'!$B$93:$F$93</c:f>
              <c:numCache>
                <c:formatCode>0.00%</c:formatCode>
                <c:ptCount val="5"/>
                <c:pt idx="0">
                  <c:v>0</c:v>
                </c:pt>
                <c:pt idx="1">
                  <c:v>0</c:v>
                </c:pt>
                <c:pt idx="2">
                  <c:v>0</c:v>
                </c:pt>
                <c:pt idx="3">
                  <c:v>0</c:v>
                </c:pt>
                <c:pt idx="4">
                  <c:v>0</c:v>
                </c:pt>
              </c:numCache>
            </c:numRef>
          </c:val>
        </c:ser>
        <c:ser>
          <c:idx val="12"/>
          <c:order val="12"/>
          <c:tx>
            <c:strRef>
              <c:f>'Summary MAST 2012'!$A$94</c:f>
              <c:strCache>
                <c:ptCount val="1"/>
                <c:pt idx="0">
                  <c:v>Amphipods</c:v>
                </c:pt>
              </c:strCache>
            </c:strRef>
          </c:tx>
          <c:spPr>
            <a:pattFill prst="zigZag">
              <a:fgClr>
                <a:schemeClr val="tx1"/>
              </a:fgClr>
              <a:bgClr>
                <a:srgbClr val="00FF00"/>
              </a:bgClr>
            </a:pattFill>
          </c:spPr>
          <c:invertIfNegative val="0"/>
          <c:cat>
            <c:strRef>
              <c:f>'Summary MAST 2012'!$B$12:$F$12</c:f>
              <c:strCache>
                <c:ptCount val="5"/>
                <c:pt idx="0">
                  <c:v>Jan</c:v>
                </c:pt>
                <c:pt idx="1">
                  <c:v>Feb</c:v>
                </c:pt>
                <c:pt idx="2">
                  <c:v>Mar</c:v>
                </c:pt>
                <c:pt idx="3">
                  <c:v>Apr</c:v>
                </c:pt>
                <c:pt idx="4">
                  <c:v>May</c:v>
                </c:pt>
              </c:strCache>
            </c:strRef>
          </c:cat>
          <c:val>
            <c:numRef>
              <c:f>'Summary MAST 2012'!$B$94:$F$94</c:f>
              <c:numCache>
                <c:formatCode>0.00%</c:formatCode>
                <c:ptCount val="5"/>
                <c:pt idx="0">
                  <c:v>9.7556564646725047E-2</c:v>
                </c:pt>
                <c:pt idx="1">
                  <c:v>6.8704225249777108E-3</c:v>
                </c:pt>
                <c:pt idx="2">
                  <c:v>9.2754254439391545E-2</c:v>
                </c:pt>
                <c:pt idx="3">
                  <c:v>6.5585897136434562E-2</c:v>
                </c:pt>
                <c:pt idx="4">
                  <c:v>0</c:v>
                </c:pt>
              </c:numCache>
            </c:numRef>
          </c:val>
        </c:ser>
        <c:ser>
          <c:idx val="13"/>
          <c:order val="13"/>
          <c:tx>
            <c:strRef>
              <c:f>'Summary MAST 2012'!$A$95</c:f>
              <c:strCache>
                <c:ptCount val="1"/>
                <c:pt idx="0">
                  <c:v>Cumaceans</c:v>
                </c:pt>
              </c:strCache>
            </c:strRef>
          </c:tx>
          <c:spPr>
            <a:pattFill prst="dkVert">
              <a:fgClr>
                <a:schemeClr val="bg1"/>
              </a:fgClr>
              <a:bgClr>
                <a:schemeClr val="bg1">
                  <a:lumMod val="65000"/>
                </a:schemeClr>
              </a:bgClr>
            </a:pattFill>
          </c:spPr>
          <c:invertIfNegative val="0"/>
          <c:cat>
            <c:strRef>
              <c:f>'Summary MAST 2012'!$B$12:$F$12</c:f>
              <c:strCache>
                <c:ptCount val="5"/>
                <c:pt idx="0">
                  <c:v>Jan</c:v>
                </c:pt>
                <c:pt idx="1">
                  <c:v>Feb</c:v>
                </c:pt>
                <c:pt idx="2">
                  <c:v>Mar</c:v>
                </c:pt>
                <c:pt idx="3">
                  <c:v>Apr</c:v>
                </c:pt>
                <c:pt idx="4">
                  <c:v>May</c:v>
                </c:pt>
              </c:strCache>
            </c:strRef>
          </c:cat>
          <c:val>
            <c:numRef>
              <c:f>'Summary MAST 2012'!$B$95:$F$95</c:f>
              <c:numCache>
                <c:formatCode>0.00%</c:formatCode>
                <c:ptCount val="5"/>
                <c:pt idx="0">
                  <c:v>0</c:v>
                </c:pt>
                <c:pt idx="1">
                  <c:v>0</c:v>
                </c:pt>
                <c:pt idx="2">
                  <c:v>0</c:v>
                </c:pt>
                <c:pt idx="3">
                  <c:v>0</c:v>
                </c:pt>
                <c:pt idx="4">
                  <c:v>0</c:v>
                </c:pt>
              </c:numCache>
            </c:numRef>
          </c:val>
        </c:ser>
        <c:ser>
          <c:idx val="14"/>
          <c:order val="14"/>
          <c:tx>
            <c:strRef>
              <c:f>'Summary MAST 2012'!$A$96</c:f>
              <c:strCache>
                <c:ptCount val="1"/>
                <c:pt idx="0">
                  <c:v>Fish</c:v>
                </c:pt>
              </c:strCache>
            </c:strRef>
          </c:tx>
          <c:spPr>
            <a:pattFill prst="solidDmnd">
              <a:fgClr>
                <a:schemeClr val="bg1"/>
              </a:fgClr>
              <a:bgClr>
                <a:srgbClr val="3333FF"/>
              </a:bgClr>
            </a:pattFill>
          </c:spPr>
          <c:invertIfNegative val="0"/>
          <c:cat>
            <c:strRef>
              <c:f>'Summary MAST 2012'!$B$12:$F$12</c:f>
              <c:strCache>
                <c:ptCount val="5"/>
                <c:pt idx="0">
                  <c:v>Jan</c:v>
                </c:pt>
                <c:pt idx="1">
                  <c:v>Feb</c:v>
                </c:pt>
                <c:pt idx="2">
                  <c:v>Mar</c:v>
                </c:pt>
                <c:pt idx="3">
                  <c:v>Apr</c:v>
                </c:pt>
                <c:pt idx="4">
                  <c:v>May</c:v>
                </c:pt>
              </c:strCache>
            </c:strRef>
          </c:cat>
          <c:val>
            <c:numRef>
              <c:f>'Summary MAST 2012'!$B$96:$F$96</c:f>
              <c:numCache>
                <c:formatCode>0.00%</c:formatCode>
                <c:ptCount val="5"/>
                <c:pt idx="0">
                  <c:v>0</c:v>
                </c:pt>
                <c:pt idx="1">
                  <c:v>5.1277271121559838E-2</c:v>
                </c:pt>
                <c:pt idx="2">
                  <c:v>0.33988984586526555</c:v>
                </c:pt>
                <c:pt idx="3">
                  <c:v>4.3303039926111335E-2</c:v>
                </c:pt>
                <c:pt idx="4">
                  <c:v>9.5889752533065524E-3</c:v>
                </c:pt>
              </c:numCache>
            </c:numRef>
          </c:val>
        </c:ser>
        <c:ser>
          <c:idx val="15"/>
          <c:order val="15"/>
          <c:tx>
            <c:strRef>
              <c:f>'Summary MAST 2012'!$A$97</c:f>
              <c:strCache>
                <c:ptCount val="1"/>
                <c:pt idx="0">
                  <c:v>Other</c:v>
                </c:pt>
              </c:strCache>
            </c:strRef>
          </c:tx>
          <c:spPr>
            <a:solidFill>
              <a:schemeClr val="tx1"/>
            </a:solidFill>
          </c:spPr>
          <c:invertIfNegative val="0"/>
          <c:cat>
            <c:strRef>
              <c:f>'Summary MAST 2012'!$B$12:$F$12</c:f>
              <c:strCache>
                <c:ptCount val="5"/>
                <c:pt idx="0">
                  <c:v>Jan</c:v>
                </c:pt>
                <c:pt idx="1">
                  <c:v>Feb</c:v>
                </c:pt>
                <c:pt idx="2">
                  <c:v>Mar</c:v>
                </c:pt>
                <c:pt idx="3">
                  <c:v>Apr</c:v>
                </c:pt>
                <c:pt idx="4">
                  <c:v>May</c:v>
                </c:pt>
              </c:strCache>
            </c:strRef>
          </c:cat>
          <c:val>
            <c:numRef>
              <c:f>'Summary MAST 2012'!$B$97:$F$97</c:f>
              <c:numCache>
                <c:formatCode>0.00%</c:formatCode>
                <c:ptCount val="5"/>
                <c:pt idx="0">
                  <c:v>1.6973619889215554E-2</c:v>
                </c:pt>
                <c:pt idx="1">
                  <c:v>3.1767409559814337E-3</c:v>
                </c:pt>
                <c:pt idx="2">
                  <c:v>6.9318227769517579E-3</c:v>
                </c:pt>
                <c:pt idx="3">
                  <c:v>5.9143128349247861E-3</c:v>
                </c:pt>
                <c:pt idx="4">
                  <c:v>8.7046135409738108E-3</c:v>
                </c:pt>
              </c:numCache>
            </c:numRef>
          </c:val>
        </c:ser>
        <c:dLbls>
          <c:showLegendKey val="0"/>
          <c:showVal val="0"/>
          <c:showCatName val="0"/>
          <c:showSerName val="0"/>
          <c:showPercent val="0"/>
          <c:showBubbleSize val="0"/>
        </c:dLbls>
        <c:gapWidth val="40"/>
        <c:overlap val="100"/>
        <c:axId val="152067072"/>
        <c:axId val="148886592"/>
      </c:barChart>
      <c:catAx>
        <c:axId val="152067072"/>
        <c:scaling>
          <c:orientation val="minMax"/>
        </c:scaling>
        <c:delete val="0"/>
        <c:axPos val="b"/>
        <c:numFmt formatCode="General" sourceLinked="1"/>
        <c:majorTickMark val="out"/>
        <c:minorTickMark val="none"/>
        <c:tickLblPos val="nextTo"/>
        <c:txPr>
          <a:bodyPr/>
          <a:lstStyle/>
          <a:p>
            <a:pPr>
              <a:defRPr sz="1200"/>
            </a:pPr>
            <a:endParaRPr lang="en-US"/>
          </a:p>
        </c:txPr>
        <c:crossAx val="148886592"/>
        <c:crosses val="autoZero"/>
        <c:auto val="1"/>
        <c:lblAlgn val="ctr"/>
        <c:lblOffset val="100"/>
        <c:noMultiLvlLbl val="0"/>
      </c:catAx>
      <c:valAx>
        <c:axId val="148886592"/>
        <c:scaling>
          <c:orientation val="minMax"/>
          <c:max val="1"/>
        </c:scaling>
        <c:delete val="0"/>
        <c:axPos val="l"/>
        <c:numFmt formatCode="0%" sourceLinked="0"/>
        <c:majorTickMark val="out"/>
        <c:minorTickMark val="none"/>
        <c:tickLblPos val="nextTo"/>
        <c:crossAx val="152067072"/>
        <c:crosses val="autoZero"/>
        <c:crossBetween val="between"/>
      </c:valAx>
      <c:spPr>
        <a:ln>
          <a:solidFill>
            <a:sysClr val="windowText" lastClr="000000"/>
          </a:solidFill>
        </a:ln>
      </c:spPr>
    </c:plotArea>
    <c:plotVisOnly val="1"/>
    <c:dispBlanksAs val="gap"/>
    <c:showDLblsOverMax val="0"/>
  </c:chart>
  <c:spPr>
    <a:solidFill>
      <a:schemeClr val="bg1"/>
    </a:solidFill>
  </c:spPr>
  <c:txPr>
    <a:bodyPr/>
    <a:lstStyle/>
    <a:p>
      <a:pPr>
        <a:defRPr sz="1000">
          <a:latin typeface="Arial" pitchFamily="34" charset="0"/>
          <a:cs typeface="Arial" pitchFamily="34" charset="0"/>
        </a:defRPr>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278043993825371"/>
          <c:y val="2.953729804835524E-2"/>
          <c:w val="0.848245253157351"/>
          <c:h val="0.83742646840401469"/>
        </c:manualLayout>
      </c:layout>
      <c:scatterChart>
        <c:scatterStyle val="lineMarker"/>
        <c:varyColors val="0"/>
        <c:ser>
          <c:idx val="0"/>
          <c:order val="0"/>
          <c:tx>
            <c:v>2005</c:v>
          </c:tx>
          <c:spPr>
            <a:ln w="28575">
              <a:noFill/>
            </a:ln>
          </c:spPr>
          <c:marker>
            <c:symbol val="diamond"/>
            <c:size val="5"/>
            <c:spPr>
              <a:solidFill>
                <a:srgbClr val="00B0F0"/>
              </a:solidFill>
            </c:spPr>
          </c:marker>
          <c:trendline>
            <c:name>2005</c:name>
            <c:spPr>
              <a:ln w="28575">
                <a:solidFill>
                  <a:srgbClr val="00B0F0"/>
                </a:solidFill>
                <a:prstDash val="solid"/>
              </a:ln>
            </c:spPr>
            <c:trendlineType val="linear"/>
            <c:forward val="10"/>
            <c:dispRSqr val="0"/>
            <c:dispEq val="0"/>
          </c:trendline>
          <c:xVal>
            <c:numRef>
              <c:f>'Female stg 4&amp;5'!$C$824:$C$1201</c:f>
              <c:numCache>
                <c:formatCode>0</c:formatCode>
                <c:ptCount val="378"/>
                <c:pt idx="0">
                  <c:v>25</c:v>
                </c:pt>
                <c:pt idx="1">
                  <c:v>26</c:v>
                </c:pt>
                <c:pt idx="2">
                  <c:v>26</c:v>
                </c:pt>
                <c:pt idx="3">
                  <c:v>26</c:v>
                </c:pt>
                <c:pt idx="4">
                  <c:v>26</c:v>
                </c:pt>
                <c:pt idx="5">
                  <c:v>26</c:v>
                </c:pt>
                <c:pt idx="6">
                  <c:v>26</c:v>
                </c:pt>
                <c:pt idx="7">
                  <c:v>26</c:v>
                </c:pt>
                <c:pt idx="8">
                  <c:v>26</c:v>
                </c:pt>
                <c:pt idx="9">
                  <c:v>26</c:v>
                </c:pt>
                <c:pt idx="10">
                  <c:v>26</c:v>
                </c:pt>
                <c:pt idx="11">
                  <c:v>27</c:v>
                </c:pt>
                <c:pt idx="12">
                  <c:v>27</c:v>
                </c:pt>
                <c:pt idx="13">
                  <c:v>27</c:v>
                </c:pt>
                <c:pt idx="14">
                  <c:v>27</c:v>
                </c:pt>
                <c:pt idx="15">
                  <c:v>27</c:v>
                </c:pt>
                <c:pt idx="16">
                  <c:v>27</c:v>
                </c:pt>
                <c:pt idx="17">
                  <c:v>28</c:v>
                </c:pt>
                <c:pt idx="18">
                  <c:v>39</c:v>
                </c:pt>
                <c:pt idx="19">
                  <c:v>39</c:v>
                </c:pt>
                <c:pt idx="20">
                  <c:v>39</c:v>
                </c:pt>
                <c:pt idx="21">
                  <c:v>39</c:v>
                </c:pt>
                <c:pt idx="22">
                  <c:v>39</c:v>
                </c:pt>
                <c:pt idx="23">
                  <c:v>39</c:v>
                </c:pt>
                <c:pt idx="24">
                  <c:v>39</c:v>
                </c:pt>
                <c:pt idx="25">
                  <c:v>39</c:v>
                </c:pt>
                <c:pt idx="26">
                  <c:v>39</c:v>
                </c:pt>
                <c:pt idx="27">
                  <c:v>39</c:v>
                </c:pt>
                <c:pt idx="28">
                  <c:v>39</c:v>
                </c:pt>
                <c:pt idx="29">
                  <c:v>39</c:v>
                </c:pt>
                <c:pt idx="30">
                  <c:v>39</c:v>
                </c:pt>
                <c:pt idx="31">
                  <c:v>39</c:v>
                </c:pt>
                <c:pt idx="32">
                  <c:v>39</c:v>
                </c:pt>
                <c:pt idx="33">
                  <c:v>39</c:v>
                </c:pt>
                <c:pt idx="34">
                  <c:v>39</c:v>
                </c:pt>
                <c:pt idx="35">
                  <c:v>39</c:v>
                </c:pt>
                <c:pt idx="36">
                  <c:v>39</c:v>
                </c:pt>
                <c:pt idx="37">
                  <c:v>41</c:v>
                </c:pt>
                <c:pt idx="38">
                  <c:v>41</c:v>
                </c:pt>
                <c:pt idx="39">
                  <c:v>41</c:v>
                </c:pt>
                <c:pt idx="40">
                  <c:v>41</c:v>
                </c:pt>
                <c:pt idx="41">
                  <c:v>41</c:v>
                </c:pt>
                <c:pt idx="42">
                  <c:v>41</c:v>
                </c:pt>
                <c:pt idx="43">
                  <c:v>41</c:v>
                </c:pt>
                <c:pt idx="44">
                  <c:v>41</c:v>
                </c:pt>
                <c:pt idx="45">
                  <c:v>41</c:v>
                </c:pt>
                <c:pt idx="46">
                  <c:v>41</c:v>
                </c:pt>
                <c:pt idx="47">
                  <c:v>41</c:v>
                </c:pt>
                <c:pt idx="48">
                  <c:v>41</c:v>
                </c:pt>
                <c:pt idx="49">
                  <c:v>41</c:v>
                </c:pt>
                <c:pt idx="50">
                  <c:v>41</c:v>
                </c:pt>
                <c:pt idx="51">
                  <c:v>41</c:v>
                </c:pt>
                <c:pt idx="52">
                  <c:v>41</c:v>
                </c:pt>
                <c:pt idx="53">
                  <c:v>41</c:v>
                </c:pt>
                <c:pt idx="54">
                  <c:v>41</c:v>
                </c:pt>
                <c:pt idx="55">
                  <c:v>41</c:v>
                </c:pt>
                <c:pt idx="56">
                  <c:v>41</c:v>
                </c:pt>
                <c:pt idx="57">
                  <c:v>41</c:v>
                </c:pt>
                <c:pt idx="58">
                  <c:v>41</c:v>
                </c:pt>
                <c:pt idx="59">
                  <c:v>41</c:v>
                </c:pt>
                <c:pt idx="60">
                  <c:v>41</c:v>
                </c:pt>
                <c:pt idx="61">
                  <c:v>41</c:v>
                </c:pt>
                <c:pt idx="62">
                  <c:v>41</c:v>
                </c:pt>
                <c:pt idx="63">
                  <c:v>41</c:v>
                </c:pt>
                <c:pt idx="64">
                  <c:v>41</c:v>
                </c:pt>
                <c:pt idx="65">
                  <c:v>41</c:v>
                </c:pt>
                <c:pt idx="66">
                  <c:v>41</c:v>
                </c:pt>
                <c:pt idx="67">
                  <c:v>41</c:v>
                </c:pt>
                <c:pt idx="68">
                  <c:v>41</c:v>
                </c:pt>
                <c:pt idx="69">
                  <c:v>41</c:v>
                </c:pt>
                <c:pt idx="70">
                  <c:v>41</c:v>
                </c:pt>
                <c:pt idx="71">
                  <c:v>41</c:v>
                </c:pt>
                <c:pt idx="72">
                  <c:v>41</c:v>
                </c:pt>
                <c:pt idx="73">
                  <c:v>54</c:v>
                </c:pt>
                <c:pt idx="74">
                  <c:v>54</c:v>
                </c:pt>
                <c:pt idx="75">
                  <c:v>54</c:v>
                </c:pt>
                <c:pt idx="76">
                  <c:v>54</c:v>
                </c:pt>
                <c:pt idx="77">
                  <c:v>54</c:v>
                </c:pt>
                <c:pt idx="78">
                  <c:v>54</c:v>
                </c:pt>
                <c:pt idx="79">
                  <c:v>54</c:v>
                </c:pt>
                <c:pt idx="80">
                  <c:v>55</c:v>
                </c:pt>
                <c:pt idx="81">
                  <c:v>55</c:v>
                </c:pt>
                <c:pt idx="82">
                  <c:v>55</c:v>
                </c:pt>
                <c:pt idx="83">
                  <c:v>55</c:v>
                </c:pt>
                <c:pt idx="84">
                  <c:v>55</c:v>
                </c:pt>
                <c:pt idx="85">
                  <c:v>55</c:v>
                </c:pt>
                <c:pt idx="86">
                  <c:v>55</c:v>
                </c:pt>
                <c:pt idx="87">
                  <c:v>55</c:v>
                </c:pt>
                <c:pt idx="88">
                  <c:v>55</c:v>
                </c:pt>
                <c:pt idx="89">
                  <c:v>55</c:v>
                </c:pt>
                <c:pt idx="90">
                  <c:v>55</c:v>
                </c:pt>
                <c:pt idx="91">
                  <c:v>55</c:v>
                </c:pt>
                <c:pt idx="92">
                  <c:v>55</c:v>
                </c:pt>
                <c:pt idx="93">
                  <c:v>55</c:v>
                </c:pt>
                <c:pt idx="94">
                  <c:v>55</c:v>
                </c:pt>
                <c:pt idx="95">
                  <c:v>55</c:v>
                </c:pt>
                <c:pt idx="96">
                  <c:v>55</c:v>
                </c:pt>
                <c:pt idx="97">
                  <c:v>55</c:v>
                </c:pt>
                <c:pt idx="98">
                  <c:v>55</c:v>
                </c:pt>
                <c:pt idx="99">
                  <c:v>55</c:v>
                </c:pt>
                <c:pt idx="100">
                  <c:v>55</c:v>
                </c:pt>
                <c:pt idx="101">
                  <c:v>55</c:v>
                </c:pt>
                <c:pt idx="102">
                  <c:v>55</c:v>
                </c:pt>
                <c:pt idx="103">
                  <c:v>55</c:v>
                </c:pt>
                <c:pt idx="104">
                  <c:v>55</c:v>
                </c:pt>
                <c:pt idx="105">
                  <c:v>55</c:v>
                </c:pt>
                <c:pt idx="106">
                  <c:v>55</c:v>
                </c:pt>
                <c:pt idx="107">
                  <c:v>55</c:v>
                </c:pt>
                <c:pt idx="108">
                  <c:v>55</c:v>
                </c:pt>
                <c:pt idx="109">
                  <c:v>55</c:v>
                </c:pt>
                <c:pt idx="110">
                  <c:v>55</c:v>
                </c:pt>
                <c:pt idx="111">
                  <c:v>55</c:v>
                </c:pt>
                <c:pt idx="112">
                  <c:v>55</c:v>
                </c:pt>
                <c:pt idx="113">
                  <c:v>55</c:v>
                </c:pt>
                <c:pt idx="114">
                  <c:v>55</c:v>
                </c:pt>
                <c:pt idx="115">
                  <c:v>55</c:v>
                </c:pt>
                <c:pt idx="116">
                  <c:v>55</c:v>
                </c:pt>
                <c:pt idx="117">
                  <c:v>55</c:v>
                </c:pt>
                <c:pt idx="118">
                  <c:v>55</c:v>
                </c:pt>
                <c:pt idx="119">
                  <c:v>55</c:v>
                </c:pt>
                <c:pt idx="120">
                  <c:v>55</c:v>
                </c:pt>
                <c:pt idx="121">
                  <c:v>55</c:v>
                </c:pt>
                <c:pt idx="122">
                  <c:v>55</c:v>
                </c:pt>
                <c:pt idx="123">
                  <c:v>55</c:v>
                </c:pt>
                <c:pt idx="124">
                  <c:v>55</c:v>
                </c:pt>
                <c:pt idx="125">
                  <c:v>55</c:v>
                </c:pt>
                <c:pt idx="126">
                  <c:v>55</c:v>
                </c:pt>
                <c:pt idx="127">
                  <c:v>56</c:v>
                </c:pt>
                <c:pt idx="128">
                  <c:v>56</c:v>
                </c:pt>
                <c:pt idx="129">
                  <c:v>56</c:v>
                </c:pt>
                <c:pt idx="130">
                  <c:v>56</c:v>
                </c:pt>
                <c:pt idx="131">
                  <c:v>56</c:v>
                </c:pt>
                <c:pt idx="132">
                  <c:v>56</c:v>
                </c:pt>
                <c:pt idx="133">
                  <c:v>56</c:v>
                </c:pt>
                <c:pt idx="134">
                  <c:v>56</c:v>
                </c:pt>
                <c:pt idx="135">
                  <c:v>56</c:v>
                </c:pt>
                <c:pt idx="136">
                  <c:v>56</c:v>
                </c:pt>
                <c:pt idx="137">
                  <c:v>56</c:v>
                </c:pt>
                <c:pt idx="138">
                  <c:v>56</c:v>
                </c:pt>
                <c:pt idx="139">
                  <c:v>56</c:v>
                </c:pt>
                <c:pt idx="140">
                  <c:v>56</c:v>
                </c:pt>
                <c:pt idx="141">
                  <c:v>56</c:v>
                </c:pt>
                <c:pt idx="142">
                  <c:v>56</c:v>
                </c:pt>
                <c:pt idx="143">
                  <c:v>56</c:v>
                </c:pt>
                <c:pt idx="144">
                  <c:v>56</c:v>
                </c:pt>
                <c:pt idx="145">
                  <c:v>56</c:v>
                </c:pt>
                <c:pt idx="146">
                  <c:v>56</c:v>
                </c:pt>
                <c:pt idx="147">
                  <c:v>66</c:v>
                </c:pt>
                <c:pt idx="148">
                  <c:v>66</c:v>
                </c:pt>
                <c:pt idx="149">
                  <c:v>66</c:v>
                </c:pt>
                <c:pt idx="150">
                  <c:v>66</c:v>
                </c:pt>
                <c:pt idx="151">
                  <c:v>66</c:v>
                </c:pt>
                <c:pt idx="152">
                  <c:v>66</c:v>
                </c:pt>
                <c:pt idx="153">
                  <c:v>66</c:v>
                </c:pt>
                <c:pt idx="154">
                  <c:v>66</c:v>
                </c:pt>
                <c:pt idx="155">
                  <c:v>66</c:v>
                </c:pt>
                <c:pt idx="156">
                  <c:v>66</c:v>
                </c:pt>
                <c:pt idx="157">
                  <c:v>66</c:v>
                </c:pt>
                <c:pt idx="158">
                  <c:v>66</c:v>
                </c:pt>
                <c:pt idx="159">
                  <c:v>66</c:v>
                </c:pt>
                <c:pt idx="160">
                  <c:v>66</c:v>
                </c:pt>
                <c:pt idx="161">
                  <c:v>66</c:v>
                </c:pt>
                <c:pt idx="162">
                  <c:v>66</c:v>
                </c:pt>
                <c:pt idx="163">
                  <c:v>66</c:v>
                </c:pt>
                <c:pt idx="164">
                  <c:v>66</c:v>
                </c:pt>
                <c:pt idx="165">
                  <c:v>66</c:v>
                </c:pt>
                <c:pt idx="166">
                  <c:v>66</c:v>
                </c:pt>
                <c:pt idx="167">
                  <c:v>66</c:v>
                </c:pt>
                <c:pt idx="168">
                  <c:v>66</c:v>
                </c:pt>
                <c:pt idx="169">
                  <c:v>66</c:v>
                </c:pt>
                <c:pt idx="170">
                  <c:v>66</c:v>
                </c:pt>
                <c:pt idx="171">
                  <c:v>66</c:v>
                </c:pt>
                <c:pt idx="172">
                  <c:v>66</c:v>
                </c:pt>
                <c:pt idx="173">
                  <c:v>66</c:v>
                </c:pt>
                <c:pt idx="174">
                  <c:v>66</c:v>
                </c:pt>
                <c:pt idx="175">
                  <c:v>66</c:v>
                </c:pt>
                <c:pt idx="176">
                  <c:v>66</c:v>
                </c:pt>
                <c:pt idx="177">
                  <c:v>66</c:v>
                </c:pt>
                <c:pt idx="178">
                  <c:v>66</c:v>
                </c:pt>
                <c:pt idx="179">
                  <c:v>66</c:v>
                </c:pt>
                <c:pt idx="180">
                  <c:v>66</c:v>
                </c:pt>
                <c:pt idx="181">
                  <c:v>66</c:v>
                </c:pt>
                <c:pt idx="182">
                  <c:v>66</c:v>
                </c:pt>
                <c:pt idx="183">
                  <c:v>66</c:v>
                </c:pt>
                <c:pt idx="184">
                  <c:v>66</c:v>
                </c:pt>
                <c:pt idx="185">
                  <c:v>66</c:v>
                </c:pt>
                <c:pt idx="186">
                  <c:v>66</c:v>
                </c:pt>
                <c:pt idx="187">
                  <c:v>66</c:v>
                </c:pt>
                <c:pt idx="188">
                  <c:v>66</c:v>
                </c:pt>
                <c:pt idx="189">
                  <c:v>66</c:v>
                </c:pt>
                <c:pt idx="190">
                  <c:v>66</c:v>
                </c:pt>
                <c:pt idx="191">
                  <c:v>66</c:v>
                </c:pt>
                <c:pt idx="192">
                  <c:v>66</c:v>
                </c:pt>
                <c:pt idx="193">
                  <c:v>66</c:v>
                </c:pt>
                <c:pt idx="194">
                  <c:v>66</c:v>
                </c:pt>
                <c:pt idx="195">
                  <c:v>66</c:v>
                </c:pt>
                <c:pt idx="196">
                  <c:v>66</c:v>
                </c:pt>
                <c:pt idx="197">
                  <c:v>66</c:v>
                </c:pt>
                <c:pt idx="198">
                  <c:v>66</c:v>
                </c:pt>
                <c:pt idx="199">
                  <c:v>66</c:v>
                </c:pt>
                <c:pt idx="200">
                  <c:v>66</c:v>
                </c:pt>
                <c:pt idx="201">
                  <c:v>66</c:v>
                </c:pt>
                <c:pt idx="202">
                  <c:v>66</c:v>
                </c:pt>
                <c:pt idx="203">
                  <c:v>66</c:v>
                </c:pt>
                <c:pt idx="204">
                  <c:v>66</c:v>
                </c:pt>
                <c:pt idx="205">
                  <c:v>66</c:v>
                </c:pt>
                <c:pt idx="206">
                  <c:v>66</c:v>
                </c:pt>
                <c:pt idx="207">
                  <c:v>66</c:v>
                </c:pt>
                <c:pt idx="208">
                  <c:v>82</c:v>
                </c:pt>
                <c:pt idx="209">
                  <c:v>82</c:v>
                </c:pt>
                <c:pt idx="210">
                  <c:v>82</c:v>
                </c:pt>
                <c:pt idx="211">
                  <c:v>82</c:v>
                </c:pt>
                <c:pt idx="212">
                  <c:v>82</c:v>
                </c:pt>
                <c:pt idx="213">
                  <c:v>83</c:v>
                </c:pt>
                <c:pt idx="214">
                  <c:v>94</c:v>
                </c:pt>
                <c:pt idx="215">
                  <c:v>94</c:v>
                </c:pt>
                <c:pt idx="216">
                  <c:v>94</c:v>
                </c:pt>
                <c:pt idx="217">
                  <c:v>94</c:v>
                </c:pt>
                <c:pt idx="218">
                  <c:v>94</c:v>
                </c:pt>
                <c:pt idx="219">
                  <c:v>94</c:v>
                </c:pt>
                <c:pt idx="220">
                  <c:v>94</c:v>
                </c:pt>
                <c:pt idx="221">
                  <c:v>94</c:v>
                </c:pt>
                <c:pt idx="222">
                  <c:v>94</c:v>
                </c:pt>
                <c:pt idx="223">
                  <c:v>94</c:v>
                </c:pt>
                <c:pt idx="224">
                  <c:v>94</c:v>
                </c:pt>
                <c:pt idx="225">
                  <c:v>94</c:v>
                </c:pt>
                <c:pt idx="226">
                  <c:v>94</c:v>
                </c:pt>
                <c:pt idx="227">
                  <c:v>94</c:v>
                </c:pt>
                <c:pt idx="228">
                  <c:v>94</c:v>
                </c:pt>
                <c:pt idx="229">
                  <c:v>94</c:v>
                </c:pt>
                <c:pt idx="230">
                  <c:v>94</c:v>
                </c:pt>
                <c:pt idx="231">
                  <c:v>94</c:v>
                </c:pt>
                <c:pt idx="232">
                  <c:v>94</c:v>
                </c:pt>
                <c:pt idx="233">
                  <c:v>94</c:v>
                </c:pt>
                <c:pt idx="234">
                  <c:v>94</c:v>
                </c:pt>
                <c:pt idx="235">
                  <c:v>94</c:v>
                </c:pt>
                <c:pt idx="236">
                  <c:v>94</c:v>
                </c:pt>
                <c:pt idx="237">
                  <c:v>94</c:v>
                </c:pt>
                <c:pt idx="238">
                  <c:v>94</c:v>
                </c:pt>
                <c:pt idx="239">
                  <c:v>94</c:v>
                </c:pt>
                <c:pt idx="240">
                  <c:v>94</c:v>
                </c:pt>
                <c:pt idx="241">
                  <c:v>94</c:v>
                </c:pt>
                <c:pt idx="242">
                  <c:v>94</c:v>
                </c:pt>
                <c:pt idx="243">
                  <c:v>94</c:v>
                </c:pt>
                <c:pt idx="244">
                  <c:v>94</c:v>
                </c:pt>
                <c:pt idx="245">
                  <c:v>94</c:v>
                </c:pt>
                <c:pt idx="246">
                  <c:v>94</c:v>
                </c:pt>
                <c:pt idx="247">
                  <c:v>94</c:v>
                </c:pt>
                <c:pt idx="248">
                  <c:v>94</c:v>
                </c:pt>
                <c:pt idx="249">
                  <c:v>94</c:v>
                </c:pt>
                <c:pt idx="250">
                  <c:v>94</c:v>
                </c:pt>
                <c:pt idx="251">
                  <c:v>94</c:v>
                </c:pt>
                <c:pt idx="252">
                  <c:v>94</c:v>
                </c:pt>
                <c:pt idx="253">
                  <c:v>94</c:v>
                </c:pt>
                <c:pt idx="254">
                  <c:v>94</c:v>
                </c:pt>
                <c:pt idx="255">
                  <c:v>94</c:v>
                </c:pt>
                <c:pt idx="256">
                  <c:v>94</c:v>
                </c:pt>
                <c:pt idx="257">
                  <c:v>94</c:v>
                </c:pt>
                <c:pt idx="258">
                  <c:v>94</c:v>
                </c:pt>
                <c:pt idx="259">
                  <c:v>94</c:v>
                </c:pt>
                <c:pt idx="260">
                  <c:v>94</c:v>
                </c:pt>
                <c:pt idx="261">
                  <c:v>94</c:v>
                </c:pt>
                <c:pt idx="262">
                  <c:v>94</c:v>
                </c:pt>
                <c:pt idx="263">
                  <c:v>94</c:v>
                </c:pt>
                <c:pt idx="264">
                  <c:v>94</c:v>
                </c:pt>
                <c:pt idx="265">
                  <c:v>94</c:v>
                </c:pt>
                <c:pt idx="266">
                  <c:v>94</c:v>
                </c:pt>
                <c:pt idx="267">
                  <c:v>94</c:v>
                </c:pt>
                <c:pt idx="268">
                  <c:v>94</c:v>
                </c:pt>
                <c:pt idx="269">
                  <c:v>94</c:v>
                </c:pt>
                <c:pt idx="270">
                  <c:v>94</c:v>
                </c:pt>
                <c:pt idx="271">
                  <c:v>94</c:v>
                </c:pt>
                <c:pt idx="272">
                  <c:v>94</c:v>
                </c:pt>
                <c:pt idx="273">
                  <c:v>94</c:v>
                </c:pt>
                <c:pt idx="274">
                  <c:v>94</c:v>
                </c:pt>
                <c:pt idx="275">
                  <c:v>94</c:v>
                </c:pt>
                <c:pt idx="276">
                  <c:v>94</c:v>
                </c:pt>
                <c:pt idx="277">
                  <c:v>94</c:v>
                </c:pt>
                <c:pt idx="278">
                  <c:v>94</c:v>
                </c:pt>
                <c:pt idx="279">
                  <c:v>95</c:v>
                </c:pt>
                <c:pt idx="280">
                  <c:v>95</c:v>
                </c:pt>
                <c:pt idx="281">
                  <c:v>95</c:v>
                </c:pt>
                <c:pt idx="282">
                  <c:v>95</c:v>
                </c:pt>
                <c:pt idx="283">
                  <c:v>95</c:v>
                </c:pt>
                <c:pt idx="284">
                  <c:v>108</c:v>
                </c:pt>
                <c:pt idx="285">
                  <c:v>108</c:v>
                </c:pt>
                <c:pt idx="286">
                  <c:v>108</c:v>
                </c:pt>
                <c:pt idx="287">
                  <c:v>108</c:v>
                </c:pt>
                <c:pt idx="288">
                  <c:v>108</c:v>
                </c:pt>
                <c:pt idx="289">
                  <c:v>108</c:v>
                </c:pt>
                <c:pt idx="290">
                  <c:v>108</c:v>
                </c:pt>
                <c:pt idx="291">
                  <c:v>108</c:v>
                </c:pt>
                <c:pt idx="292">
                  <c:v>108</c:v>
                </c:pt>
                <c:pt idx="293">
                  <c:v>108</c:v>
                </c:pt>
                <c:pt idx="294">
                  <c:v>111</c:v>
                </c:pt>
                <c:pt idx="295">
                  <c:v>123</c:v>
                </c:pt>
                <c:pt idx="296">
                  <c:v>123</c:v>
                </c:pt>
                <c:pt idx="297">
                  <c:v>123</c:v>
                </c:pt>
                <c:pt idx="298">
                  <c:v>123</c:v>
                </c:pt>
                <c:pt idx="299">
                  <c:v>123</c:v>
                </c:pt>
                <c:pt idx="300">
                  <c:v>123</c:v>
                </c:pt>
                <c:pt idx="301">
                  <c:v>123</c:v>
                </c:pt>
                <c:pt idx="302">
                  <c:v>123</c:v>
                </c:pt>
                <c:pt idx="303">
                  <c:v>123</c:v>
                </c:pt>
                <c:pt idx="304">
                  <c:v>123</c:v>
                </c:pt>
                <c:pt idx="305">
                  <c:v>123</c:v>
                </c:pt>
                <c:pt idx="306">
                  <c:v>123</c:v>
                </c:pt>
                <c:pt idx="307">
                  <c:v>123</c:v>
                </c:pt>
                <c:pt idx="308">
                  <c:v>123</c:v>
                </c:pt>
                <c:pt idx="309">
                  <c:v>123</c:v>
                </c:pt>
                <c:pt idx="310">
                  <c:v>123</c:v>
                </c:pt>
                <c:pt idx="311">
                  <c:v>123</c:v>
                </c:pt>
                <c:pt idx="312">
                  <c:v>123</c:v>
                </c:pt>
                <c:pt idx="313">
                  <c:v>123</c:v>
                </c:pt>
                <c:pt idx="314">
                  <c:v>123</c:v>
                </c:pt>
                <c:pt idx="315">
                  <c:v>123</c:v>
                </c:pt>
                <c:pt idx="316">
                  <c:v>123</c:v>
                </c:pt>
                <c:pt idx="317">
                  <c:v>123</c:v>
                </c:pt>
                <c:pt idx="318">
                  <c:v>123</c:v>
                </c:pt>
                <c:pt idx="319">
                  <c:v>123</c:v>
                </c:pt>
                <c:pt idx="320">
                  <c:v>123</c:v>
                </c:pt>
                <c:pt idx="321">
                  <c:v>123</c:v>
                </c:pt>
                <c:pt idx="322">
                  <c:v>123</c:v>
                </c:pt>
                <c:pt idx="323">
                  <c:v>123</c:v>
                </c:pt>
                <c:pt idx="324">
                  <c:v>123</c:v>
                </c:pt>
                <c:pt idx="325">
                  <c:v>123</c:v>
                </c:pt>
                <c:pt idx="326">
                  <c:v>123</c:v>
                </c:pt>
                <c:pt idx="327">
                  <c:v>123</c:v>
                </c:pt>
                <c:pt idx="328">
                  <c:v>123</c:v>
                </c:pt>
                <c:pt idx="329">
                  <c:v>123</c:v>
                </c:pt>
                <c:pt idx="330">
                  <c:v>123</c:v>
                </c:pt>
                <c:pt idx="331">
                  <c:v>123</c:v>
                </c:pt>
                <c:pt idx="332">
                  <c:v>123</c:v>
                </c:pt>
                <c:pt idx="333">
                  <c:v>123</c:v>
                </c:pt>
                <c:pt idx="334">
                  <c:v>123</c:v>
                </c:pt>
                <c:pt idx="335">
                  <c:v>123</c:v>
                </c:pt>
                <c:pt idx="336">
                  <c:v>123</c:v>
                </c:pt>
                <c:pt idx="337">
                  <c:v>123</c:v>
                </c:pt>
                <c:pt idx="338">
                  <c:v>123</c:v>
                </c:pt>
                <c:pt idx="339">
                  <c:v>123</c:v>
                </c:pt>
                <c:pt idx="340">
                  <c:v>123</c:v>
                </c:pt>
                <c:pt idx="341">
                  <c:v>123</c:v>
                </c:pt>
                <c:pt idx="342">
                  <c:v>123</c:v>
                </c:pt>
                <c:pt idx="343">
                  <c:v>123</c:v>
                </c:pt>
                <c:pt idx="344">
                  <c:v>123</c:v>
                </c:pt>
                <c:pt idx="345">
                  <c:v>123</c:v>
                </c:pt>
                <c:pt idx="346">
                  <c:v>123</c:v>
                </c:pt>
                <c:pt idx="347">
                  <c:v>123</c:v>
                </c:pt>
                <c:pt idx="348">
                  <c:v>123</c:v>
                </c:pt>
                <c:pt idx="349">
                  <c:v>123</c:v>
                </c:pt>
                <c:pt idx="350">
                  <c:v>123</c:v>
                </c:pt>
                <c:pt idx="351">
                  <c:v>123</c:v>
                </c:pt>
                <c:pt idx="352">
                  <c:v>123</c:v>
                </c:pt>
                <c:pt idx="353">
                  <c:v>123</c:v>
                </c:pt>
                <c:pt idx="354">
                  <c:v>123</c:v>
                </c:pt>
                <c:pt idx="355">
                  <c:v>136</c:v>
                </c:pt>
                <c:pt idx="356">
                  <c:v>136</c:v>
                </c:pt>
                <c:pt idx="357">
                  <c:v>136</c:v>
                </c:pt>
                <c:pt idx="358">
                  <c:v>136</c:v>
                </c:pt>
                <c:pt idx="359">
                  <c:v>136</c:v>
                </c:pt>
                <c:pt idx="360">
                  <c:v>136</c:v>
                </c:pt>
                <c:pt idx="361">
                  <c:v>136</c:v>
                </c:pt>
                <c:pt idx="362">
                  <c:v>136</c:v>
                </c:pt>
                <c:pt idx="363">
                  <c:v>136</c:v>
                </c:pt>
                <c:pt idx="364">
                  <c:v>136</c:v>
                </c:pt>
                <c:pt idx="365">
                  <c:v>136</c:v>
                </c:pt>
                <c:pt idx="366">
                  <c:v>136</c:v>
                </c:pt>
                <c:pt idx="367">
                  <c:v>136</c:v>
                </c:pt>
                <c:pt idx="368">
                  <c:v>136</c:v>
                </c:pt>
                <c:pt idx="369">
                  <c:v>136</c:v>
                </c:pt>
                <c:pt idx="370">
                  <c:v>136</c:v>
                </c:pt>
                <c:pt idx="371">
                  <c:v>136</c:v>
                </c:pt>
                <c:pt idx="372">
                  <c:v>136</c:v>
                </c:pt>
                <c:pt idx="373">
                  <c:v>136</c:v>
                </c:pt>
                <c:pt idx="374">
                  <c:v>136</c:v>
                </c:pt>
                <c:pt idx="375">
                  <c:v>136</c:v>
                </c:pt>
                <c:pt idx="376">
                  <c:v>136</c:v>
                </c:pt>
                <c:pt idx="377">
                  <c:v>136</c:v>
                </c:pt>
              </c:numCache>
            </c:numRef>
          </c:xVal>
          <c:yVal>
            <c:numRef>
              <c:f>'Female stg 4&amp;5'!$J$824:$J$1201</c:f>
              <c:numCache>
                <c:formatCode>General</c:formatCode>
                <c:ptCount val="378"/>
                <c:pt idx="0">
                  <c:v>63</c:v>
                </c:pt>
                <c:pt idx="1">
                  <c:v>74</c:v>
                </c:pt>
                <c:pt idx="2">
                  <c:v>70</c:v>
                </c:pt>
                <c:pt idx="3">
                  <c:v>71</c:v>
                </c:pt>
                <c:pt idx="4">
                  <c:v>71</c:v>
                </c:pt>
                <c:pt idx="5">
                  <c:v>71</c:v>
                </c:pt>
                <c:pt idx="6">
                  <c:v>70</c:v>
                </c:pt>
                <c:pt idx="7">
                  <c:v>70</c:v>
                </c:pt>
                <c:pt idx="8">
                  <c:v>72</c:v>
                </c:pt>
                <c:pt idx="9">
                  <c:v>68</c:v>
                </c:pt>
                <c:pt idx="10">
                  <c:v>69</c:v>
                </c:pt>
                <c:pt idx="11">
                  <c:v>74</c:v>
                </c:pt>
                <c:pt idx="12">
                  <c:v>76</c:v>
                </c:pt>
                <c:pt idx="13">
                  <c:v>81</c:v>
                </c:pt>
                <c:pt idx="14">
                  <c:v>67</c:v>
                </c:pt>
                <c:pt idx="15">
                  <c:v>75</c:v>
                </c:pt>
                <c:pt idx="16">
                  <c:v>74</c:v>
                </c:pt>
                <c:pt idx="17">
                  <c:v>68</c:v>
                </c:pt>
                <c:pt idx="18">
                  <c:v>76</c:v>
                </c:pt>
                <c:pt idx="19">
                  <c:v>72</c:v>
                </c:pt>
                <c:pt idx="20">
                  <c:v>70</c:v>
                </c:pt>
                <c:pt idx="21">
                  <c:v>67</c:v>
                </c:pt>
                <c:pt idx="22">
                  <c:v>70</c:v>
                </c:pt>
                <c:pt idx="23">
                  <c:v>67</c:v>
                </c:pt>
                <c:pt idx="24">
                  <c:v>73</c:v>
                </c:pt>
                <c:pt idx="25">
                  <c:v>67</c:v>
                </c:pt>
                <c:pt idx="26">
                  <c:v>73</c:v>
                </c:pt>
                <c:pt idx="27">
                  <c:v>79</c:v>
                </c:pt>
                <c:pt idx="28">
                  <c:v>72</c:v>
                </c:pt>
                <c:pt idx="29">
                  <c:v>70</c:v>
                </c:pt>
                <c:pt idx="30">
                  <c:v>70</c:v>
                </c:pt>
                <c:pt idx="31">
                  <c:v>70</c:v>
                </c:pt>
                <c:pt idx="32">
                  <c:v>72</c:v>
                </c:pt>
                <c:pt idx="33">
                  <c:v>74</c:v>
                </c:pt>
                <c:pt idx="34">
                  <c:v>75</c:v>
                </c:pt>
                <c:pt idx="35">
                  <c:v>71</c:v>
                </c:pt>
                <c:pt idx="36">
                  <c:v>75</c:v>
                </c:pt>
                <c:pt idx="37">
                  <c:v>69</c:v>
                </c:pt>
                <c:pt idx="38">
                  <c:v>71</c:v>
                </c:pt>
                <c:pt idx="39">
                  <c:v>77</c:v>
                </c:pt>
                <c:pt idx="40">
                  <c:v>70</c:v>
                </c:pt>
                <c:pt idx="41">
                  <c:v>71</c:v>
                </c:pt>
                <c:pt idx="42">
                  <c:v>71</c:v>
                </c:pt>
                <c:pt idx="43">
                  <c:v>66</c:v>
                </c:pt>
                <c:pt idx="44">
                  <c:v>71</c:v>
                </c:pt>
                <c:pt idx="45">
                  <c:v>65</c:v>
                </c:pt>
                <c:pt idx="46">
                  <c:v>69</c:v>
                </c:pt>
                <c:pt idx="47">
                  <c:v>66</c:v>
                </c:pt>
                <c:pt idx="48">
                  <c:v>67</c:v>
                </c:pt>
                <c:pt idx="49">
                  <c:v>68</c:v>
                </c:pt>
                <c:pt idx="50">
                  <c:v>69</c:v>
                </c:pt>
                <c:pt idx="51">
                  <c:v>75</c:v>
                </c:pt>
                <c:pt idx="52">
                  <c:v>72</c:v>
                </c:pt>
                <c:pt idx="53">
                  <c:v>65</c:v>
                </c:pt>
                <c:pt idx="54">
                  <c:v>71</c:v>
                </c:pt>
                <c:pt idx="55">
                  <c:v>75</c:v>
                </c:pt>
                <c:pt idx="56">
                  <c:v>64</c:v>
                </c:pt>
                <c:pt idx="57">
                  <c:v>81</c:v>
                </c:pt>
                <c:pt idx="58">
                  <c:v>74</c:v>
                </c:pt>
                <c:pt idx="59">
                  <c:v>71</c:v>
                </c:pt>
                <c:pt idx="60">
                  <c:v>72</c:v>
                </c:pt>
                <c:pt idx="61">
                  <c:v>70</c:v>
                </c:pt>
                <c:pt idx="62">
                  <c:v>71</c:v>
                </c:pt>
                <c:pt idx="63">
                  <c:v>66</c:v>
                </c:pt>
                <c:pt idx="64">
                  <c:v>63</c:v>
                </c:pt>
                <c:pt idx="65">
                  <c:v>69</c:v>
                </c:pt>
                <c:pt idx="66">
                  <c:v>75</c:v>
                </c:pt>
                <c:pt idx="67">
                  <c:v>68</c:v>
                </c:pt>
                <c:pt idx="68">
                  <c:v>66</c:v>
                </c:pt>
                <c:pt idx="69">
                  <c:v>70</c:v>
                </c:pt>
                <c:pt idx="70">
                  <c:v>70</c:v>
                </c:pt>
                <c:pt idx="71">
                  <c:v>70</c:v>
                </c:pt>
                <c:pt idx="72">
                  <c:v>66</c:v>
                </c:pt>
                <c:pt idx="73">
                  <c:v>66</c:v>
                </c:pt>
                <c:pt idx="74">
                  <c:v>70</c:v>
                </c:pt>
                <c:pt idx="75">
                  <c:v>62</c:v>
                </c:pt>
                <c:pt idx="76">
                  <c:v>72</c:v>
                </c:pt>
                <c:pt idx="77">
                  <c:v>72</c:v>
                </c:pt>
                <c:pt idx="78">
                  <c:v>69</c:v>
                </c:pt>
                <c:pt idx="79">
                  <c:v>70</c:v>
                </c:pt>
                <c:pt idx="80">
                  <c:v>71</c:v>
                </c:pt>
                <c:pt idx="81">
                  <c:v>70</c:v>
                </c:pt>
                <c:pt idx="82">
                  <c:v>74</c:v>
                </c:pt>
                <c:pt idx="83">
                  <c:v>74</c:v>
                </c:pt>
                <c:pt idx="84">
                  <c:v>70</c:v>
                </c:pt>
                <c:pt idx="85">
                  <c:v>68</c:v>
                </c:pt>
                <c:pt idx="86">
                  <c:v>70</c:v>
                </c:pt>
                <c:pt idx="87">
                  <c:v>77</c:v>
                </c:pt>
                <c:pt idx="88">
                  <c:v>76</c:v>
                </c:pt>
                <c:pt idx="89">
                  <c:v>70</c:v>
                </c:pt>
                <c:pt idx="90">
                  <c:v>70</c:v>
                </c:pt>
                <c:pt idx="91">
                  <c:v>80</c:v>
                </c:pt>
                <c:pt idx="92">
                  <c:v>75</c:v>
                </c:pt>
                <c:pt idx="93">
                  <c:v>73</c:v>
                </c:pt>
                <c:pt idx="94">
                  <c:v>70</c:v>
                </c:pt>
                <c:pt idx="95">
                  <c:v>67</c:v>
                </c:pt>
                <c:pt idx="96">
                  <c:v>71</c:v>
                </c:pt>
                <c:pt idx="97">
                  <c:v>72</c:v>
                </c:pt>
                <c:pt idx="98">
                  <c:v>74</c:v>
                </c:pt>
                <c:pt idx="99">
                  <c:v>78</c:v>
                </c:pt>
                <c:pt idx="100">
                  <c:v>75</c:v>
                </c:pt>
                <c:pt idx="101">
                  <c:v>81</c:v>
                </c:pt>
                <c:pt idx="102">
                  <c:v>72</c:v>
                </c:pt>
                <c:pt idx="103">
                  <c:v>70</c:v>
                </c:pt>
                <c:pt idx="104">
                  <c:v>66</c:v>
                </c:pt>
                <c:pt idx="105">
                  <c:v>70</c:v>
                </c:pt>
                <c:pt idx="106">
                  <c:v>75</c:v>
                </c:pt>
                <c:pt idx="107">
                  <c:v>74</c:v>
                </c:pt>
                <c:pt idx="108">
                  <c:v>63</c:v>
                </c:pt>
                <c:pt idx="109">
                  <c:v>70</c:v>
                </c:pt>
                <c:pt idx="110">
                  <c:v>70</c:v>
                </c:pt>
                <c:pt idx="111">
                  <c:v>70</c:v>
                </c:pt>
                <c:pt idx="112">
                  <c:v>78</c:v>
                </c:pt>
                <c:pt idx="113">
                  <c:v>76</c:v>
                </c:pt>
                <c:pt idx="114">
                  <c:v>68</c:v>
                </c:pt>
                <c:pt idx="115">
                  <c:v>73</c:v>
                </c:pt>
                <c:pt idx="116">
                  <c:v>74</c:v>
                </c:pt>
                <c:pt idx="117">
                  <c:v>75</c:v>
                </c:pt>
                <c:pt idx="118">
                  <c:v>70</c:v>
                </c:pt>
                <c:pt idx="119">
                  <c:v>70</c:v>
                </c:pt>
                <c:pt idx="120">
                  <c:v>73</c:v>
                </c:pt>
                <c:pt idx="121">
                  <c:v>75</c:v>
                </c:pt>
                <c:pt idx="122">
                  <c:v>72</c:v>
                </c:pt>
                <c:pt idx="123">
                  <c:v>77</c:v>
                </c:pt>
                <c:pt idx="124">
                  <c:v>70</c:v>
                </c:pt>
                <c:pt idx="125">
                  <c:v>70</c:v>
                </c:pt>
                <c:pt idx="126">
                  <c:v>70</c:v>
                </c:pt>
                <c:pt idx="127">
                  <c:v>70</c:v>
                </c:pt>
                <c:pt idx="128">
                  <c:v>70</c:v>
                </c:pt>
                <c:pt idx="129">
                  <c:v>75</c:v>
                </c:pt>
                <c:pt idx="130">
                  <c:v>75</c:v>
                </c:pt>
                <c:pt idx="131">
                  <c:v>70</c:v>
                </c:pt>
                <c:pt idx="132">
                  <c:v>70</c:v>
                </c:pt>
                <c:pt idx="133">
                  <c:v>72</c:v>
                </c:pt>
                <c:pt idx="134">
                  <c:v>74</c:v>
                </c:pt>
                <c:pt idx="135">
                  <c:v>66</c:v>
                </c:pt>
                <c:pt idx="136">
                  <c:v>65</c:v>
                </c:pt>
                <c:pt idx="137">
                  <c:v>68</c:v>
                </c:pt>
                <c:pt idx="138">
                  <c:v>72</c:v>
                </c:pt>
                <c:pt idx="139">
                  <c:v>70</c:v>
                </c:pt>
                <c:pt idx="140">
                  <c:v>70</c:v>
                </c:pt>
                <c:pt idx="141">
                  <c:v>62</c:v>
                </c:pt>
                <c:pt idx="142">
                  <c:v>62</c:v>
                </c:pt>
                <c:pt idx="143">
                  <c:v>70</c:v>
                </c:pt>
                <c:pt idx="144">
                  <c:v>70</c:v>
                </c:pt>
                <c:pt idx="145">
                  <c:v>63</c:v>
                </c:pt>
                <c:pt idx="146">
                  <c:v>71</c:v>
                </c:pt>
                <c:pt idx="147">
                  <c:v>70</c:v>
                </c:pt>
                <c:pt idx="148">
                  <c:v>70</c:v>
                </c:pt>
                <c:pt idx="149">
                  <c:v>70</c:v>
                </c:pt>
                <c:pt idx="150">
                  <c:v>75</c:v>
                </c:pt>
                <c:pt idx="151">
                  <c:v>71</c:v>
                </c:pt>
                <c:pt idx="152">
                  <c:v>65</c:v>
                </c:pt>
                <c:pt idx="153">
                  <c:v>80</c:v>
                </c:pt>
                <c:pt idx="154">
                  <c:v>72</c:v>
                </c:pt>
                <c:pt idx="155">
                  <c:v>65</c:v>
                </c:pt>
                <c:pt idx="156">
                  <c:v>67</c:v>
                </c:pt>
                <c:pt idx="157">
                  <c:v>70</c:v>
                </c:pt>
                <c:pt idx="158">
                  <c:v>70</c:v>
                </c:pt>
                <c:pt idx="159">
                  <c:v>65</c:v>
                </c:pt>
                <c:pt idx="160">
                  <c:v>68</c:v>
                </c:pt>
                <c:pt idx="161">
                  <c:v>66</c:v>
                </c:pt>
                <c:pt idx="162">
                  <c:v>68</c:v>
                </c:pt>
                <c:pt idx="163">
                  <c:v>67</c:v>
                </c:pt>
                <c:pt idx="164">
                  <c:v>72</c:v>
                </c:pt>
                <c:pt idx="165">
                  <c:v>70</c:v>
                </c:pt>
                <c:pt idx="166">
                  <c:v>65</c:v>
                </c:pt>
                <c:pt idx="167">
                  <c:v>69</c:v>
                </c:pt>
                <c:pt idx="168">
                  <c:v>65</c:v>
                </c:pt>
                <c:pt idx="169">
                  <c:v>70</c:v>
                </c:pt>
                <c:pt idx="170">
                  <c:v>73</c:v>
                </c:pt>
                <c:pt idx="171">
                  <c:v>68</c:v>
                </c:pt>
                <c:pt idx="172">
                  <c:v>70</c:v>
                </c:pt>
                <c:pt idx="173">
                  <c:v>65</c:v>
                </c:pt>
                <c:pt idx="174">
                  <c:v>72</c:v>
                </c:pt>
                <c:pt idx="175">
                  <c:v>67</c:v>
                </c:pt>
                <c:pt idx="176">
                  <c:v>69</c:v>
                </c:pt>
                <c:pt idx="177">
                  <c:v>74</c:v>
                </c:pt>
                <c:pt idx="178">
                  <c:v>70</c:v>
                </c:pt>
                <c:pt idx="179">
                  <c:v>78</c:v>
                </c:pt>
                <c:pt idx="180">
                  <c:v>74</c:v>
                </c:pt>
                <c:pt idx="181">
                  <c:v>74</c:v>
                </c:pt>
                <c:pt idx="182">
                  <c:v>71</c:v>
                </c:pt>
                <c:pt idx="183">
                  <c:v>80</c:v>
                </c:pt>
                <c:pt idx="184">
                  <c:v>70</c:v>
                </c:pt>
                <c:pt idx="185">
                  <c:v>73</c:v>
                </c:pt>
                <c:pt idx="186">
                  <c:v>74</c:v>
                </c:pt>
                <c:pt idx="187">
                  <c:v>76</c:v>
                </c:pt>
                <c:pt idx="188">
                  <c:v>81</c:v>
                </c:pt>
                <c:pt idx="189">
                  <c:v>74</c:v>
                </c:pt>
                <c:pt idx="190">
                  <c:v>64</c:v>
                </c:pt>
                <c:pt idx="191">
                  <c:v>63</c:v>
                </c:pt>
                <c:pt idx="192">
                  <c:v>70</c:v>
                </c:pt>
                <c:pt idx="193">
                  <c:v>70</c:v>
                </c:pt>
                <c:pt idx="194">
                  <c:v>59</c:v>
                </c:pt>
                <c:pt idx="195">
                  <c:v>64</c:v>
                </c:pt>
                <c:pt idx="196">
                  <c:v>60</c:v>
                </c:pt>
                <c:pt idx="197">
                  <c:v>68</c:v>
                </c:pt>
                <c:pt idx="198">
                  <c:v>64</c:v>
                </c:pt>
                <c:pt idx="199">
                  <c:v>70</c:v>
                </c:pt>
                <c:pt idx="200">
                  <c:v>74</c:v>
                </c:pt>
                <c:pt idx="201">
                  <c:v>73</c:v>
                </c:pt>
                <c:pt idx="202">
                  <c:v>69</c:v>
                </c:pt>
                <c:pt idx="203">
                  <c:v>64</c:v>
                </c:pt>
                <c:pt idx="204">
                  <c:v>70</c:v>
                </c:pt>
                <c:pt idx="205">
                  <c:v>70</c:v>
                </c:pt>
                <c:pt idx="206">
                  <c:v>71</c:v>
                </c:pt>
                <c:pt idx="207">
                  <c:v>67</c:v>
                </c:pt>
                <c:pt idx="208">
                  <c:v>78</c:v>
                </c:pt>
                <c:pt idx="209">
                  <c:v>63</c:v>
                </c:pt>
                <c:pt idx="210">
                  <c:v>73</c:v>
                </c:pt>
                <c:pt idx="211">
                  <c:v>70</c:v>
                </c:pt>
                <c:pt idx="212">
                  <c:v>70</c:v>
                </c:pt>
                <c:pt idx="213">
                  <c:v>70</c:v>
                </c:pt>
                <c:pt idx="214">
                  <c:v>64</c:v>
                </c:pt>
                <c:pt idx="215">
                  <c:v>70</c:v>
                </c:pt>
                <c:pt idx="216">
                  <c:v>66</c:v>
                </c:pt>
                <c:pt idx="217">
                  <c:v>72</c:v>
                </c:pt>
                <c:pt idx="218">
                  <c:v>73</c:v>
                </c:pt>
                <c:pt idx="219">
                  <c:v>66</c:v>
                </c:pt>
                <c:pt idx="220">
                  <c:v>73</c:v>
                </c:pt>
                <c:pt idx="221">
                  <c:v>76</c:v>
                </c:pt>
                <c:pt idx="222">
                  <c:v>70</c:v>
                </c:pt>
                <c:pt idx="223">
                  <c:v>80</c:v>
                </c:pt>
                <c:pt idx="224">
                  <c:v>69</c:v>
                </c:pt>
                <c:pt idx="225">
                  <c:v>64</c:v>
                </c:pt>
                <c:pt idx="226">
                  <c:v>69</c:v>
                </c:pt>
                <c:pt idx="227">
                  <c:v>65</c:v>
                </c:pt>
                <c:pt idx="228">
                  <c:v>68</c:v>
                </c:pt>
                <c:pt idx="229">
                  <c:v>70</c:v>
                </c:pt>
                <c:pt idx="230">
                  <c:v>74</c:v>
                </c:pt>
                <c:pt idx="231">
                  <c:v>73</c:v>
                </c:pt>
                <c:pt idx="232">
                  <c:v>65</c:v>
                </c:pt>
                <c:pt idx="233">
                  <c:v>68</c:v>
                </c:pt>
                <c:pt idx="234">
                  <c:v>75</c:v>
                </c:pt>
                <c:pt idx="235">
                  <c:v>64</c:v>
                </c:pt>
                <c:pt idx="236">
                  <c:v>74</c:v>
                </c:pt>
                <c:pt idx="237">
                  <c:v>68</c:v>
                </c:pt>
                <c:pt idx="238">
                  <c:v>76</c:v>
                </c:pt>
                <c:pt idx="239">
                  <c:v>67</c:v>
                </c:pt>
                <c:pt idx="240">
                  <c:v>73</c:v>
                </c:pt>
                <c:pt idx="241">
                  <c:v>70</c:v>
                </c:pt>
                <c:pt idx="242">
                  <c:v>69</c:v>
                </c:pt>
                <c:pt idx="243">
                  <c:v>76</c:v>
                </c:pt>
                <c:pt idx="244">
                  <c:v>64</c:v>
                </c:pt>
                <c:pt idx="245">
                  <c:v>66</c:v>
                </c:pt>
                <c:pt idx="246">
                  <c:v>65</c:v>
                </c:pt>
                <c:pt idx="247">
                  <c:v>72</c:v>
                </c:pt>
                <c:pt idx="248">
                  <c:v>66</c:v>
                </c:pt>
                <c:pt idx="249">
                  <c:v>64</c:v>
                </c:pt>
                <c:pt idx="250">
                  <c:v>70</c:v>
                </c:pt>
                <c:pt idx="251">
                  <c:v>70</c:v>
                </c:pt>
                <c:pt idx="252">
                  <c:v>69</c:v>
                </c:pt>
                <c:pt idx="253">
                  <c:v>72</c:v>
                </c:pt>
                <c:pt idx="254">
                  <c:v>68</c:v>
                </c:pt>
                <c:pt idx="255">
                  <c:v>69</c:v>
                </c:pt>
                <c:pt idx="256">
                  <c:v>70</c:v>
                </c:pt>
                <c:pt idx="257">
                  <c:v>70</c:v>
                </c:pt>
                <c:pt idx="258">
                  <c:v>73</c:v>
                </c:pt>
                <c:pt idx="259">
                  <c:v>70</c:v>
                </c:pt>
                <c:pt idx="260">
                  <c:v>76</c:v>
                </c:pt>
                <c:pt idx="261">
                  <c:v>69</c:v>
                </c:pt>
                <c:pt idx="262">
                  <c:v>74</c:v>
                </c:pt>
                <c:pt idx="263">
                  <c:v>69</c:v>
                </c:pt>
                <c:pt idx="264">
                  <c:v>68</c:v>
                </c:pt>
                <c:pt idx="265">
                  <c:v>68</c:v>
                </c:pt>
                <c:pt idx="266">
                  <c:v>68</c:v>
                </c:pt>
                <c:pt idx="267">
                  <c:v>69</c:v>
                </c:pt>
                <c:pt idx="268">
                  <c:v>74</c:v>
                </c:pt>
                <c:pt idx="269">
                  <c:v>70</c:v>
                </c:pt>
                <c:pt idx="270">
                  <c:v>70</c:v>
                </c:pt>
                <c:pt idx="271">
                  <c:v>66</c:v>
                </c:pt>
                <c:pt idx="272">
                  <c:v>73</c:v>
                </c:pt>
                <c:pt idx="273">
                  <c:v>70</c:v>
                </c:pt>
                <c:pt idx="274">
                  <c:v>68</c:v>
                </c:pt>
                <c:pt idx="275">
                  <c:v>72</c:v>
                </c:pt>
                <c:pt idx="276">
                  <c:v>70</c:v>
                </c:pt>
                <c:pt idx="277">
                  <c:v>75</c:v>
                </c:pt>
                <c:pt idx="278">
                  <c:v>70</c:v>
                </c:pt>
                <c:pt idx="279">
                  <c:v>84</c:v>
                </c:pt>
                <c:pt idx="280">
                  <c:v>74</c:v>
                </c:pt>
                <c:pt idx="281">
                  <c:v>75</c:v>
                </c:pt>
                <c:pt idx="282">
                  <c:v>80</c:v>
                </c:pt>
                <c:pt idx="283">
                  <c:v>75</c:v>
                </c:pt>
                <c:pt idx="284">
                  <c:v>72</c:v>
                </c:pt>
                <c:pt idx="285">
                  <c:v>68</c:v>
                </c:pt>
                <c:pt idx="286">
                  <c:v>78</c:v>
                </c:pt>
                <c:pt idx="287">
                  <c:v>72</c:v>
                </c:pt>
                <c:pt idx="288">
                  <c:v>73</c:v>
                </c:pt>
                <c:pt idx="289">
                  <c:v>73</c:v>
                </c:pt>
                <c:pt idx="290">
                  <c:v>77</c:v>
                </c:pt>
                <c:pt idx="291">
                  <c:v>72</c:v>
                </c:pt>
                <c:pt idx="292">
                  <c:v>79</c:v>
                </c:pt>
                <c:pt idx="293">
                  <c:v>75</c:v>
                </c:pt>
                <c:pt idx="294">
                  <c:v>70</c:v>
                </c:pt>
                <c:pt idx="295">
                  <c:v>74</c:v>
                </c:pt>
                <c:pt idx="296">
                  <c:v>69</c:v>
                </c:pt>
                <c:pt idx="297">
                  <c:v>79</c:v>
                </c:pt>
                <c:pt idx="298">
                  <c:v>90</c:v>
                </c:pt>
                <c:pt idx="299">
                  <c:v>84</c:v>
                </c:pt>
                <c:pt idx="300">
                  <c:v>81</c:v>
                </c:pt>
                <c:pt idx="301">
                  <c:v>80</c:v>
                </c:pt>
                <c:pt idx="302">
                  <c:v>74</c:v>
                </c:pt>
                <c:pt idx="303">
                  <c:v>80</c:v>
                </c:pt>
                <c:pt idx="304">
                  <c:v>70</c:v>
                </c:pt>
                <c:pt idx="305">
                  <c:v>84</c:v>
                </c:pt>
                <c:pt idx="306">
                  <c:v>76</c:v>
                </c:pt>
                <c:pt idx="307">
                  <c:v>73</c:v>
                </c:pt>
                <c:pt idx="308">
                  <c:v>74</c:v>
                </c:pt>
                <c:pt idx="309">
                  <c:v>80</c:v>
                </c:pt>
                <c:pt idx="310">
                  <c:v>80</c:v>
                </c:pt>
                <c:pt idx="311">
                  <c:v>82</c:v>
                </c:pt>
                <c:pt idx="312">
                  <c:v>86</c:v>
                </c:pt>
                <c:pt idx="313">
                  <c:v>80</c:v>
                </c:pt>
                <c:pt idx="314">
                  <c:v>75</c:v>
                </c:pt>
                <c:pt idx="315">
                  <c:v>72</c:v>
                </c:pt>
                <c:pt idx="316">
                  <c:v>76</c:v>
                </c:pt>
                <c:pt idx="317">
                  <c:v>79</c:v>
                </c:pt>
                <c:pt idx="318">
                  <c:v>78</c:v>
                </c:pt>
                <c:pt idx="319">
                  <c:v>79</c:v>
                </c:pt>
                <c:pt idx="320">
                  <c:v>75</c:v>
                </c:pt>
                <c:pt idx="321">
                  <c:v>85</c:v>
                </c:pt>
                <c:pt idx="322">
                  <c:v>77</c:v>
                </c:pt>
                <c:pt idx="323">
                  <c:v>79</c:v>
                </c:pt>
                <c:pt idx="324">
                  <c:v>72</c:v>
                </c:pt>
                <c:pt idx="325">
                  <c:v>76</c:v>
                </c:pt>
                <c:pt idx="326">
                  <c:v>77</c:v>
                </c:pt>
                <c:pt idx="327">
                  <c:v>77</c:v>
                </c:pt>
                <c:pt idx="328">
                  <c:v>70</c:v>
                </c:pt>
                <c:pt idx="329">
                  <c:v>74</c:v>
                </c:pt>
                <c:pt idx="330">
                  <c:v>79</c:v>
                </c:pt>
                <c:pt idx="331">
                  <c:v>72</c:v>
                </c:pt>
                <c:pt idx="332">
                  <c:v>74</c:v>
                </c:pt>
                <c:pt idx="333">
                  <c:v>74</c:v>
                </c:pt>
                <c:pt idx="334">
                  <c:v>80</c:v>
                </c:pt>
                <c:pt idx="335">
                  <c:v>80</c:v>
                </c:pt>
                <c:pt idx="336">
                  <c:v>74</c:v>
                </c:pt>
                <c:pt idx="337">
                  <c:v>72</c:v>
                </c:pt>
                <c:pt idx="338">
                  <c:v>74</c:v>
                </c:pt>
                <c:pt idx="339">
                  <c:v>74</c:v>
                </c:pt>
                <c:pt idx="340">
                  <c:v>79</c:v>
                </c:pt>
                <c:pt idx="341">
                  <c:v>74</c:v>
                </c:pt>
                <c:pt idx="342">
                  <c:v>78</c:v>
                </c:pt>
                <c:pt idx="343">
                  <c:v>69</c:v>
                </c:pt>
                <c:pt idx="344">
                  <c:v>84</c:v>
                </c:pt>
                <c:pt idx="345">
                  <c:v>76</c:v>
                </c:pt>
                <c:pt idx="346">
                  <c:v>74</c:v>
                </c:pt>
                <c:pt idx="347">
                  <c:v>77</c:v>
                </c:pt>
                <c:pt idx="348">
                  <c:v>80</c:v>
                </c:pt>
                <c:pt idx="349">
                  <c:v>75</c:v>
                </c:pt>
                <c:pt idx="350">
                  <c:v>80</c:v>
                </c:pt>
                <c:pt idx="351">
                  <c:v>75</c:v>
                </c:pt>
                <c:pt idx="352">
                  <c:v>80</c:v>
                </c:pt>
                <c:pt idx="353">
                  <c:v>75</c:v>
                </c:pt>
                <c:pt idx="354">
                  <c:v>71</c:v>
                </c:pt>
                <c:pt idx="355">
                  <c:v>79</c:v>
                </c:pt>
                <c:pt idx="356">
                  <c:v>77</c:v>
                </c:pt>
                <c:pt idx="357">
                  <c:v>79</c:v>
                </c:pt>
                <c:pt idx="358">
                  <c:v>72</c:v>
                </c:pt>
                <c:pt idx="359">
                  <c:v>79</c:v>
                </c:pt>
                <c:pt idx="360">
                  <c:v>82</c:v>
                </c:pt>
                <c:pt idx="361">
                  <c:v>80</c:v>
                </c:pt>
                <c:pt idx="362">
                  <c:v>80</c:v>
                </c:pt>
                <c:pt idx="363">
                  <c:v>76</c:v>
                </c:pt>
                <c:pt idx="364">
                  <c:v>76</c:v>
                </c:pt>
                <c:pt idx="365">
                  <c:v>72</c:v>
                </c:pt>
                <c:pt idx="366">
                  <c:v>76</c:v>
                </c:pt>
                <c:pt idx="367">
                  <c:v>76</c:v>
                </c:pt>
                <c:pt idx="368">
                  <c:v>75</c:v>
                </c:pt>
                <c:pt idx="369">
                  <c:v>81</c:v>
                </c:pt>
                <c:pt idx="370">
                  <c:v>78</c:v>
                </c:pt>
                <c:pt idx="371">
                  <c:v>75</c:v>
                </c:pt>
                <c:pt idx="372">
                  <c:v>75</c:v>
                </c:pt>
                <c:pt idx="373">
                  <c:v>80</c:v>
                </c:pt>
                <c:pt idx="374">
                  <c:v>78</c:v>
                </c:pt>
                <c:pt idx="375">
                  <c:v>76</c:v>
                </c:pt>
                <c:pt idx="376">
                  <c:v>82</c:v>
                </c:pt>
                <c:pt idx="377">
                  <c:v>84</c:v>
                </c:pt>
              </c:numCache>
            </c:numRef>
          </c:yVal>
          <c:smooth val="0"/>
        </c:ser>
        <c:ser>
          <c:idx val="1"/>
          <c:order val="1"/>
          <c:tx>
            <c:v>2006</c:v>
          </c:tx>
          <c:spPr>
            <a:ln w="28575">
              <a:noFill/>
            </a:ln>
          </c:spPr>
          <c:marker>
            <c:symbol val="diamond"/>
            <c:size val="5"/>
            <c:spPr>
              <a:solidFill>
                <a:srgbClr val="FF0000"/>
              </a:solidFill>
            </c:spPr>
          </c:marker>
          <c:trendline>
            <c:name>2006</c:name>
            <c:spPr>
              <a:ln w="28575">
                <a:solidFill>
                  <a:srgbClr val="FF0000"/>
                </a:solidFill>
                <a:prstDash val="solid"/>
              </a:ln>
            </c:spPr>
            <c:trendlineType val="linear"/>
            <c:forward val="30"/>
            <c:dispRSqr val="0"/>
            <c:dispEq val="0"/>
          </c:trendline>
          <c:xVal>
            <c:numRef>
              <c:f>'Female stg 4&amp;5'!$C$1202:$C$1296</c:f>
              <c:numCache>
                <c:formatCode>0</c:formatCode>
                <c:ptCount val="95"/>
                <c:pt idx="0">
                  <c:v>18</c:v>
                </c:pt>
                <c:pt idx="1">
                  <c:v>31</c:v>
                </c:pt>
                <c:pt idx="2">
                  <c:v>31</c:v>
                </c:pt>
                <c:pt idx="3">
                  <c:v>31</c:v>
                </c:pt>
                <c:pt idx="4">
                  <c:v>31</c:v>
                </c:pt>
                <c:pt idx="5">
                  <c:v>31</c:v>
                </c:pt>
                <c:pt idx="6">
                  <c:v>31</c:v>
                </c:pt>
                <c:pt idx="7">
                  <c:v>31</c:v>
                </c:pt>
                <c:pt idx="8">
                  <c:v>31</c:v>
                </c:pt>
                <c:pt idx="9">
                  <c:v>31</c:v>
                </c:pt>
                <c:pt idx="10">
                  <c:v>31</c:v>
                </c:pt>
                <c:pt idx="11">
                  <c:v>31</c:v>
                </c:pt>
                <c:pt idx="12">
                  <c:v>31</c:v>
                </c:pt>
                <c:pt idx="13">
                  <c:v>31</c:v>
                </c:pt>
                <c:pt idx="14">
                  <c:v>31</c:v>
                </c:pt>
                <c:pt idx="15">
                  <c:v>31</c:v>
                </c:pt>
                <c:pt idx="16">
                  <c:v>31</c:v>
                </c:pt>
                <c:pt idx="17">
                  <c:v>31</c:v>
                </c:pt>
                <c:pt idx="18">
                  <c:v>31</c:v>
                </c:pt>
                <c:pt idx="19">
                  <c:v>31</c:v>
                </c:pt>
                <c:pt idx="20">
                  <c:v>45</c:v>
                </c:pt>
                <c:pt idx="21">
                  <c:v>46</c:v>
                </c:pt>
                <c:pt idx="22">
                  <c:v>46</c:v>
                </c:pt>
                <c:pt idx="23">
                  <c:v>46</c:v>
                </c:pt>
                <c:pt idx="24">
                  <c:v>46</c:v>
                </c:pt>
                <c:pt idx="25">
                  <c:v>46</c:v>
                </c:pt>
                <c:pt idx="26">
                  <c:v>46</c:v>
                </c:pt>
                <c:pt idx="27">
                  <c:v>46</c:v>
                </c:pt>
                <c:pt idx="28">
                  <c:v>48</c:v>
                </c:pt>
                <c:pt idx="29">
                  <c:v>48</c:v>
                </c:pt>
                <c:pt idx="30">
                  <c:v>48</c:v>
                </c:pt>
                <c:pt idx="31">
                  <c:v>48</c:v>
                </c:pt>
                <c:pt idx="32">
                  <c:v>58</c:v>
                </c:pt>
                <c:pt idx="33">
                  <c:v>58</c:v>
                </c:pt>
                <c:pt idx="34">
                  <c:v>58</c:v>
                </c:pt>
                <c:pt idx="35">
                  <c:v>58</c:v>
                </c:pt>
                <c:pt idx="36">
                  <c:v>58</c:v>
                </c:pt>
                <c:pt idx="37">
                  <c:v>58</c:v>
                </c:pt>
                <c:pt idx="38">
                  <c:v>58</c:v>
                </c:pt>
                <c:pt idx="39">
                  <c:v>58</c:v>
                </c:pt>
                <c:pt idx="40">
                  <c:v>58</c:v>
                </c:pt>
                <c:pt idx="41">
                  <c:v>58</c:v>
                </c:pt>
                <c:pt idx="42">
                  <c:v>58</c:v>
                </c:pt>
                <c:pt idx="43">
                  <c:v>58</c:v>
                </c:pt>
                <c:pt idx="44">
                  <c:v>58</c:v>
                </c:pt>
                <c:pt idx="45">
                  <c:v>58</c:v>
                </c:pt>
                <c:pt idx="46">
                  <c:v>58</c:v>
                </c:pt>
                <c:pt idx="47">
                  <c:v>58</c:v>
                </c:pt>
                <c:pt idx="48">
                  <c:v>58</c:v>
                </c:pt>
                <c:pt idx="49">
                  <c:v>58</c:v>
                </c:pt>
                <c:pt idx="50">
                  <c:v>58</c:v>
                </c:pt>
                <c:pt idx="51">
                  <c:v>58</c:v>
                </c:pt>
                <c:pt idx="52">
                  <c:v>58</c:v>
                </c:pt>
                <c:pt idx="53">
                  <c:v>58</c:v>
                </c:pt>
                <c:pt idx="54">
                  <c:v>58</c:v>
                </c:pt>
                <c:pt idx="55">
                  <c:v>58</c:v>
                </c:pt>
                <c:pt idx="56">
                  <c:v>58</c:v>
                </c:pt>
                <c:pt idx="57">
                  <c:v>58</c:v>
                </c:pt>
                <c:pt idx="58">
                  <c:v>58</c:v>
                </c:pt>
                <c:pt idx="59">
                  <c:v>58</c:v>
                </c:pt>
                <c:pt idx="60">
                  <c:v>58</c:v>
                </c:pt>
                <c:pt idx="61">
                  <c:v>58</c:v>
                </c:pt>
                <c:pt idx="62">
                  <c:v>58</c:v>
                </c:pt>
                <c:pt idx="63">
                  <c:v>75</c:v>
                </c:pt>
                <c:pt idx="64">
                  <c:v>75</c:v>
                </c:pt>
                <c:pt idx="65">
                  <c:v>75</c:v>
                </c:pt>
                <c:pt idx="66">
                  <c:v>75</c:v>
                </c:pt>
                <c:pt idx="67">
                  <c:v>75</c:v>
                </c:pt>
                <c:pt idx="68">
                  <c:v>75</c:v>
                </c:pt>
                <c:pt idx="69">
                  <c:v>76</c:v>
                </c:pt>
                <c:pt idx="70">
                  <c:v>76</c:v>
                </c:pt>
                <c:pt idx="71">
                  <c:v>76</c:v>
                </c:pt>
                <c:pt idx="72">
                  <c:v>76</c:v>
                </c:pt>
                <c:pt idx="73">
                  <c:v>76</c:v>
                </c:pt>
                <c:pt idx="74">
                  <c:v>76</c:v>
                </c:pt>
                <c:pt idx="75">
                  <c:v>100</c:v>
                </c:pt>
                <c:pt idx="76">
                  <c:v>102</c:v>
                </c:pt>
                <c:pt idx="77">
                  <c:v>102</c:v>
                </c:pt>
                <c:pt idx="78">
                  <c:v>102</c:v>
                </c:pt>
                <c:pt idx="79">
                  <c:v>102</c:v>
                </c:pt>
                <c:pt idx="80">
                  <c:v>102</c:v>
                </c:pt>
                <c:pt idx="81">
                  <c:v>102</c:v>
                </c:pt>
                <c:pt idx="82">
                  <c:v>102</c:v>
                </c:pt>
                <c:pt idx="83">
                  <c:v>102</c:v>
                </c:pt>
                <c:pt idx="84">
                  <c:v>102</c:v>
                </c:pt>
                <c:pt idx="85">
                  <c:v>102</c:v>
                </c:pt>
                <c:pt idx="86">
                  <c:v>102</c:v>
                </c:pt>
                <c:pt idx="87">
                  <c:v>102</c:v>
                </c:pt>
                <c:pt idx="88">
                  <c:v>102</c:v>
                </c:pt>
                <c:pt idx="89">
                  <c:v>102</c:v>
                </c:pt>
                <c:pt idx="90">
                  <c:v>102</c:v>
                </c:pt>
                <c:pt idx="91">
                  <c:v>102</c:v>
                </c:pt>
                <c:pt idx="92">
                  <c:v>102</c:v>
                </c:pt>
                <c:pt idx="93">
                  <c:v>102</c:v>
                </c:pt>
                <c:pt idx="94">
                  <c:v>102</c:v>
                </c:pt>
              </c:numCache>
            </c:numRef>
          </c:xVal>
          <c:yVal>
            <c:numRef>
              <c:f>'Female stg 4&amp;5'!$J$1202:$J$1296</c:f>
              <c:numCache>
                <c:formatCode>General</c:formatCode>
                <c:ptCount val="95"/>
                <c:pt idx="0">
                  <c:v>72</c:v>
                </c:pt>
                <c:pt idx="1">
                  <c:v>58</c:v>
                </c:pt>
                <c:pt idx="2">
                  <c:v>63</c:v>
                </c:pt>
                <c:pt idx="3">
                  <c:v>62</c:v>
                </c:pt>
                <c:pt idx="4">
                  <c:v>60</c:v>
                </c:pt>
                <c:pt idx="5">
                  <c:v>62</c:v>
                </c:pt>
                <c:pt idx="6">
                  <c:v>66</c:v>
                </c:pt>
                <c:pt idx="7">
                  <c:v>68</c:v>
                </c:pt>
                <c:pt idx="8">
                  <c:v>61</c:v>
                </c:pt>
                <c:pt idx="9">
                  <c:v>63</c:v>
                </c:pt>
                <c:pt idx="10">
                  <c:v>64</c:v>
                </c:pt>
                <c:pt idx="11">
                  <c:v>62</c:v>
                </c:pt>
                <c:pt idx="12">
                  <c:v>62</c:v>
                </c:pt>
                <c:pt idx="13">
                  <c:v>61</c:v>
                </c:pt>
                <c:pt idx="14">
                  <c:v>65</c:v>
                </c:pt>
                <c:pt idx="15">
                  <c:v>62</c:v>
                </c:pt>
                <c:pt idx="16">
                  <c:v>62</c:v>
                </c:pt>
                <c:pt idx="17">
                  <c:v>65</c:v>
                </c:pt>
                <c:pt idx="18">
                  <c:v>65</c:v>
                </c:pt>
                <c:pt idx="19">
                  <c:v>62</c:v>
                </c:pt>
                <c:pt idx="20">
                  <c:v>66</c:v>
                </c:pt>
                <c:pt idx="21">
                  <c:v>60</c:v>
                </c:pt>
                <c:pt idx="22">
                  <c:v>67</c:v>
                </c:pt>
                <c:pt idx="23">
                  <c:v>61</c:v>
                </c:pt>
                <c:pt idx="24">
                  <c:v>65</c:v>
                </c:pt>
                <c:pt idx="25">
                  <c:v>70</c:v>
                </c:pt>
                <c:pt idx="26">
                  <c:v>70</c:v>
                </c:pt>
                <c:pt idx="27">
                  <c:v>67</c:v>
                </c:pt>
                <c:pt idx="28">
                  <c:v>71</c:v>
                </c:pt>
                <c:pt idx="29">
                  <c:v>68</c:v>
                </c:pt>
                <c:pt idx="30">
                  <c:v>67</c:v>
                </c:pt>
                <c:pt idx="31">
                  <c:v>66</c:v>
                </c:pt>
                <c:pt idx="32">
                  <c:v>69</c:v>
                </c:pt>
                <c:pt idx="33">
                  <c:v>63</c:v>
                </c:pt>
                <c:pt idx="34">
                  <c:v>60</c:v>
                </c:pt>
                <c:pt idx="35">
                  <c:v>59</c:v>
                </c:pt>
                <c:pt idx="36">
                  <c:v>62</c:v>
                </c:pt>
                <c:pt idx="37">
                  <c:v>71</c:v>
                </c:pt>
                <c:pt idx="38">
                  <c:v>72</c:v>
                </c:pt>
                <c:pt idx="39">
                  <c:v>62</c:v>
                </c:pt>
                <c:pt idx="40">
                  <c:v>58</c:v>
                </c:pt>
                <c:pt idx="41">
                  <c:v>65</c:v>
                </c:pt>
                <c:pt idx="42">
                  <c:v>67</c:v>
                </c:pt>
                <c:pt idx="43">
                  <c:v>64</c:v>
                </c:pt>
                <c:pt idx="44">
                  <c:v>65</c:v>
                </c:pt>
                <c:pt idx="45">
                  <c:v>69</c:v>
                </c:pt>
                <c:pt idx="46">
                  <c:v>60</c:v>
                </c:pt>
                <c:pt idx="47">
                  <c:v>76</c:v>
                </c:pt>
                <c:pt idx="48">
                  <c:v>69</c:v>
                </c:pt>
                <c:pt idx="49">
                  <c:v>64</c:v>
                </c:pt>
                <c:pt idx="50">
                  <c:v>69</c:v>
                </c:pt>
                <c:pt idx="51">
                  <c:v>72</c:v>
                </c:pt>
                <c:pt idx="52">
                  <c:v>64</c:v>
                </c:pt>
                <c:pt idx="53">
                  <c:v>58</c:v>
                </c:pt>
                <c:pt idx="54">
                  <c:v>73</c:v>
                </c:pt>
                <c:pt idx="55">
                  <c:v>60</c:v>
                </c:pt>
                <c:pt idx="56">
                  <c:v>70</c:v>
                </c:pt>
                <c:pt idx="57">
                  <c:v>68</c:v>
                </c:pt>
                <c:pt idx="58">
                  <c:v>72</c:v>
                </c:pt>
                <c:pt idx="59">
                  <c:v>62</c:v>
                </c:pt>
                <c:pt idx="60">
                  <c:v>69</c:v>
                </c:pt>
                <c:pt idx="61">
                  <c:v>68</c:v>
                </c:pt>
                <c:pt idx="62">
                  <c:v>68</c:v>
                </c:pt>
                <c:pt idx="63">
                  <c:v>68</c:v>
                </c:pt>
                <c:pt idx="64">
                  <c:v>72</c:v>
                </c:pt>
                <c:pt idx="65">
                  <c:v>68</c:v>
                </c:pt>
                <c:pt idx="66">
                  <c:v>71</c:v>
                </c:pt>
                <c:pt idx="67">
                  <c:v>71</c:v>
                </c:pt>
                <c:pt idx="68">
                  <c:v>68</c:v>
                </c:pt>
                <c:pt idx="69">
                  <c:v>75</c:v>
                </c:pt>
                <c:pt idx="70">
                  <c:v>79</c:v>
                </c:pt>
                <c:pt idx="71">
                  <c:v>78</c:v>
                </c:pt>
                <c:pt idx="72">
                  <c:v>68</c:v>
                </c:pt>
                <c:pt idx="73">
                  <c:v>69</c:v>
                </c:pt>
                <c:pt idx="74">
                  <c:v>70</c:v>
                </c:pt>
                <c:pt idx="75">
                  <c:v>73</c:v>
                </c:pt>
                <c:pt idx="76">
                  <c:v>63</c:v>
                </c:pt>
                <c:pt idx="77">
                  <c:v>68</c:v>
                </c:pt>
                <c:pt idx="78">
                  <c:v>74</c:v>
                </c:pt>
                <c:pt idx="79">
                  <c:v>71</c:v>
                </c:pt>
                <c:pt idx="80">
                  <c:v>72</c:v>
                </c:pt>
                <c:pt idx="81">
                  <c:v>64</c:v>
                </c:pt>
                <c:pt idx="82">
                  <c:v>71</c:v>
                </c:pt>
                <c:pt idx="83">
                  <c:v>65</c:v>
                </c:pt>
                <c:pt idx="84">
                  <c:v>71</c:v>
                </c:pt>
                <c:pt idx="85">
                  <c:v>68</c:v>
                </c:pt>
                <c:pt idx="86">
                  <c:v>73</c:v>
                </c:pt>
                <c:pt idx="87">
                  <c:v>69</c:v>
                </c:pt>
                <c:pt idx="88">
                  <c:v>66</c:v>
                </c:pt>
                <c:pt idx="89">
                  <c:v>70</c:v>
                </c:pt>
                <c:pt idx="90">
                  <c:v>68</c:v>
                </c:pt>
                <c:pt idx="91">
                  <c:v>72</c:v>
                </c:pt>
                <c:pt idx="92">
                  <c:v>64</c:v>
                </c:pt>
                <c:pt idx="93">
                  <c:v>64</c:v>
                </c:pt>
                <c:pt idx="94">
                  <c:v>68</c:v>
                </c:pt>
              </c:numCache>
            </c:numRef>
          </c:yVal>
          <c:smooth val="0"/>
        </c:ser>
        <c:ser>
          <c:idx val="2"/>
          <c:order val="2"/>
          <c:tx>
            <c:v>2010</c:v>
          </c:tx>
          <c:spPr>
            <a:ln w="28575">
              <a:noFill/>
            </a:ln>
          </c:spPr>
          <c:marker>
            <c:spPr>
              <a:solidFill>
                <a:schemeClr val="tx1"/>
              </a:solidFill>
            </c:spPr>
          </c:marker>
          <c:dPt>
            <c:idx val="6"/>
            <c:marker>
              <c:symbol val="triangle"/>
              <c:size val="5"/>
            </c:marker>
            <c:bubble3D val="0"/>
          </c:dPt>
          <c:dPt>
            <c:idx val="33"/>
            <c:marker>
              <c:symbol val="triangle"/>
              <c:size val="5"/>
            </c:marker>
            <c:bubble3D val="0"/>
          </c:dPt>
          <c:trendline>
            <c:name>2010</c:name>
            <c:spPr>
              <a:ln w="28575">
                <a:solidFill>
                  <a:schemeClr val="tx1"/>
                </a:solidFill>
                <a:prstDash val="solid"/>
              </a:ln>
            </c:spPr>
            <c:trendlineType val="linear"/>
            <c:forward val="40"/>
            <c:dispRSqr val="0"/>
            <c:dispEq val="0"/>
          </c:trendline>
          <c:xVal>
            <c:numRef>
              <c:f>'Female stg 4&amp;5'!$C$1383:$C$1419</c:f>
              <c:numCache>
                <c:formatCode>0</c:formatCode>
                <c:ptCount val="37"/>
                <c:pt idx="0">
                  <c:v>42</c:v>
                </c:pt>
                <c:pt idx="1">
                  <c:v>42</c:v>
                </c:pt>
                <c:pt idx="2">
                  <c:v>42</c:v>
                </c:pt>
                <c:pt idx="3">
                  <c:v>42</c:v>
                </c:pt>
                <c:pt idx="4">
                  <c:v>69</c:v>
                </c:pt>
                <c:pt idx="5">
                  <c:v>69</c:v>
                </c:pt>
                <c:pt idx="6">
                  <c:v>69</c:v>
                </c:pt>
                <c:pt idx="7">
                  <c:v>69</c:v>
                </c:pt>
                <c:pt idx="8">
                  <c:v>69</c:v>
                </c:pt>
                <c:pt idx="9">
                  <c:v>69</c:v>
                </c:pt>
                <c:pt idx="10">
                  <c:v>69</c:v>
                </c:pt>
                <c:pt idx="11">
                  <c:v>69</c:v>
                </c:pt>
                <c:pt idx="12">
                  <c:v>69</c:v>
                </c:pt>
                <c:pt idx="13">
                  <c:v>69</c:v>
                </c:pt>
                <c:pt idx="14">
                  <c:v>69</c:v>
                </c:pt>
                <c:pt idx="15">
                  <c:v>69</c:v>
                </c:pt>
                <c:pt idx="16">
                  <c:v>69</c:v>
                </c:pt>
                <c:pt idx="17">
                  <c:v>69</c:v>
                </c:pt>
                <c:pt idx="18">
                  <c:v>69</c:v>
                </c:pt>
                <c:pt idx="19">
                  <c:v>69</c:v>
                </c:pt>
                <c:pt idx="20">
                  <c:v>69</c:v>
                </c:pt>
                <c:pt idx="21">
                  <c:v>69</c:v>
                </c:pt>
                <c:pt idx="22">
                  <c:v>69</c:v>
                </c:pt>
                <c:pt idx="23">
                  <c:v>96</c:v>
                </c:pt>
                <c:pt idx="24">
                  <c:v>97</c:v>
                </c:pt>
                <c:pt idx="25">
                  <c:v>97</c:v>
                </c:pt>
                <c:pt idx="26">
                  <c:v>97</c:v>
                </c:pt>
                <c:pt idx="27">
                  <c:v>97</c:v>
                </c:pt>
                <c:pt idx="28">
                  <c:v>97</c:v>
                </c:pt>
                <c:pt idx="29">
                  <c:v>97</c:v>
                </c:pt>
                <c:pt idx="30">
                  <c:v>97</c:v>
                </c:pt>
                <c:pt idx="31">
                  <c:v>97</c:v>
                </c:pt>
                <c:pt idx="32">
                  <c:v>97</c:v>
                </c:pt>
                <c:pt idx="33">
                  <c:v>97</c:v>
                </c:pt>
                <c:pt idx="34">
                  <c:v>97</c:v>
                </c:pt>
                <c:pt idx="35">
                  <c:v>97</c:v>
                </c:pt>
                <c:pt idx="36">
                  <c:v>97</c:v>
                </c:pt>
              </c:numCache>
            </c:numRef>
          </c:xVal>
          <c:yVal>
            <c:numRef>
              <c:f>'Female stg 4&amp;5'!$J$1383:$J$1419</c:f>
              <c:numCache>
                <c:formatCode>General</c:formatCode>
                <c:ptCount val="37"/>
                <c:pt idx="0">
                  <c:v>75</c:v>
                </c:pt>
                <c:pt idx="1">
                  <c:v>70</c:v>
                </c:pt>
                <c:pt idx="2">
                  <c:v>73</c:v>
                </c:pt>
                <c:pt idx="3">
                  <c:v>65</c:v>
                </c:pt>
                <c:pt idx="4">
                  <c:v>72</c:v>
                </c:pt>
                <c:pt idx="5">
                  <c:v>77</c:v>
                </c:pt>
                <c:pt idx="6">
                  <c:v>84</c:v>
                </c:pt>
                <c:pt idx="7">
                  <c:v>70</c:v>
                </c:pt>
                <c:pt idx="8">
                  <c:v>61</c:v>
                </c:pt>
                <c:pt idx="9">
                  <c:v>75</c:v>
                </c:pt>
                <c:pt idx="10">
                  <c:v>72</c:v>
                </c:pt>
                <c:pt idx="11">
                  <c:v>72</c:v>
                </c:pt>
                <c:pt idx="12">
                  <c:v>78</c:v>
                </c:pt>
                <c:pt idx="13">
                  <c:v>66</c:v>
                </c:pt>
                <c:pt idx="14">
                  <c:v>69</c:v>
                </c:pt>
                <c:pt idx="15">
                  <c:v>68</c:v>
                </c:pt>
                <c:pt idx="16">
                  <c:v>66</c:v>
                </c:pt>
                <c:pt idx="17">
                  <c:v>63</c:v>
                </c:pt>
                <c:pt idx="18">
                  <c:v>71</c:v>
                </c:pt>
                <c:pt idx="19">
                  <c:v>70</c:v>
                </c:pt>
                <c:pt idx="20">
                  <c:v>60</c:v>
                </c:pt>
                <c:pt idx="21">
                  <c:v>60</c:v>
                </c:pt>
                <c:pt idx="22">
                  <c:v>66</c:v>
                </c:pt>
                <c:pt idx="23">
                  <c:v>70</c:v>
                </c:pt>
                <c:pt idx="24">
                  <c:v>73</c:v>
                </c:pt>
                <c:pt idx="25">
                  <c:v>69</c:v>
                </c:pt>
                <c:pt idx="26">
                  <c:v>70</c:v>
                </c:pt>
                <c:pt idx="27">
                  <c:v>70</c:v>
                </c:pt>
                <c:pt idx="28">
                  <c:v>69</c:v>
                </c:pt>
                <c:pt idx="29">
                  <c:v>71</c:v>
                </c:pt>
                <c:pt idx="30">
                  <c:v>67</c:v>
                </c:pt>
                <c:pt idx="31">
                  <c:v>65</c:v>
                </c:pt>
                <c:pt idx="32">
                  <c:v>70</c:v>
                </c:pt>
                <c:pt idx="33">
                  <c:v>68</c:v>
                </c:pt>
                <c:pt idx="34">
                  <c:v>66</c:v>
                </c:pt>
                <c:pt idx="35">
                  <c:v>70</c:v>
                </c:pt>
                <c:pt idx="36">
                  <c:v>70</c:v>
                </c:pt>
              </c:numCache>
            </c:numRef>
          </c:yVal>
          <c:smooth val="0"/>
        </c:ser>
        <c:ser>
          <c:idx val="3"/>
          <c:order val="3"/>
          <c:tx>
            <c:v>2011</c:v>
          </c:tx>
          <c:spPr>
            <a:ln w="28575">
              <a:noFill/>
            </a:ln>
          </c:spPr>
          <c:marker>
            <c:symbol val="diamond"/>
            <c:size val="5"/>
            <c:spPr>
              <a:solidFill>
                <a:srgbClr val="FFC000"/>
              </a:solidFill>
            </c:spPr>
          </c:marker>
          <c:trendline>
            <c:name>2011</c:name>
            <c:spPr>
              <a:ln w="28575">
                <a:solidFill>
                  <a:srgbClr val="FFC000"/>
                </a:solidFill>
                <a:prstDash val="solid"/>
              </a:ln>
            </c:spPr>
            <c:trendlineType val="linear"/>
            <c:forward val="20"/>
            <c:dispRSqr val="0"/>
            <c:dispEq val="0"/>
          </c:trendline>
          <c:xVal>
            <c:numRef>
              <c:f>'Female stg 4&amp;5'!$C$1420:$C$1432</c:f>
              <c:numCache>
                <c:formatCode>0</c:formatCode>
                <c:ptCount val="13"/>
                <c:pt idx="0">
                  <c:v>68</c:v>
                </c:pt>
                <c:pt idx="1">
                  <c:v>68</c:v>
                </c:pt>
                <c:pt idx="2">
                  <c:v>68</c:v>
                </c:pt>
                <c:pt idx="3">
                  <c:v>69</c:v>
                </c:pt>
                <c:pt idx="4">
                  <c:v>69</c:v>
                </c:pt>
                <c:pt idx="5">
                  <c:v>69</c:v>
                </c:pt>
                <c:pt idx="6">
                  <c:v>69</c:v>
                </c:pt>
                <c:pt idx="7">
                  <c:v>95</c:v>
                </c:pt>
                <c:pt idx="8">
                  <c:v>96</c:v>
                </c:pt>
                <c:pt idx="9">
                  <c:v>97</c:v>
                </c:pt>
                <c:pt idx="10">
                  <c:v>123</c:v>
                </c:pt>
                <c:pt idx="11">
                  <c:v>123</c:v>
                </c:pt>
                <c:pt idx="12">
                  <c:v>124</c:v>
                </c:pt>
              </c:numCache>
            </c:numRef>
          </c:xVal>
          <c:yVal>
            <c:numRef>
              <c:f>'Female stg 4&amp;5'!$J$1420:$J$1432</c:f>
              <c:numCache>
                <c:formatCode>General</c:formatCode>
                <c:ptCount val="13"/>
                <c:pt idx="0">
                  <c:v>72</c:v>
                </c:pt>
                <c:pt idx="1">
                  <c:v>68</c:v>
                </c:pt>
                <c:pt idx="2">
                  <c:v>70</c:v>
                </c:pt>
                <c:pt idx="3">
                  <c:v>73</c:v>
                </c:pt>
                <c:pt idx="4">
                  <c:v>74</c:v>
                </c:pt>
                <c:pt idx="5">
                  <c:v>71</c:v>
                </c:pt>
                <c:pt idx="6">
                  <c:v>69</c:v>
                </c:pt>
                <c:pt idx="7">
                  <c:v>75</c:v>
                </c:pt>
                <c:pt idx="8">
                  <c:v>73</c:v>
                </c:pt>
                <c:pt idx="9">
                  <c:v>77</c:v>
                </c:pt>
                <c:pt idx="10">
                  <c:v>80</c:v>
                </c:pt>
                <c:pt idx="11">
                  <c:v>75</c:v>
                </c:pt>
                <c:pt idx="12">
                  <c:v>71</c:v>
                </c:pt>
              </c:numCache>
            </c:numRef>
          </c:yVal>
          <c:smooth val="0"/>
        </c:ser>
        <c:dLbls>
          <c:showLegendKey val="0"/>
          <c:showVal val="0"/>
          <c:showCatName val="0"/>
          <c:showSerName val="0"/>
          <c:showPercent val="0"/>
          <c:showBubbleSize val="0"/>
        </c:dLbls>
        <c:axId val="148887168"/>
        <c:axId val="145143424"/>
      </c:scatterChart>
      <c:valAx>
        <c:axId val="148887168"/>
        <c:scaling>
          <c:orientation val="minMax"/>
          <c:max val="150"/>
          <c:min val="5"/>
        </c:scaling>
        <c:delete val="0"/>
        <c:axPos val="b"/>
        <c:title>
          <c:tx>
            <c:rich>
              <a:bodyPr/>
              <a:lstStyle/>
              <a:p>
                <a:pPr>
                  <a:defRPr/>
                </a:pPr>
                <a:r>
                  <a:rPr lang="en-US" sz="1600"/>
                  <a:t>Calendar Day</a:t>
                </a:r>
              </a:p>
            </c:rich>
          </c:tx>
          <c:layout/>
          <c:overlay val="0"/>
        </c:title>
        <c:numFmt formatCode="0" sourceLinked="1"/>
        <c:majorTickMark val="out"/>
        <c:minorTickMark val="none"/>
        <c:tickLblPos val="nextTo"/>
        <c:txPr>
          <a:bodyPr rot="0" vert="horz"/>
          <a:lstStyle/>
          <a:p>
            <a:pPr>
              <a:defRPr sz="1400" b="0" i="0" u="none" strike="noStrike" baseline="0">
                <a:solidFill>
                  <a:srgbClr val="000000"/>
                </a:solidFill>
                <a:latin typeface="Calibri"/>
                <a:ea typeface="Calibri"/>
                <a:cs typeface="Calibri"/>
              </a:defRPr>
            </a:pPr>
            <a:endParaRPr lang="en-US"/>
          </a:p>
        </c:txPr>
        <c:crossAx val="145143424"/>
        <c:crosses val="autoZero"/>
        <c:crossBetween val="midCat"/>
      </c:valAx>
      <c:valAx>
        <c:axId val="145143424"/>
        <c:scaling>
          <c:orientation val="minMax"/>
          <c:max val="100"/>
          <c:min val="50"/>
        </c:scaling>
        <c:delete val="0"/>
        <c:axPos val="l"/>
        <c:majorGridlines/>
        <c:title>
          <c:tx>
            <c:rich>
              <a:bodyPr rot="-5400000" vert="horz"/>
              <a:lstStyle/>
              <a:p>
                <a:pPr>
                  <a:defRPr/>
                </a:pPr>
                <a:r>
                  <a:rPr lang="en-US" sz="1600"/>
                  <a:t>Fork</a:t>
                </a:r>
                <a:r>
                  <a:rPr lang="en-US" sz="1600" baseline="0"/>
                  <a:t> Length</a:t>
                </a:r>
                <a:endParaRPr lang="en-US" sz="1600"/>
              </a:p>
            </c:rich>
          </c:tx>
          <c:layout/>
          <c:overlay val="0"/>
        </c:title>
        <c:numFmt formatCode="General" sourceLinked="1"/>
        <c:majorTickMark val="out"/>
        <c:minorTickMark val="none"/>
        <c:tickLblPos val="nextTo"/>
        <c:txPr>
          <a:bodyPr/>
          <a:lstStyle/>
          <a:p>
            <a:pPr>
              <a:defRPr sz="1400" baseline="0"/>
            </a:pPr>
            <a:endParaRPr lang="en-US"/>
          </a:p>
        </c:txPr>
        <c:crossAx val="148887168"/>
        <c:crosses val="autoZero"/>
        <c:crossBetween val="midCat"/>
      </c:valAx>
      <c:spPr>
        <a:ln>
          <a:solidFill>
            <a:schemeClr val="tx1"/>
          </a:solidFill>
        </a:ln>
      </c:spPr>
    </c:plotArea>
    <c:legend>
      <c:legendPos val="r"/>
      <c:layout>
        <c:manualLayout>
          <c:xMode val="edge"/>
          <c:yMode val="edge"/>
          <c:x val="0.11040647385527456"/>
          <c:y val="4.3740943501875129E-2"/>
          <c:w val="0.12433290449421604"/>
          <c:h val="0.36514145229319095"/>
        </c:manualLayout>
      </c:layout>
      <c:overlay val="0"/>
      <c:txPr>
        <a:bodyPr/>
        <a:lstStyle/>
        <a:p>
          <a:pPr>
            <a:defRPr sz="1400" baseline="0"/>
          </a:pPr>
          <a:endParaRPr lang="en-US"/>
        </a:p>
      </c:txPr>
    </c:legend>
    <c:plotVisOnly val="1"/>
    <c:dispBlanksAs val="gap"/>
    <c:showDLblsOverMax val="0"/>
  </c:chart>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Rio Vista 2005</a:t>
            </a:r>
            <a:r>
              <a:rPr lang="en-US" baseline="0"/>
              <a:t> Temperatures</a:t>
            </a:r>
            <a:endParaRPr lang="en-US"/>
          </a:p>
        </c:rich>
      </c:tx>
      <c:layout/>
      <c:overlay val="0"/>
    </c:title>
    <c:autoTitleDeleted val="0"/>
    <c:plotArea>
      <c:layout/>
      <c:scatterChart>
        <c:scatterStyle val="lineMarker"/>
        <c:varyColors val="0"/>
        <c:ser>
          <c:idx val="0"/>
          <c:order val="0"/>
          <c:spPr>
            <a:ln w="28575">
              <a:noFill/>
            </a:ln>
          </c:spPr>
          <c:xVal>
            <c:numRef>
              <c:f>RVB2005Pivot!$D$4:$D$153</c:f>
              <c:numCache>
                <c:formatCode>General</c:formatCode>
                <c:ptCount val="150"/>
                <c:pt idx="0">
                  <c:v>32</c:v>
                </c:pt>
                <c:pt idx="1">
                  <c:v>33</c:v>
                </c:pt>
                <c:pt idx="2">
                  <c:v>34</c:v>
                </c:pt>
                <c:pt idx="3">
                  <c:v>35</c:v>
                </c:pt>
                <c:pt idx="4">
                  <c:v>36</c:v>
                </c:pt>
                <c:pt idx="5">
                  <c:v>37</c:v>
                </c:pt>
                <c:pt idx="6">
                  <c:v>38</c:v>
                </c:pt>
                <c:pt idx="7">
                  <c:v>39</c:v>
                </c:pt>
                <c:pt idx="8">
                  <c:v>40</c:v>
                </c:pt>
                <c:pt idx="9">
                  <c:v>41</c:v>
                </c:pt>
                <c:pt idx="10">
                  <c:v>42</c:v>
                </c:pt>
                <c:pt idx="11">
                  <c:v>43</c:v>
                </c:pt>
                <c:pt idx="12">
                  <c:v>44</c:v>
                </c:pt>
                <c:pt idx="13">
                  <c:v>45</c:v>
                </c:pt>
                <c:pt idx="14">
                  <c:v>46</c:v>
                </c:pt>
                <c:pt idx="15">
                  <c:v>47</c:v>
                </c:pt>
                <c:pt idx="16">
                  <c:v>48</c:v>
                </c:pt>
                <c:pt idx="17">
                  <c:v>49</c:v>
                </c:pt>
                <c:pt idx="18">
                  <c:v>50</c:v>
                </c:pt>
                <c:pt idx="19">
                  <c:v>51</c:v>
                </c:pt>
                <c:pt idx="20">
                  <c:v>52</c:v>
                </c:pt>
                <c:pt idx="21">
                  <c:v>53</c:v>
                </c:pt>
                <c:pt idx="22">
                  <c:v>54</c:v>
                </c:pt>
                <c:pt idx="23">
                  <c:v>55</c:v>
                </c:pt>
                <c:pt idx="24">
                  <c:v>56</c:v>
                </c:pt>
                <c:pt idx="25">
                  <c:v>57</c:v>
                </c:pt>
                <c:pt idx="26">
                  <c:v>58</c:v>
                </c:pt>
                <c:pt idx="27">
                  <c:v>59</c:v>
                </c:pt>
                <c:pt idx="28">
                  <c:v>60</c:v>
                </c:pt>
                <c:pt idx="29">
                  <c:v>61</c:v>
                </c:pt>
                <c:pt idx="30">
                  <c:v>62</c:v>
                </c:pt>
                <c:pt idx="31">
                  <c:v>63</c:v>
                </c:pt>
                <c:pt idx="32">
                  <c:v>64</c:v>
                </c:pt>
                <c:pt idx="33">
                  <c:v>65</c:v>
                </c:pt>
                <c:pt idx="34">
                  <c:v>66</c:v>
                </c:pt>
                <c:pt idx="35">
                  <c:v>67</c:v>
                </c:pt>
                <c:pt idx="36">
                  <c:v>68</c:v>
                </c:pt>
                <c:pt idx="37">
                  <c:v>69</c:v>
                </c:pt>
                <c:pt idx="38">
                  <c:v>70</c:v>
                </c:pt>
                <c:pt idx="39">
                  <c:v>71</c:v>
                </c:pt>
                <c:pt idx="40">
                  <c:v>72</c:v>
                </c:pt>
                <c:pt idx="41">
                  <c:v>73</c:v>
                </c:pt>
                <c:pt idx="42">
                  <c:v>74</c:v>
                </c:pt>
                <c:pt idx="43">
                  <c:v>75</c:v>
                </c:pt>
                <c:pt idx="44">
                  <c:v>76</c:v>
                </c:pt>
                <c:pt idx="45">
                  <c:v>77</c:v>
                </c:pt>
                <c:pt idx="46">
                  <c:v>78</c:v>
                </c:pt>
                <c:pt idx="47">
                  <c:v>79</c:v>
                </c:pt>
                <c:pt idx="48">
                  <c:v>80</c:v>
                </c:pt>
                <c:pt idx="49">
                  <c:v>81</c:v>
                </c:pt>
                <c:pt idx="50">
                  <c:v>82</c:v>
                </c:pt>
                <c:pt idx="51">
                  <c:v>83</c:v>
                </c:pt>
                <c:pt idx="52">
                  <c:v>84</c:v>
                </c:pt>
                <c:pt idx="53">
                  <c:v>85</c:v>
                </c:pt>
                <c:pt idx="54">
                  <c:v>86</c:v>
                </c:pt>
                <c:pt idx="55">
                  <c:v>87</c:v>
                </c:pt>
                <c:pt idx="56">
                  <c:v>88</c:v>
                </c:pt>
                <c:pt idx="57">
                  <c:v>89</c:v>
                </c:pt>
                <c:pt idx="58">
                  <c:v>90</c:v>
                </c:pt>
                <c:pt idx="59">
                  <c:v>91</c:v>
                </c:pt>
                <c:pt idx="60">
                  <c:v>92</c:v>
                </c:pt>
                <c:pt idx="61">
                  <c:v>93</c:v>
                </c:pt>
                <c:pt idx="62">
                  <c:v>94</c:v>
                </c:pt>
                <c:pt idx="63">
                  <c:v>95</c:v>
                </c:pt>
                <c:pt idx="64">
                  <c:v>96</c:v>
                </c:pt>
                <c:pt idx="65">
                  <c:v>97</c:v>
                </c:pt>
                <c:pt idx="66">
                  <c:v>98</c:v>
                </c:pt>
                <c:pt idx="67">
                  <c:v>99</c:v>
                </c:pt>
                <c:pt idx="68">
                  <c:v>100</c:v>
                </c:pt>
                <c:pt idx="69">
                  <c:v>101</c:v>
                </c:pt>
                <c:pt idx="70">
                  <c:v>102</c:v>
                </c:pt>
                <c:pt idx="71">
                  <c:v>103</c:v>
                </c:pt>
                <c:pt idx="72">
                  <c:v>104</c:v>
                </c:pt>
                <c:pt idx="73">
                  <c:v>105</c:v>
                </c:pt>
                <c:pt idx="74">
                  <c:v>106</c:v>
                </c:pt>
                <c:pt idx="75">
                  <c:v>107</c:v>
                </c:pt>
                <c:pt idx="76">
                  <c:v>108</c:v>
                </c:pt>
                <c:pt idx="77">
                  <c:v>109</c:v>
                </c:pt>
                <c:pt idx="78">
                  <c:v>110</c:v>
                </c:pt>
                <c:pt idx="79">
                  <c:v>111</c:v>
                </c:pt>
                <c:pt idx="80">
                  <c:v>112</c:v>
                </c:pt>
                <c:pt idx="81">
                  <c:v>113</c:v>
                </c:pt>
                <c:pt idx="82">
                  <c:v>114</c:v>
                </c:pt>
                <c:pt idx="83">
                  <c:v>115</c:v>
                </c:pt>
                <c:pt idx="84">
                  <c:v>116</c:v>
                </c:pt>
                <c:pt idx="85">
                  <c:v>117</c:v>
                </c:pt>
                <c:pt idx="86">
                  <c:v>118</c:v>
                </c:pt>
                <c:pt idx="87">
                  <c:v>119</c:v>
                </c:pt>
                <c:pt idx="88">
                  <c:v>120</c:v>
                </c:pt>
                <c:pt idx="89">
                  <c:v>121</c:v>
                </c:pt>
                <c:pt idx="90">
                  <c:v>122</c:v>
                </c:pt>
                <c:pt idx="91">
                  <c:v>123</c:v>
                </c:pt>
                <c:pt idx="92">
                  <c:v>124</c:v>
                </c:pt>
                <c:pt idx="93">
                  <c:v>125</c:v>
                </c:pt>
                <c:pt idx="94">
                  <c:v>126</c:v>
                </c:pt>
                <c:pt idx="95">
                  <c:v>127</c:v>
                </c:pt>
                <c:pt idx="96">
                  <c:v>128</c:v>
                </c:pt>
                <c:pt idx="97">
                  <c:v>129</c:v>
                </c:pt>
                <c:pt idx="98">
                  <c:v>130</c:v>
                </c:pt>
                <c:pt idx="99">
                  <c:v>131</c:v>
                </c:pt>
                <c:pt idx="100">
                  <c:v>132</c:v>
                </c:pt>
                <c:pt idx="101">
                  <c:v>133</c:v>
                </c:pt>
                <c:pt idx="102">
                  <c:v>134</c:v>
                </c:pt>
                <c:pt idx="103">
                  <c:v>135</c:v>
                </c:pt>
                <c:pt idx="104">
                  <c:v>136</c:v>
                </c:pt>
                <c:pt idx="105">
                  <c:v>137</c:v>
                </c:pt>
                <c:pt idx="106">
                  <c:v>138</c:v>
                </c:pt>
                <c:pt idx="107">
                  <c:v>139</c:v>
                </c:pt>
                <c:pt idx="108">
                  <c:v>140</c:v>
                </c:pt>
                <c:pt idx="109">
                  <c:v>141</c:v>
                </c:pt>
                <c:pt idx="110">
                  <c:v>142</c:v>
                </c:pt>
                <c:pt idx="111">
                  <c:v>143</c:v>
                </c:pt>
                <c:pt idx="112">
                  <c:v>144</c:v>
                </c:pt>
                <c:pt idx="113">
                  <c:v>145</c:v>
                </c:pt>
                <c:pt idx="114">
                  <c:v>146</c:v>
                </c:pt>
                <c:pt idx="115">
                  <c:v>147</c:v>
                </c:pt>
                <c:pt idx="116">
                  <c:v>148</c:v>
                </c:pt>
                <c:pt idx="117">
                  <c:v>149</c:v>
                </c:pt>
                <c:pt idx="118">
                  <c:v>150</c:v>
                </c:pt>
                <c:pt idx="119">
                  <c:v>151</c:v>
                </c:pt>
                <c:pt idx="120">
                  <c:v>152</c:v>
                </c:pt>
                <c:pt idx="121">
                  <c:v>153</c:v>
                </c:pt>
                <c:pt idx="122">
                  <c:v>154</c:v>
                </c:pt>
                <c:pt idx="123">
                  <c:v>155</c:v>
                </c:pt>
                <c:pt idx="124">
                  <c:v>156</c:v>
                </c:pt>
                <c:pt idx="125">
                  <c:v>157</c:v>
                </c:pt>
                <c:pt idx="126">
                  <c:v>158</c:v>
                </c:pt>
                <c:pt idx="127">
                  <c:v>159</c:v>
                </c:pt>
                <c:pt idx="128">
                  <c:v>160</c:v>
                </c:pt>
                <c:pt idx="129">
                  <c:v>161</c:v>
                </c:pt>
                <c:pt idx="130">
                  <c:v>162</c:v>
                </c:pt>
                <c:pt idx="131">
                  <c:v>163</c:v>
                </c:pt>
                <c:pt idx="132">
                  <c:v>164</c:v>
                </c:pt>
                <c:pt idx="133">
                  <c:v>165</c:v>
                </c:pt>
                <c:pt idx="134">
                  <c:v>166</c:v>
                </c:pt>
                <c:pt idx="135">
                  <c:v>167</c:v>
                </c:pt>
                <c:pt idx="136">
                  <c:v>168</c:v>
                </c:pt>
                <c:pt idx="137">
                  <c:v>169</c:v>
                </c:pt>
                <c:pt idx="138">
                  <c:v>170</c:v>
                </c:pt>
                <c:pt idx="139">
                  <c:v>171</c:v>
                </c:pt>
                <c:pt idx="140">
                  <c:v>172</c:v>
                </c:pt>
                <c:pt idx="141">
                  <c:v>173</c:v>
                </c:pt>
                <c:pt idx="142">
                  <c:v>174</c:v>
                </c:pt>
                <c:pt idx="143">
                  <c:v>175</c:v>
                </c:pt>
                <c:pt idx="144">
                  <c:v>176</c:v>
                </c:pt>
                <c:pt idx="145">
                  <c:v>177</c:v>
                </c:pt>
                <c:pt idx="146">
                  <c:v>178</c:v>
                </c:pt>
                <c:pt idx="147">
                  <c:v>179</c:v>
                </c:pt>
                <c:pt idx="148">
                  <c:v>180</c:v>
                </c:pt>
                <c:pt idx="149">
                  <c:v>181</c:v>
                </c:pt>
              </c:numCache>
            </c:numRef>
          </c:xVal>
          <c:yVal>
            <c:numRef>
              <c:f>RVB2005Pivot!$E$4:$E$153</c:f>
              <c:numCache>
                <c:formatCode>General</c:formatCode>
                <c:ptCount val="150"/>
                <c:pt idx="0">
                  <c:v>10.616666666666664</c:v>
                </c:pt>
                <c:pt idx="1">
                  <c:v>10.487499999999999</c:v>
                </c:pt>
                <c:pt idx="2">
                  <c:v>10.547826086956521</c:v>
                </c:pt>
                <c:pt idx="3">
                  <c:v>10.683333333333335</c:v>
                </c:pt>
                <c:pt idx="4">
                  <c:v>10.866666666666669</c:v>
                </c:pt>
                <c:pt idx="5">
                  <c:v>11.054166666666665</c:v>
                </c:pt>
                <c:pt idx="6">
                  <c:v>11.187499999999995</c:v>
                </c:pt>
                <c:pt idx="7">
                  <c:v>11.320833333333335</c:v>
                </c:pt>
                <c:pt idx="8">
                  <c:v>11.441666666666665</c:v>
                </c:pt>
                <c:pt idx="9">
                  <c:v>11.508333333333331</c:v>
                </c:pt>
                <c:pt idx="10">
                  <c:v>11.508333333333333</c:v>
                </c:pt>
                <c:pt idx="11">
                  <c:v>11.512499999999998</c:v>
                </c:pt>
                <c:pt idx="12">
                  <c:v>11.458333333333334</c:v>
                </c:pt>
                <c:pt idx="13">
                  <c:v>11.408333333333337</c:v>
                </c:pt>
                <c:pt idx="14">
                  <c:v>11.4304347826087</c:v>
                </c:pt>
                <c:pt idx="15">
                  <c:v>11.570833333333331</c:v>
                </c:pt>
                <c:pt idx="16">
                  <c:v>11.716666666666663</c:v>
                </c:pt>
                <c:pt idx="17">
                  <c:v>11.954166666666666</c:v>
                </c:pt>
                <c:pt idx="18">
                  <c:v>12.112499999999997</c:v>
                </c:pt>
                <c:pt idx="19">
                  <c:v>12.166666666666664</c:v>
                </c:pt>
                <c:pt idx="20">
                  <c:v>12.3375</c:v>
                </c:pt>
                <c:pt idx="21">
                  <c:v>12.533333333333331</c:v>
                </c:pt>
                <c:pt idx="22">
                  <c:v>12.727777777777781</c:v>
                </c:pt>
                <c:pt idx="23">
                  <c:v>12.825000000000005</c:v>
                </c:pt>
                <c:pt idx="24">
                  <c:v>12.916666666666666</c:v>
                </c:pt>
                <c:pt idx="25">
                  <c:v>13.008333333333333</c:v>
                </c:pt>
                <c:pt idx="26">
                  <c:v>13.233333333333334</c:v>
                </c:pt>
                <c:pt idx="27">
                  <c:v>13.233333333333333</c:v>
                </c:pt>
                <c:pt idx="28">
                  <c:v>13.324999999999998</c:v>
                </c:pt>
                <c:pt idx="29">
                  <c:v>13.454166666666667</c:v>
                </c:pt>
                <c:pt idx="30">
                  <c:v>13.687499999999995</c:v>
                </c:pt>
                <c:pt idx="31">
                  <c:v>13.641666666666667</c:v>
                </c:pt>
                <c:pt idx="32">
                  <c:v>13.595833333333333</c:v>
                </c:pt>
                <c:pt idx="33">
                  <c:v>13.887499999999998</c:v>
                </c:pt>
                <c:pt idx="34">
                  <c:v>14.195833333333331</c:v>
                </c:pt>
                <c:pt idx="35">
                  <c:v>14.587499999999997</c:v>
                </c:pt>
                <c:pt idx="36">
                  <c:v>15.024999999999999</c:v>
                </c:pt>
                <c:pt idx="37">
                  <c:v>15.558333333333337</c:v>
                </c:pt>
                <c:pt idx="38">
                  <c:v>16.091666666666665</c:v>
                </c:pt>
                <c:pt idx="39">
                  <c:v>16.479166666666668</c:v>
                </c:pt>
                <c:pt idx="40">
                  <c:v>16.579166666666669</c:v>
                </c:pt>
                <c:pt idx="41">
                  <c:v>16.325000000000003</c:v>
                </c:pt>
                <c:pt idx="42">
                  <c:v>16.099999999999998</c:v>
                </c:pt>
                <c:pt idx="43">
                  <c:v>16.166666666666664</c:v>
                </c:pt>
                <c:pt idx="44">
                  <c:v>16.041666666666671</c:v>
                </c:pt>
                <c:pt idx="45">
                  <c:v>15.854166666666671</c:v>
                </c:pt>
                <c:pt idx="46">
                  <c:v>15.4375</c:v>
                </c:pt>
                <c:pt idx="47">
                  <c:v>15.070833333333333</c:v>
                </c:pt>
                <c:pt idx="48">
                  <c:v>14.712500000000004</c:v>
                </c:pt>
                <c:pt idx="49">
                  <c:v>14.099999999999996</c:v>
                </c:pt>
                <c:pt idx="50">
                  <c:v>13.612499999999997</c:v>
                </c:pt>
                <c:pt idx="51">
                  <c:v>13.366666666666669</c:v>
                </c:pt>
                <c:pt idx="52">
                  <c:v>13.108333333333329</c:v>
                </c:pt>
                <c:pt idx="53">
                  <c:v>13.008695652173914</c:v>
                </c:pt>
                <c:pt idx="54">
                  <c:v>13.329166666666664</c:v>
                </c:pt>
                <c:pt idx="55">
                  <c:v>13.420833333333334</c:v>
                </c:pt>
                <c:pt idx="56">
                  <c:v>13.5375</c:v>
                </c:pt>
                <c:pt idx="57">
                  <c:v>13.721052631578948</c:v>
                </c:pt>
                <c:pt idx="58">
                  <c:v>13.983333333333334</c:v>
                </c:pt>
                <c:pt idx="59">
                  <c:v>14.3375</c:v>
                </c:pt>
                <c:pt idx="60">
                  <c:v>14.633333333333338</c:v>
                </c:pt>
                <c:pt idx="61">
                  <c:v>14.695833333333335</c:v>
                </c:pt>
                <c:pt idx="62">
                  <c:v>14.825000000000001</c:v>
                </c:pt>
                <c:pt idx="63">
                  <c:v>15.216666666666663</c:v>
                </c:pt>
                <c:pt idx="64">
                  <c:v>15.3375</c:v>
                </c:pt>
                <c:pt idx="65">
                  <c:v>15.250000000000002</c:v>
                </c:pt>
                <c:pt idx="66">
                  <c:v>14.991666666666667</c:v>
                </c:pt>
                <c:pt idx="67">
                  <c:v>14.929166666666672</c:v>
                </c:pt>
                <c:pt idx="68">
                  <c:v>15.133333333333335</c:v>
                </c:pt>
                <c:pt idx="69">
                  <c:v>19.345833333333331</c:v>
                </c:pt>
                <c:pt idx="70">
                  <c:v>15.283333333333337</c:v>
                </c:pt>
                <c:pt idx="71">
                  <c:v>15.125</c:v>
                </c:pt>
                <c:pt idx="72">
                  <c:v>15.079166666666673</c:v>
                </c:pt>
                <c:pt idx="73">
                  <c:v>15.237499999999997</c:v>
                </c:pt>
                <c:pt idx="74">
                  <c:v>15.662500000000001</c:v>
                </c:pt>
                <c:pt idx="75">
                  <c:v>16.054166666666664</c:v>
                </c:pt>
                <c:pt idx="76">
                  <c:v>16.275000000000002</c:v>
                </c:pt>
                <c:pt idx="77">
                  <c:v>16.149999999999999</c:v>
                </c:pt>
                <c:pt idx="78">
                  <c:v>16.481818181818184</c:v>
                </c:pt>
                <c:pt idx="79">
                  <c:v>16.504166666666666</c:v>
                </c:pt>
                <c:pt idx="80">
                  <c:v>16.783333333333328</c:v>
                </c:pt>
                <c:pt idx="81">
                  <c:v>16.754166666666659</c:v>
                </c:pt>
                <c:pt idx="82">
                  <c:v>16.633333333333336</c:v>
                </c:pt>
                <c:pt idx="83">
                  <c:v>16.637499999999999</c:v>
                </c:pt>
                <c:pt idx="84">
                  <c:v>16.847826086956523</c:v>
                </c:pt>
                <c:pt idx="85">
                  <c:v>16.9375</c:v>
                </c:pt>
                <c:pt idx="86">
                  <c:v>17.016666666666669</c:v>
                </c:pt>
                <c:pt idx="87">
                  <c:v>17.216666666666665</c:v>
                </c:pt>
                <c:pt idx="88">
                  <c:v>17.445833333333333</c:v>
                </c:pt>
                <c:pt idx="89">
                  <c:v>17.645833333333336</c:v>
                </c:pt>
                <c:pt idx="90">
                  <c:v>17.816666666666663</c:v>
                </c:pt>
                <c:pt idx="91">
                  <c:v>17.973913043478259</c:v>
                </c:pt>
                <c:pt idx="92">
                  <c:v>18.125</c:v>
                </c:pt>
                <c:pt idx="93">
                  <c:v>18.283333333333328</c:v>
                </c:pt>
                <c:pt idx="94">
                  <c:v>18.329166666666666</c:v>
                </c:pt>
                <c:pt idx="95">
                  <c:v>18.366666666666667</c:v>
                </c:pt>
                <c:pt idx="96">
                  <c:v>18.250000000000004</c:v>
                </c:pt>
                <c:pt idx="97">
                  <c:v>17.862500000000004</c:v>
                </c:pt>
                <c:pt idx="98">
                  <c:v>17.487500000000001</c:v>
                </c:pt>
                <c:pt idx="99">
                  <c:v>17.291666666666664</c:v>
                </c:pt>
                <c:pt idx="100">
                  <c:v>17.133333333333333</c:v>
                </c:pt>
                <c:pt idx="101">
                  <c:v>16.93333333333333</c:v>
                </c:pt>
                <c:pt idx="102">
                  <c:v>17.079166666666666</c:v>
                </c:pt>
                <c:pt idx="103">
                  <c:v>17.495833333333337</c:v>
                </c:pt>
                <c:pt idx="104">
                  <c:v>17.558333333333334</c:v>
                </c:pt>
                <c:pt idx="105">
                  <c:v>17.204545454545453</c:v>
                </c:pt>
                <c:pt idx="106">
                  <c:v>16.812500000000004</c:v>
                </c:pt>
                <c:pt idx="107">
                  <c:v>16.141666666666666</c:v>
                </c:pt>
                <c:pt idx="108">
                  <c:v>15.775</c:v>
                </c:pt>
                <c:pt idx="109">
                  <c:v>14.845833333333331</c:v>
                </c:pt>
                <c:pt idx="110">
                  <c:v>15.191666666666665</c:v>
                </c:pt>
                <c:pt idx="111">
                  <c:v>16.412499999999998</c:v>
                </c:pt>
                <c:pt idx="112">
                  <c:v>17.483333333333331</c:v>
                </c:pt>
                <c:pt idx="113">
                  <c:v>17.849999999999998</c:v>
                </c:pt>
                <c:pt idx="114">
                  <c:v>19.32</c:v>
                </c:pt>
                <c:pt idx="115">
                  <c:v>19.245833333333337</c:v>
                </c:pt>
                <c:pt idx="116">
                  <c:v>19.254166666666666</c:v>
                </c:pt>
                <c:pt idx="117">
                  <c:v>19.070833333333336</c:v>
                </c:pt>
                <c:pt idx="118">
                  <c:v>19.216666666666665</c:v>
                </c:pt>
                <c:pt idx="119">
                  <c:v>19.333333333333332</c:v>
                </c:pt>
                <c:pt idx="120">
                  <c:v>19.19047619047619</c:v>
                </c:pt>
                <c:pt idx="121">
                  <c:v>19.015384615384612</c:v>
                </c:pt>
                <c:pt idx="122">
                  <c:v>19.025000000000002</c:v>
                </c:pt>
                <c:pt idx="123">
                  <c:v>18.95</c:v>
                </c:pt>
                <c:pt idx="124">
                  <c:v>18.679166666666664</c:v>
                </c:pt>
                <c:pt idx="125">
                  <c:v>18.591666666666669</c:v>
                </c:pt>
                <c:pt idx="126">
                  <c:v>18.558333333333334</c:v>
                </c:pt>
                <c:pt idx="127">
                  <c:v>18.45</c:v>
                </c:pt>
                <c:pt idx="128">
                  <c:v>18.345833333333335</c:v>
                </c:pt>
                <c:pt idx="129">
                  <c:v>18.370833333333334</c:v>
                </c:pt>
                <c:pt idx="130">
                  <c:v>18.483333333333338</c:v>
                </c:pt>
                <c:pt idx="131">
                  <c:v>18.733333333333334</c:v>
                </c:pt>
                <c:pt idx="132">
                  <c:v>19.274999999999999</c:v>
                </c:pt>
                <c:pt idx="133">
                  <c:v>19.720833333333331</c:v>
                </c:pt>
                <c:pt idx="134">
                  <c:v>19.760869565217387</c:v>
                </c:pt>
                <c:pt idx="135">
                  <c:v>19.499999999999996</c:v>
                </c:pt>
                <c:pt idx="136">
                  <c:v>19.133333333333336</c:v>
                </c:pt>
                <c:pt idx="137">
                  <c:v>18.695833333333336</c:v>
                </c:pt>
                <c:pt idx="138">
                  <c:v>18.245833333333334</c:v>
                </c:pt>
                <c:pt idx="139">
                  <c:v>18.163157894736845</c:v>
                </c:pt>
                <c:pt idx="140">
                  <c:v>18.166666666666668</c:v>
                </c:pt>
                <c:pt idx="141">
                  <c:v>18.421739130434784</c:v>
                </c:pt>
                <c:pt idx="142">
                  <c:v>18.830434782608698</c:v>
                </c:pt>
                <c:pt idx="143">
                  <c:v>19.136363636363633</c:v>
                </c:pt>
                <c:pt idx="144">
                  <c:v>19.404166666666672</c:v>
                </c:pt>
                <c:pt idx="145">
                  <c:v>19.604166666666664</c:v>
                </c:pt>
                <c:pt idx="146">
                  <c:v>19.870833333333341</c:v>
                </c:pt>
                <c:pt idx="147">
                  <c:v>20.165217391304342</c:v>
                </c:pt>
                <c:pt idx="148">
                  <c:v>20.741666666666671</c:v>
                </c:pt>
                <c:pt idx="149">
                  <c:v>21.375</c:v>
                </c:pt>
              </c:numCache>
            </c:numRef>
          </c:yVal>
          <c:smooth val="0"/>
        </c:ser>
        <c:dLbls>
          <c:showLegendKey val="0"/>
          <c:showVal val="0"/>
          <c:showCatName val="0"/>
          <c:showSerName val="0"/>
          <c:showPercent val="0"/>
          <c:showBubbleSize val="0"/>
        </c:dLbls>
        <c:axId val="145623296"/>
        <c:axId val="145624448"/>
      </c:scatterChart>
      <c:valAx>
        <c:axId val="145623296"/>
        <c:scaling>
          <c:orientation val="minMax"/>
        </c:scaling>
        <c:delete val="0"/>
        <c:axPos val="b"/>
        <c:title>
          <c:tx>
            <c:rich>
              <a:bodyPr/>
              <a:lstStyle/>
              <a:p>
                <a:pPr>
                  <a:defRPr sz="1600" baseline="0"/>
                </a:pPr>
                <a:r>
                  <a:rPr lang="en-US" sz="1600" baseline="0" dirty="0"/>
                  <a:t>Calendar Day</a:t>
                </a:r>
              </a:p>
            </c:rich>
          </c:tx>
          <c:layout/>
          <c:overlay val="0"/>
        </c:title>
        <c:numFmt formatCode="General" sourceLinked="1"/>
        <c:majorTickMark val="out"/>
        <c:minorTickMark val="none"/>
        <c:tickLblPos val="nextTo"/>
        <c:txPr>
          <a:bodyPr/>
          <a:lstStyle/>
          <a:p>
            <a:pPr>
              <a:defRPr sz="1400" baseline="0"/>
            </a:pPr>
            <a:endParaRPr lang="en-US"/>
          </a:p>
        </c:txPr>
        <c:crossAx val="145624448"/>
        <c:crosses val="autoZero"/>
        <c:crossBetween val="midCat"/>
      </c:valAx>
      <c:valAx>
        <c:axId val="145624448"/>
        <c:scaling>
          <c:orientation val="minMax"/>
          <c:max val="25"/>
          <c:min val="5"/>
        </c:scaling>
        <c:delete val="0"/>
        <c:axPos val="l"/>
        <c:majorGridlines/>
        <c:minorGridlines/>
        <c:title>
          <c:tx>
            <c:rich>
              <a:bodyPr rot="-5400000" vert="horz"/>
              <a:lstStyle/>
              <a:p>
                <a:pPr>
                  <a:defRPr sz="1600" baseline="0"/>
                </a:pPr>
                <a:r>
                  <a:rPr lang="en-US" sz="1600" baseline="0"/>
                  <a:t>Mean Daily Temperature</a:t>
                </a:r>
              </a:p>
            </c:rich>
          </c:tx>
          <c:layout/>
          <c:overlay val="0"/>
        </c:title>
        <c:numFmt formatCode="General" sourceLinked="1"/>
        <c:majorTickMark val="out"/>
        <c:minorTickMark val="none"/>
        <c:tickLblPos val="nextTo"/>
        <c:txPr>
          <a:bodyPr/>
          <a:lstStyle/>
          <a:p>
            <a:pPr>
              <a:defRPr sz="1400" baseline="0"/>
            </a:pPr>
            <a:endParaRPr lang="en-US"/>
          </a:p>
        </c:txPr>
        <c:crossAx val="145623296"/>
        <c:crosses val="autoZero"/>
        <c:crossBetween val="midCat"/>
        <c:majorUnit val="5"/>
        <c:minorUnit val="1"/>
      </c:valAx>
      <c:spPr>
        <a:ln>
          <a:solidFill>
            <a:schemeClr val="accent1">
              <a:shade val="50000"/>
            </a:schemeClr>
          </a:solidFill>
        </a:ln>
      </c:spPr>
    </c:plotArea>
    <c:plotVisOnly val="1"/>
    <c:dispBlanksAs val="gap"/>
    <c:showDLblsOverMax val="0"/>
  </c:chart>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Rio Vista 2006</a:t>
            </a:r>
            <a:r>
              <a:rPr lang="en-US" baseline="0"/>
              <a:t> Temperatures</a:t>
            </a:r>
            <a:endParaRPr lang="en-US"/>
          </a:p>
        </c:rich>
      </c:tx>
      <c:layout/>
      <c:overlay val="0"/>
    </c:title>
    <c:autoTitleDeleted val="0"/>
    <c:plotArea>
      <c:layout/>
      <c:scatterChart>
        <c:scatterStyle val="lineMarker"/>
        <c:varyColors val="0"/>
        <c:ser>
          <c:idx val="0"/>
          <c:order val="0"/>
          <c:spPr>
            <a:ln w="28575">
              <a:noFill/>
            </a:ln>
          </c:spPr>
          <c:xVal>
            <c:numRef>
              <c:f>RVB2006Pivot!$D$4:$D$153</c:f>
              <c:numCache>
                <c:formatCode>General</c:formatCode>
                <c:ptCount val="150"/>
                <c:pt idx="0">
                  <c:v>32</c:v>
                </c:pt>
                <c:pt idx="1">
                  <c:v>33</c:v>
                </c:pt>
                <c:pt idx="2">
                  <c:v>34</c:v>
                </c:pt>
                <c:pt idx="3">
                  <c:v>35</c:v>
                </c:pt>
                <c:pt idx="4">
                  <c:v>36</c:v>
                </c:pt>
                <c:pt idx="5">
                  <c:v>37</c:v>
                </c:pt>
                <c:pt idx="6">
                  <c:v>38</c:v>
                </c:pt>
                <c:pt idx="7">
                  <c:v>39</c:v>
                </c:pt>
                <c:pt idx="8">
                  <c:v>40</c:v>
                </c:pt>
                <c:pt idx="9">
                  <c:v>41</c:v>
                </c:pt>
                <c:pt idx="10">
                  <c:v>42</c:v>
                </c:pt>
                <c:pt idx="11">
                  <c:v>43</c:v>
                </c:pt>
                <c:pt idx="12">
                  <c:v>44</c:v>
                </c:pt>
                <c:pt idx="13">
                  <c:v>45</c:v>
                </c:pt>
                <c:pt idx="14">
                  <c:v>46</c:v>
                </c:pt>
                <c:pt idx="15">
                  <c:v>47</c:v>
                </c:pt>
                <c:pt idx="16">
                  <c:v>48</c:v>
                </c:pt>
                <c:pt idx="17">
                  <c:v>49</c:v>
                </c:pt>
                <c:pt idx="18">
                  <c:v>50</c:v>
                </c:pt>
                <c:pt idx="19">
                  <c:v>51</c:v>
                </c:pt>
                <c:pt idx="20">
                  <c:v>52</c:v>
                </c:pt>
                <c:pt idx="21">
                  <c:v>53</c:v>
                </c:pt>
                <c:pt idx="22">
                  <c:v>54</c:v>
                </c:pt>
                <c:pt idx="23">
                  <c:v>55</c:v>
                </c:pt>
                <c:pt idx="24">
                  <c:v>56</c:v>
                </c:pt>
                <c:pt idx="25">
                  <c:v>57</c:v>
                </c:pt>
                <c:pt idx="26">
                  <c:v>58</c:v>
                </c:pt>
                <c:pt idx="27">
                  <c:v>59</c:v>
                </c:pt>
                <c:pt idx="28">
                  <c:v>60</c:v>
                </c:pt>
                <c:pt idx="29">
                  <c:v>61</c:v>
                </c:pt>
                <c:pt idx="30">
                  <c:v>62</c:v>
                </c:pt>
                <c:pt idx="31">
                  <c:v>63</c:v>
                </c:pt>
                <c:pt idx="32">
                  <c:v>64</c:v>
                </c:pt>
                <c:pt idx="33">
                  <c:v>65</c:v>
                </c:pt>
                <c:pt idx="34">
                  <c:v>66</c:v>
                </c:pt>
                <c:pt idx="35">
                  <c:v>67</c:v>
                </c:pt>
                <c:pt idx="36">
                  <c:v>68</c:v>
                </c:pt>
                <c:pt idx="37">
                  <c:v>69</c:v>
                </c:pt>
                <c:pt idx="38">
                  <c:v>70</c:v>
                </c:pt>
                <c:pt idx="39">
                  <c:v>71</c:v>
                </c:pt>
                <c:pt idx="40">
                  <c:v>72</c:v>
                </c:pt>
                <c:pt idx="41">
                  <c:v>73</c:v>
                </c:pt>
                <c:pt idx="42">
                  <c:v>74</c:v>
                </c:pt>
                <c:pt idx="43">
                  <c:v>75</c:v>
                </c:pt>
                <c:pt idx="44">
                  <c:v>76</c:v>
                </c:pt>
                <c:pt idx="45">
                  <c:v>77</c:v>
                </c:pt>
                <c:pt idx="46">
                  <c:v>78</c:v>
                </c:pt>
                <c:pt idx="47">
                  <c:v>79</c:v>
                </c:pt>
                <c:pt idx="48">
                  <c:v>80</c:v>
                </c:pt>
                <c:pt idx="49">
                  <c:v>81</c:v>
                </c:pt>
                <c:pt idx="50">
                  <c:v>82</c:v>
                </c:pt>
                <c:pt idx="51">
                  <c:v>83</c:v>
                </c:pt>
                <c:pt idx="52">
                  <c:v>84</c:v>
                </c:pt>
                <c:pt idx="53">
                  <c:v>85</c:v>
                </c:pt>
                <c:pt idx="54">
                  <c:v>86</c:v>
                </c:pt>
                <c:pt idx="55">
                  <c:v>87</c:v>
                </c:pt>
                <c:pt idx="56">
                  <c:v>88</c:v>
                </c:pt>
                <c:pt idx="57">
                  <c:v>89</c:v>
                </c:pt>
                <c:pt idx="58">
                  <c:v>90</c:v>
                </c:pt>
                <c:pt idx="59">
                  <c:v>91</c:v>
                </c:pt>
                <c:pt idx="60">
                  <c:v>92</c:v>
                </c:pt>
                <c:pt idx="61">
                  <c:v>93</c:v>
                </c:pt>
                <c:pt idx="62">
                  <c:v>94</c:v>
                </c:pt>
                <c:pt idx="63">
                  <c:v>95</c:v>
                </c:pt>
                <c:pt idx="64">
                  <c:v>96</c:v>
                </c:pt>
                <c:pt idx="65">
                  <c:v>97</c:v>
                </c:pt>
                <c:pt idx="66">
                  <c:v>98</c:v>
                </c:pt>
                <c:pt idx="67">
                  <c:v>99</c:v>
                </c:pt>
                <c:pt idx="68">
                  <c:v>100</c:v>
                </c:pt>
                <c:pt idx="69">
                  <c:v>101</c:v>
                </c:pt>
                <c:pt idx="70">
                  <c:v>102</c:v>
                </c:pt>
                <c:pt idx="71">
                  <c:v>103</c:v>
                </c:pt>
                <c:pt idx="72">
                  <c:v>104</c:v>
                </c:pt>
                <c:pt idx="73">
                  <c:v>105</c:v>
                </c:pt>
                <c:pt idx="74">
                  <c:v>106</c:v>
                </c:pt>
                <c:pt idx="75">
                  <c:v>107</c:v>
                </c:pt>
                <c:pt idx="76">
                  <c:v>108</c:v>
                </c:pt>
                <c:pt idx="77">
                  <c:v>109</c:v>
                </c:pt>
                <c:pt idx="78">
                  <c:v>110</c:v>
                </c:pt>
                <c:pt idx="79">
                  <c:v>111</c:v>
                </c:pt>
                <c:pt idx="80">
                  <c:v>112</c:v>
                </c:pt>
                <c:pt idx="81">
                  <c:v>113</c:v>
                </c:pt>
                <c:pt idx="82">
                  <c:v>114</c:v>
                </c:pt>
                <c:pt idx="83">
                  <c:v>115</c:v>
                </c:pt>
                <c:pt idx="84">
                  <c:v>116</c:v>
                </c:pt>
                <c:pt idx="85">
                  <c:v>117</c:v>
                </c:pt>
                <c:pt idx="86">
                  <c:v>118</c:v>
                </c:pt>
                <c:pt idx="87">
                  <c:v>119</c:v>
                </c:pt>
                <c:pt idx="88">
                  <c:v>120</c:v>
                </c:pt>
                <c:pt idx="89">
                  <c:v>121</c:v>
                </c:pt>
                <c:pt idx="90">
                  <c:v>122</c:v>
                </c:pt>
                <c:pt idx="91">
                  <c:v>123</c:v>
                </c:pt>
                <c:pt idx="92">
                  <c:v>124</c:v>
                </c:pt>
                <c:pt idx="93">
                  <c:v>125</c:v>
                </c:pt>
                <c:pt idx="94">
                  <c:v>126</c:v>
                </c:pt>
                <c:pt idx="95">
                  <c:v>127</c:v>
                </c:pt>
                <c:pt idx="96">
                  <c:v>128</c:v>
                </c:pt>
                <c:pt idx="97">
                  <c:v>129</c:v>
                </c:pt>
                <c:pt idx="98">
                  <c:v>130</c:v>
                </c:pt>
                <c:pt idx="99">
                  <c:v>131</c:v>
                </c:pt>
                <c:pt idx="100">
                  <c:v>132</c:v>
                </c:pt>
                <c:pt idx="101">
                  <c:v>133</c:v>
                </c:pt>
                <c:pt idx="102">
                  <c:v>134</c:v>
                </c:pt>
                <c:pt idx="103">
                  <c:v>135</c:v>
                </c:pt>
                <c:pt idx="104">
                  <c:v>136</c:v>
                </c:pt>
                <c:pt idx="105">
                  <c:v>137</c:v>
                </c:pt>
                <c:pt idx="106">
                  <c:v>138</c:v>
                </c:pt>
                <c:pt idx="107">
                  <c:v>139</c:v>
                </c:pt>
                <c:pt idx="108">
                  <c:v>140</c:v>
                </c:pt>
                <c:pt idx="109">
                  <c:v>141</c:v>
                </c:pt>
                <c:pt idx="110">
                  <c:v>142</c:v>
                </c:pt>
                <c:pt idx="111">
                  <c:v>143</c:v>
                </c:pt>
                <c:pt idx="112">
                  <c:v>144</c:v>
                </c:pt>
                <c:pt idx="113">
                  <c:v>145</c:v>
                </c:pt>
                <c:pt idx="114">
                  <c:v>146</c:v>
                </c:pt>
                <c:pt idx="115">
                  <c:v>147</c:v>
                </c:pt>
                <c:pt idx="116">
                  <c:v>148</c:v>
                </c:pt>
                <c:pt idx="117">
                  <c:v>149</c:v>
                </c:pt>
                <c:pt idx="118">
                  <c:v>150</c:v>
                </c:pt>
                <c:pt idx="119">
                  <c:v>151</c:v>
                </c:pt>
                <c:pt idx="120">
                  <c:v>152</c:v>
                </c:pt>
                <c:pt idx="121">
                  <c:v>153</c:v>
                </c:pt>
                <c:pt idx="122">
                  <c:v>154</c:v>
                </c:pt>
                <c:pt idx="123">
                  <c:v>155</c:v>
                </c:pt>
                <c:pt idx="124">
                  <c:v>156</c:v>
                </c:pt>
                <c:pt idx="125">
                  <c:v>157</c:v>
                </c:pt>
                <c:pt idx="126">
                  <c:v>158</c:v>
                </c:pt>
                <c:pt idx="127">
                  <c:v>159</c:v>
                </c:pt>
                <c:pt idx="128">
                  <c:v>160</c:v>
                </c:pt>
                <c:pt idx="129">
                  <c:v>161</c:v>
                </c:pt>
                <c:pt idx="130">
                  <c:v>162</c:v>
                </c:pt>
                <c:pt idx="131">
                  <c:v>163</c:v>
                </c:pt>
                <c:pt idx="132">
                  <c:v>164</c:v>
                </c:pt>
                <c:pt idx="133">
                  <c:v>165</c:v>
                </c:pt>
                <c:pt idx="134">
                  <c:v>166</c:v>
                </c:pt>
                <c:pt idx="135">
                  <c:v>167</c:v>
                </c:pt>
                <c:pt idx="136">
                  <c:v>168</c:v>
                </c:pt>
                <c:pt idx="137">
                  <c:v>169</c:v>
                </c:pt>
                <c:pt idx="138">
                  <c:v>170</c:v>
                </c:pt>
                <c:pt idx="139">
                  <c:v>171</c:v>
                </c:pt>
                <c:pt idx="140">
                  <c:v>172</c:v>
                </c:pt>
                <c:pt idx="141">
                  <c:v>173</c:v>
                </c:pt>
                <c:pt idx="142">
                  <c:v>174</c:v>
                </c:pt>
                <c:pt idx="143">
                  <c:v>175</c:v>
                </c:pt>
                <c:pt idx="144">
                  <c:v>176</c:v>
                </c:pt>
                <c:pt idx="145">
                  <c:v>177</c:v>
                </c:pt>
                <c:pt idx="146">
                  <c:v>178</c:v>
                </c:pt>
                <c:pt idx="147">
                  <c:v>179</c:v>
                </c:pt>
                <c:pt idx="148">
                  <c:v>180</c:v>
                </c:pt>
                <c:pt idx="149">
                  <c:v>181</c:v>
                </c:pt>
              </c:numCache>
            </c:numRef>
          </c:xVal>
          <c:yVal>
            <c:numRef>
              <c:f>RVB2006Pivot!$E$4:$E$153</c:f>
              <c:numCache>
                <c:formatCode>General</c:formatCode>
                <c:ptCount val="150"/>
                <c:pt idx="0">
                  <c:v>10.358333333333336</c:v>
                </c:pt>
                <c:pt idx="1">
                  <c:v>10.4125</c:v>
                </c:pt>
                <c:pt idx="2">
                  <c:v>10.566666666666663</c:v>
                </c:pt>
                <c:pt idx="3">
                  <c:v>10.691666666666665</c:v>
                </c:pt>
                <c:pt idx="4">
                  <c:v>10.816666666666668</c:v>
                </c:pt>
                <c:pt idx="5">
                  <c:v>10.662500000000001</c:v>
                </c:pt>
                <c:pt idx="6">
                  <c:v>10.595833333333333</c:v>
                </c:pt>
                <c:pt idx="7">
                  <c:v>10.658333333333333</c:v>
                </c:pt>
                <c:pt idx="8">
                  <c:v>10.8375</c:v>
                </c:pt>
                <c:pt idx="9">
                  <c:v>11.020833333333334</c:v>
                </c:pt>
                <c:pt idx="10">
                  <c:v>11.237499999999999</c:v>
                </c:pt>
                <c:pt idx="11">
                  <c:v>11.452380952380951</c:v>
                </c:pt>
                <c:pt idx="12">
                  <c:v>11.673684210526316</c:v>
                </c:pt>
                <c:pt idx="13">
                  <c:v>11.945833333333338</c:v>
                </c:pt>
                <c:pt idx="14">
                  <c:v>11.737500000000002</c:v>
                </c:pt>
                <c:pt idx="15">
                  <c:v>11.654166666666667</c:v>
                </c:pt>
                <c:pt idx="16">
                  <c:v>11.249999999999998</c:v>
                </c:pt>
                <c:pt idx="17">
                  <c:v>10.72083333333333</c:v>
                </c:pt>
                <c:pt idx="18">
                  <c:v>10.379166666666672</c:v>
                </c:pt>
                <c:pt idx="19">
                  <c:v>10.024999999999999</c:v>
                </c:pt>
                <c:pt idx="20">
                  <c:v>9.8833333333333311</c:v>
                </c:pt>
                <c:pt idx="21">
                  <c:v>10.037500000000003</c:v>
                </c:pt>
                <c:pt idx="22">
                  <c:v>10.247826086956522</c:v>
                </c:pt>
                <c:pt idx="23">
                  <c:v>10.483333333333334</c:v>
                </c:pt>
                <c:pt idx="24">
                  <c:v>10.75416666666667</c:v>
                </c:pt>
                <c:pt idx="25">
                  <c:v>10.900000000000006</c:v>
                </c:pt>
                <c:pt idx="26">
                  <c:v>10.933333333333332</c:v>
                </c:pt>
                <c:pt idx="27">
                  <c:v>11.22608695652174</c:v>
                </c:pt>
                <c:pt idx="28">
                  <c:v>11.437499999999998</c:v>
                </c:pt>
                <c:pt idx="29">
                  <c:v>11.191666666666668</c:v>
                </c:pt>
                <c:pt idx="30">
                  <c:v>10.787500000000001</c:v>
                </c:pt>
                <c:pt idx="31">
                  <c:v>10.808333333333332</c:v>
                </c:pt>
                <c:pt idx="32">
                  <c:v>10.512500000000001</c:v>
                </c:pt>
                <c:pt idx="33">
                  <c:v>10.329166666666666</c:v>
                </c:pt>
                <c:pt idx="34">
                  <c:v>10.700000000000001</c:v>
                </c:pt>
                <c:pt idx="35">
                  <c:v>10.987500000000002</c:v>
                </c:pt>
                <c:pt idx="36">
                  <c:v>11.0625</c:v>
                </c:pt>
                <c:pt idx="37">
                  <c:v>10.399999999999997</c:v>
                </c:pt>
                <c:pt idx="38">
                  <c:v>9.8333333333333321</c:v>
                </c:pt>
                <c:pt idx="39">
                  <c:v>9.8708333333333318</c:v>
                </c:pt>
                <c:pt idx="40">
                  <c:v>9.7124999999999986</c:v>
                </c:pt>
                <c:pt idx="41">
                  <c:v>10.012500000000001</c:v>
                </c:pt>
                <c:pt idx="42">
                  <c:v>10.274999999999999</c:v>
                </c:pt>
                <c:pt idx="43">
                  <c:v>10.5625</c:v>
                </c:pt>
                <c:pt idx="44">
                  <c:v>10.820833333333331</c:v>
                </c:pt>
                <c:pt idx="45">
                  <c:v>11.120833333333332</c:v>
                </c:pt>
                <c:pt idx="46">
                  <c:v>11.170833333333334</c:v>
                </c:pt>
                <c:pt idx="47">
                  <c:v>11.013043478260867</c:v>
                </c:pt>
                <c:pt idx="48">
                  <c:v>10.720833333333337</c:v>
                </c:pt>
                <c:pt idx="49">
                  <c:v>10.850000000000001</c:v>
                </c:pt>
                <c:pt idx="50">
                  <c:v>11.341666666666667</c:v>
                </c:pt>
                <c:pt idx="51">
                  <c:v>11.683333333333335</c:v>
                </c:pt>
                <c:pt idx="52">
                  <c:v>12.066666666666665</c:v>
                </c:pt>
                <c:pt idx="53">
                  <c:v>12.583333333333334</c:v>
                </c:pt>
                <c:pt idx="54">
                  <c:v>12.7125</c:v>
                </c:pt>
                <c:pt idx="55">
                  <c:v>12.895833333333336</c:v>
                </c:pt>
                <c:pt idx="56">
                  <c:v>12.612500000000002</c:v>
                </c:pt>
                <c:pt idx="57">
                  <c:v>12.141666666666666</c:v>
                </c:pt>
                <c:pt idx="58">
                  <c:v>11.86666666666666</c:v>
                </c:pt>
                <c:pt idx="59">
                  <c:v>11.808333333333335</c:v>
                </c:pt>
                <c:pt idx="60">
                  <c:v>11.85416666666667</c:v>
                </c:pt>
                <c:pt idx="61">
                  <c:v>11.706666666666667</c:v>
                </c:pt>
                <c:pt idx="62">
                  <c:v>12.183333333333332</c:v>
                </c:pt>
                <c:pt idx="63">
                  <c:v>11.818181818181815</c:v>
                </c:pt>
                <c:pt idx="64">
                  <c:v>12.154166666666667</c:v>
                </c:pt>
                <c:pt idx="65">
                  <c:v>12.775</c:v>
                </c:pt>
                <c:pt idx="66">
                  <c:v>12.883333333333333</c:v>
                </c:pt>
                <c:pt idx="67">
                  <c:v>13.291666666666664</c:v>
                </c:pt>
                <c:pt idx="68">
                  <c:v>13.399999999999999</c:v>
                </c:pt>
                <c:pt idx="69">
                  <c:v>13.016666666666666</c:v>
                </c:pt>
                <c:pt idx="70">
                  <c:v>12.908333333333333</c:v>
                </c:pt>
                <c:pt idx="71">
                  <c:v>13.074999999999998</c:v>
                </c:pt>
                <c:pt idx="72">
                  <c:v>14.045833333333334</c:v>
                </c:pt>
                <c:pt idx="73">
                  <c:v>14.133333333333335</c:v>
                </c:pt>
                <c:pt idx="74">
                  <c:v>13.583333333333334</c:v>
                </c:pt>
                <c:pt idx="75">
                  <c:v>13.233333333333333</c:v>
                </c:pt>
                <c:pt idx="76">
                  <c:v>13.500000000000002</c:v>
                </c:pt>
                <c:pt idx="77">
                  <c:v>14.233333333333334</c:v>
                </c:pt>
                <c:pt idx="78">
                  <c:v>14.920833333333333</c:v>
                </c:pt>
                <c:pt idx="79">
                  <c:v>14.92916666666666</c:v>
                </c:pt>
                <c:pt idx="80">
                  <c:v>14.795833333333334</c:v>
                </c:pt>
                <c:pt idx="81">
                  <c:v>14.949999999999998</c:v>
                </c:pt>
                <c:pt idx="82">
                  <c:v>14.978260869565222</c:v>
                </c:pt>
                <c:pt idx="83">
                  <c:v>14.465</c:v>
                </c:pt>
                <c:pt idx="84">
                  <c:v>14.645833333333336</c:v>
                </c:pt>
                <c:pt idx="85">
                  <c:v>15.56666666666667</c:v>
                </c:pt>
                <c:pt idx="86">
                  <c:v>16.529166666666665</c:v>
                </c:pt>
                <c:pt idx="87">
                  <c:v>16.958333333333332</c:v>
                </c:pt>
                <c:pt idx="88">
                  <c:v>17.162499999999998</c:v>
                </c:pt>
                <c:pt idx="89">
                  <c:v>17.333333333333332</c:v>
                </c:pt>
                <c:pt idx="90">
                  <c:v>17.595833333333335</c:v>
                </c:pt>
                <c:pt idx="91">
                  <c:v>17.25</c:v>
                </c:pt>
                <c:pt idx="92">
                  <c:v>16.854166666666668</c:v>
                </c:pt>
                <c:pt idx="93">
                  <c:v>16.370833333333334</c:v>
                </c:pt>
                <c:pt idx="94">
                  <c:v>16.125</c:v>
                </c:pt>
                <c:pt idx="95">
                  <c:v>16.350000000000001</c:v>
                </c:pt>
                <c:pt idx="96">
                  <c:v>16.691666666666666</c:v>
                </c:pt>
                <c:pt idx="97">
                  <c:v>17.245833333333334</c:v>
                </c:pt>
                <c:pt idx="98">
                  <c:v>17.808333333333334</c:v>
                </c:pt>
                <c:pt idx="99">
                  <c:v>17.887499999999999</c:v>
                </c:pt>
                <c:pt idx="100">
                  <c:v>17.354166666666671</c:v>
                </c:pt>
                <c:pt idx="101">
                  <c:v>17.095833333333335</c:v>
                </c:pt>
                <c:pt idx="102">
                  <c:v>17.204166666666666</c:v>
                </c:pt>
                <c:pt idx="103">
                  <c:v>17.620833333333334</c:v>
                </c:pt>
                <c:pt idx="104">
                  <c:v>17.787500000000005</c:v>
                </c:pt>
                <c:pt idx="105">
                  <c:v>18.070833333333333</c:v>
                </c:pt>
                <c:pt idx="106">
                  <c:v>18.175000000000004</c:v>
                </c:pt>
                <c:pt idx="107">
                  <c:v>18.120833333333334</c:v>
                </c:pt>
                <c:pt idx="108">
                  <c:v>17.920833333333331</c:v>
                </c:pt>
                <c:pt idx="109">
                  <c:v>17.62916666666667</c:v>
                </c:pt>
                <c:pt idx="110">
                  <c:v>17.191666666666666</c:v>
                </c:pt>
                <c:pt idx="111">
                  <c:v>17.020833333333332</c:v>
                </c:pt>
                <c:pt idx="112">
                  <c:v>16.904166666666661</c:v>
                </c:pt>
                <c:pt idx="113">
                  <c:v>16.75</c:v>
                </c:pt>
                <c:pt idx="114">
                  <c:v>16.704166666666666</c:v>
                </c:pt>
                <c:pt idx="115">
                  <c:v>16.754166666666666</c:v>
                </c:pt>
                <c:pt idx="116">
                  <c:v>17.179166666666667</c:v>
                </c:pt>
                <c:pt idx="117">
                  <c:v>17.475000000000001</c:v>
                </c:pt>
                <c:pt idx="118">
                  <c:v>17.695833333333333</c:v>
                </c:pt>
                <c:pt idx="119">
                  <c:v>18.121739130434783</c:v>
                </c:pt>
                <c:pt idx="120">
                  <c:v>18.590000000000003</c:v>
                </c:pt>
                <c:pt idx="121">
                  <c:v>18.941666666666666</c:v>
                </c:pt>
                <c:pt idx="122">
                  <c:v>19.362499999999994</c:v>
                </c:pt>
                <c:pt idx="123">
                  <c:v>19.716666666666669</c:v>
                </c:pt>
                <c:pt idx="124">
                  <c:v>19.808333333333334</c:v>
                </c:pt>
                <c:pt idx="125">
                  <c:v>19.908695652173918</c:v>
                </c:pt>
                <c:pt idx="126">
                  <c:v>19.766666666666662</c:v>
                </c:pt>
                <c:pt idx="127">
                  <c:v>19.633333333333336</c:v>
                </c:pt>
                <c:pt idx="128">
                  <c:v>19.679166666666667</c:v>
                </c:pt>
                <c:pt idx="129">
                  <c:v>19.629166666666663</c:v>
                </c:pt>
                <c:pt idx="130">
                  <c:v>19.454166666666666</c:v>
                </c:pt>
                <c:pt idx="131">
                  <c:v>19.1875</c:v>
                </c:pt>
                <c:pt idx="132">
                  <c:v>19.0625</c:v>
                </c:pt>
                <c:pt idx="133">
                  <c:v>19.058333333333334</c:v>
                </c:pt>
                <c:pt idx="134">
                  <c:v>19.082608695652173</c:v>
                </c:pt>
                <c:pt idx="135">
                  <c:v>19.543478260869566</c:v>
                </c:pt>
                <c:pt idx="136">
                  <c:v>19.979166666666668</c:v>
                </c:pt>
                <c:pt idx="137">
                  <c:v>20.179166666666667</c:v>
                </c:pt>
                <c:pt idx="138">
                  <c:v>20.254166666666666</c:v>
                </c:pt>
                <c:pt idx="139">
                  <c:v>20.608333333333334</c:v>
                </c:pt>
                <c:pt idx="140">
                  <c:v>21.108333333333334</c:v>
                </c:pt>
                <c:pt idx="141">
                  <c:v>21.691666666666666</c:v>
                </c:pt>
                <c:pt idx="142">
                  <c:v>21.091666666666672</c:v>
                </c:pt>
                <c:pt idx="143">
                  <c:v>22.045833333333334</c:v>
                </c:pt>
                <c:pt idx="144">
                  <c:v>22.049999999999997</c:v>
                </c:pt>
                <c:pt idx="145">
                  <c:v>22.245833333333326</c:v>
                </c:pt>
                <c:pt idx="146">
                  <c:v>22.294736842105255</c:v>
                </c:pt>
                <c:pt idx="147">
                  <c:v>22.112500000000001</c:v>
                </c:pt>
                <c:pt idx="148">
                  <c:v>22.054166666666671</c:v>
                </c:pt>
                <c:pt idx="149">
                  <c:v>21.970833333333331</c:v>
                </c:pt>
              </c:numCache>
            </c:numRef>
          </c:yVal>
          <c:smooth val="0"/>
        </c:ser>
        <c:dLbls>
          <c:showLegendKey val="0"/>
          <c:showVal val="0"/>
          <c:showCatName val="0"/>
          <c:showSerName val="0"/>
          <c:showPercent val="0"/>
          <c:showBubbleSize val="0"/>
        </c:dLbls>
        <c:axId val="148798208"/>
        <c:axId val="148798784"/>
      </c:scatterChart>
      <c:valAx>
        <c:axId val="148798208"/>
        <c:scaling>
          <c:orientation val="minMax"/>
        </c:scaling>
        <c:delete val="0"/>
        <c:axPos val="b"/>
        <c:title>
          <c:tx>
            <c:rich>
              <a:bodyPr/>
              <a:lstStyle/>
              <a:p>
                <a:pPr>
                  <a:defRPr sz="1600"/>
                </a:pPr>
                <a:r>
                  <a:rPr lang="en-US" sz="1600"/>
                  <a:t>Calendar</a:t>
                </a:r>
                <a:r>
                  <a:rPr lang="en-US" sz="1600" baseline="0"/>
                  <a:t> Day</a:t>
                </a:r>
                <a:endParaRPr lang="en-US" sz="1600"/>
              </a:p>
            </c:rich>
          </c:tx>
          <c:layout/>
          <c:overlay val="0"/>
        </c:title>
        <c:numFmt formatCode="General" sourceLinked="1"/>
        <c:majorTickMark val="out"/>
        <c:minorTickMark val="none"/>
        <c:tickLblPos val="nextTo"/>
        <c:txPr>
          <a:bodyPr/>
          <a:lstStyle/>
          <a:p>
            <a:pPr>
              <a:defRPr sz="1400" baseline="0"/>
            </a:pPr>
            <a:endParaRPr lang="en-US"/>
          </a:p>
        </c:txPr>
        <c:crossAx val="148798784"/>
        <c:crosses val="autoZero"/>
        <c:crossBetween val="midCat"/>
      </c:valAx>
      <c:valAx>
        <c:axId val="148798784"/>
        <c:scaling>
          <c:orientation val="minMax"/>
          <c:max val="25"/>
          <c:min val="5"/>
        </c:scaling>
        <c:delete val="0"/>
        <c:axPos val="l"/>
        <c:majorGridlines/>
        <c:minorGridlines/>
        <c:title>
          <c:tx>
            <c:rich>
              <a:bodyPr rot="-5400000" vert="horz"/>
              <a:lstStyle/>
              <a:p>
                <a:pPr>
                  <a:defRPr sz="1400"/>
                </a:pPr>
                <a:r>
                  <a:rPr lang="en-US" sz="1400"/>
                  <a:t>Mean Daily Temperature</a:t>
                </a:r>
              </a:p>
            </c:rich>
          </c:tx>
          <c:layout>
            <c:manualLayout>
              <c:xMode val="edge"/>
              <c:yMode val="edge"/>
              <c:x val="4.5986622073578592E-2"/>
              <c:y val="0.15318560617665983"/>
            </c:manualLayout>
          </c:layout>
          <c:overlay val="0"/>
        </c:title>
        <c:numFmt formatCode="General" sourceLinked="1"/>
        <c:majorTickMark val="out"/>
        <c:minorTickMark val="none"/>
        <c:tickLblPos val="nextTo"/>
        <c:txPr>
          <a:bodyPr/>
          <a:lstStyle/>
          <a:p>
            <a:pPr>
              <a:defRPr sz="1400" baseline="0"/>
            </a:pPr>
            <a:endParaRPr lang="en-US"/>
          </a:p>
        </c:txPr>
        <c:crossAx val="148798208"/>
        <c:crosses val="autoZero"/>
        <c:crossBetween val="midCat"/>
        <c:majorUnit val="5"/>
        <c:minorUnit val="1"/>
      </c:valAx>
      <c:spPr>
        <a:ln>
          <a:solidFill>
            <a:schemeClr val="accent1">
              <a:shade val="50000"/>
            </a:schemeClr>
          </a:solidFill>
        </a:ln>
      </c:spPr>
    </c:plotArea>
    <c:plotVisOnly val="1"/>
    <c:dispBlanksAs val="gap"/>
    <c:showDLblsOverMax val="0"/>
  </c:chart>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Rio Vista</a:t>
            </a:r>
            <a:r>
              <a:rPr lang="en-US" baseline="0"/>
              <a:t> 2010 Temperatures</a:t>
            </a:r>
            <a:endParaRPr lang="en-US"/>
          </a:p>
        </c:rich>
      </c:tx>
      <c:layout/>
      <c:overlay val="0"/>
    </c:title>
    <c:autoTitleDeleted val="0"/>
    <c:plotArea>
      <c:layout/>
      <c:scatterChart>
        <c:scatterStyle val="lineMarker"/>
        <c:varyColors val="0"/>
        <c:ser>
          <c:idx val="0"/>
          <c:order val="0"/>
          <c:spPr>
            <a:ln w="28575">
              <a:noFill/>
            </a:ln>
          </c:spPr>
          <c:xVal>
            <c:numRef>
              <c:f>RVB2010Pivot!$D$4:$D$153</c:f>
              <c:numCache>
                <c:formatCode>General</c:formatCode>
                <c:ptCount val="150"/>
                <c:pt idx="0">
                  <c:v>32</c:v>
                </c:pt>
                <c:pt idx="1">
                  <c:v>33</c:v>
                </c:pt>
                <c:pt idx="2">
                  <c:v>34</c:v>
                </c:pt>
                <c:pt idx="3">
                  <c:v>35</c:v>
                </c:pt>
                <c:pt idx="4">
                  <c:v>36</c:v>
                </c:pt>
                <c:pt idx="5">
                  <c:v>37</c:v>
                </c:pt>
                <c:pt idx="6">
                  <c:v>38</c:v>
                </c:pt>
                <c:pt idx="7">
                  <c:v>39</c:v>
                </c:pt>
                <c:pt idx="8">
                  <c:v>40</c:v>
                </c:pt>
                <c:pt idx="9">
                  <c:v>41</c:v>
                </c:pt>
                <c:pt idx="10">
                  <c:v>42</c:v>
                </c:pt>
                <c:pt idx="11">
                  <c:v>43</c:v>
                </c:pt>
                <c:pt idx="12">
                  <c:v>44</c:v>
                </c:pt>
                <c:pt idx="13">
                  <c:v>45</c:v>
                </c:pt>
                <c:pt idx="14">
                  <c:v>46</c:v>
                </c:pt>
                <c:pt idx="15">
                  <c:v>47</c:v>
                </c:pt>
                <c:pt idx="16">
                  <c:v>48</c:v>
                </c:pt>
                <c:pt idx="17">
                  <c:v>49</c:v>
                </c:pt>
                <c:pt idx="18">
                  <c:v>50</c:v>
                </c:pt>
                <c:pt idx="19">
                  <c:v>51</c:v>
                </c:pt>
                <c:pt idx="20">
                  <c:v>52</c:v>
                </c:pt>
                <c:pt idx="21">
                  <c:v>53</c:v>
                </c:pt>
                <c:pt idx="22">
                  <c:v>54</c:v>
                </c:pt>
                <c:pt idx="23">
                  <c:v>55</c:v>
                </c:pt>
                <c:pt idx="24">
                  <c:v>56</c:v>
                </c:pt>
                <c:pt idx="25">
                  <c:v>57</c:v>
                </c:pt>
                <c:pt idx="26">
                  <c:v>58</c:v>
                </c:pt>
                <c:pt idx="27">
                  <c:v>59</c:v>
                </c:pt>
                <c:pt idx="28">
                  <c:v>60</c:v>
                </c:pt>
                <c:pt idx="29">
                  <c:v>61</c:v>
                </c:pt>
                <c:pt idx="30">
                  <c:v>62</c:v>
                </c:pt>
                <c:pt idx="31">
                  <c:v>63</c:v>
                </c:pt>
                <c:pt idx="32">
                  <c:v>64</c:v>
                </c:pt>
                <c:pt idx="33">
                  <c:v>65</c:v>
                </c:pt>
                <c:pt idx="34">
                  <c:v>66</c:v>
                </c:pt>
                <c:pt idx="35">
                  <c:v>67</c:v>
                </c:pt>
                <c:pt idx="36">
                  <c:v>68</c:v>
                </c:pt>
                <c:pt idx="37">
                  <c:v>69</c:v>
                </c:pt>
                <c:pt idx="38">
                  <c:v>70</c:v>
                </c:pt>
                <c:pt idx="39">
                  <c:v>71</c:v>
                </c:pt>
                <c:pt idx="40">
                  <c:v>72</c:v>
                </c:pt>
                <c:pt idx="41">
                  <c:v>73</c:v>
                </c:pt>
                <c:pt idx="42">
                  <c:v>74</c:v>
                </c:pt>
                <c:pt idx="43">
                  <c:v>75</c:v>
                </c:pt>
                <c:pt idx="44">
                  <c:v>76</c:v>
                </c:pt>
                <c:pt idx="45">
                  <c:v>77</c:v>
                </c:pt>
                <c:pt idx="46">
                  <c:v>78</c:v>
                </c:pt>
                <c:pt idx="47">
                  <c:v>79</c:v>
                </c:pt>
                <c:pt idx="48">
                  <c:v>80</c:v>
                </c:pt>
                <c:pt idx="49">
                  <c:v>81</c:v>
                </c:pt>
                <c:pt idx="50">
                  <c:v>82</c:v>
                </c:pt>
                <c:pt idx="51">
                  <c:v>83</c:v>
                </c:pt>
                <c:pt idx="52">
                  <c:v>84</c:v>
                </c:pt>
                <c:pt idx="53">
                  <c:v>85</c:v>
                </c:pt>
                <c:pt idx="54">
                  <c:v>86</c:v>
                </c:pt>
                <c:pt idx="55">
                  <c:v>87</c:v>
                </c:pt>
                <c:pt idx="56">
                  <c:v>88</c:v>
                </c:pt>
                <c:pt idx="57">
                  <c:v>89</c:v>
                </c:pt>
                <c:pt idx="58">
                  <c:v>90</c:v>
                </c:pt>
                <c:pt idx="59">
                  <c:v>91</c:v>
                </c:pt>
                <c:pt idx="60">
                  <c:v>92</c:v>
                </c:pt>
                <c:pt idx="61">
                  <c:v>93</c:v>
                </c:pt>
                <c:pt idx="62">
                  <c:v>94</c:v>
                </c:pt>
                <c:pt idx="63">
                  <c:v>95</c:v>
                </c:pt>
                <c:pt idx="64">
                  <c:v>96</c:v>
                </c:pt>
                <c:pt idx="65">
                  <c:v>97</c:v>
                </c:pt>
                <c:pt idx="66">
                  <c:v>98</c:v>
                </c:pt>
                <c:pt idx="67">
                  <c:v>99</c:v>
                </c:pt>
                <c:pt idx="68">
                  <c:v>100</c:v>
                </c:pt>
                <c:pt idx="69">
                  <c:v>101</c:v>
                </c:pt>
                <c:pt idx="70">
                  <c:v>102</c:v>
                </c:pt>
                <c:pt idx="71">
                  <c:v>103</c:v>
                </c:pt>
                <c:pt idx="72">
                  <c:v>104</c:v>
                </c:pt>
                <c:pt idx="73">
                  <c:v>105</c:v>
                </c:pt>
                <c:pt idx="74">
                  <c:v>106</c:v>
                </c:pt>
                <c:pt idx="75">
                  <c:v>107</c:v>
                </c:pt>
                <c:pt idx="76">
                  <c:v>108</c:v>
                </c:pt>
                <c:pt idx="77">
                  <c:v>109</c:v>
                </c:pt>
                <c:pt idx="78">
                  <c:v>110</c:v>
                </c:pt>
                <c:pt idx="79">
                  <c:v>111</c:v>
                </c:pt>
                <c:pt idx="80">
                  <c:v>112</c:v>
                </c:pt>
                <c:pt idx="81">
                  <c:v>113</c:v>
                </c:pt>
                <c:pt idx="82">
                  <c:v>114</c:v>
                </c:pt>
                <c:pt idx="83">
                  <c:v>115</c:v>
                </c:pt>
                <c:pt idx="84">
                  <c:v>116</c:v>
                </c:pt>
                <c:pt idx="85">
                  <c:v>117</c:v>
                </c:pt>
                <c:pt idx="86">
                  <c:v>118</c:v>
                </c:pt>
                <c:pt idx="87">
                  <c:v>119</c:v>
                </c:pt>
                <c:pt idx="88">
                  <c:v>120</c:v>
                </c:pt>
                <c:pt idx="89">
                  <c:v>121</c:v>
                </c:pt>
                <c:pt idx="90">
                  <c:v>122</c:v>
                </c:pt>
                <c:pt idx="91">
                  <c:v>123</c:v>
                </c:pt>
                <c:pt idx="92">
                  <c:v>124</c:v>
                </c:pt>
                <c:pt idx="93">
                  <c:v>125</c:v>
                </c:pt>
                <c:pt idx="94">
                  <c:v>126</c:v>
                </c:pt>
                <c:pt idx="95">
                  <c:v>127</c:v>
                </c:pt>
                <c:pt idx="96">
                  <c:v>128</c:v>
                </c:pt>
                <c:pt idx="97">
                  <c:v>129</c:v>
                </c:pt>
                <c:pt idx="98">
                  <c:v>130</c:v>
                </c:pt>
                <c:pt idx="99">
                  <c:v>131</c:v>
                </c:pt>
                <c:pt idx="100">
                  <c:v>132</c:v>
                </c:pt>
                <c:pt idx="101">
                  <c:v>133</c:v>
                </c:pt>
                <c:pt idx="102">
                  <c:v>134</c:v>
                </c:pt>
                <c:pt idx="103">
                  <c:v>135</c:v>
                </c:pt>
                <c:pt idx="104">
                  <c:v>136</c:v>
                </c:pt>
                <c:pt idx="105">
                  <c:v>137</c:v>
                </c:pt>
                <c:pt idx="106">
                  <c:v>138</c:v>
                </c:pt>
                <c:pt idx="107">
                  <c:v>139</c:v>
                </c:pt>
                <c:pt idx="108">
                  <c:v>140</c:v>
                </c:pt>
                <c:pt idx="109">
                  <c:v>141</c:v>
                </c:pt>
                <c:pt idx="110">
                  <c:v>142</c:v>
                </c:pt>
                <c:pt idx="111">
                  <c:v>143</c:v>
                </c:pt>
                <c:pt idx="112">
                  <c:v>144</c:v>
                </c:pt>
                <c:pt idx="113">
                  <c:v>145</c:v>
                </c:pt>
                <c:pt idx="114">
                  <c:v>146</c:v>
                </c:pt>
                <c:pt idx="115">
                  <c:v>147</c:v>
                </c:pt>
                <c:pt idx="116">
                  <c:v>148</c:v>
                </c:pt>
                <c:pt idx="117">
                  <c:v>149</c:v>
                </c:pt>
                <c:pt idx="118">
                  <c:v>150</c:v>
                </c:pt>
                <c:pt idx="119">
                  <c:v>151</c:v>
                </c:pt>
                <c:pt idx="120">
                  <c:v>152</c:v>
                </c:pt>
                <c:pt idx="121">
                  <c:v>153</c:v>
                </c:pt>
                <c:pt idx="122">
                  <c:v>154</c:v>
                </c:pt>
                <c:pt idx="123">
                  <c:v>155</c:v>
                </c:pt>
                <c:pt idx="124">
                  <c:v>156</c:v>
                </c:pt>
                <c:pt idx="125">
                  <c:v>157</c:v>
                </c:pt>
                <c:pt idx="126">
                  <c:v>158</c:v>
                </c:pt>
                <c:pt idx="127">
                  <c:v>159</c:v>
                </c:pt>
                <c:pt idx="128">
                  <c:v>160</c:v>
                </c:pt>
                <c:pt idx="129">
                  <c:v>161</c:v>
                </c:pt>
                <c:pt idx="130">
                  <c:v>162</c:v>
                </c:pt>
                <c:pt idx="131">
                  <c:v>163</c:v>
                </c:pt>
                <c:pt idx="132">
                  <c:v>164</c:v>
                </c:pt>
                <c:pt idx="133">
                  <c:v>165</c:v>
                </c:pt>
                <c:pt idx="134">
                  <c:v>166</c:v>
                </c:pt>
                <c:pt idx="135">
                  <c:v>167</c:v>
                </c:pt>
                <c:pt idx="136">
                  <c:v>168</c:v>
                </c:pt>
                <c:pt idx="137">
                  <c:v>169</c:v>
                </c:pt>
                <c:pt idx="138">
                  <c:v>170</c:v>
                </c:pt>
                <c:pt idx="139">
                  <c:v>171</c:v>
                </c:pt>
                <c:pt idx="140">
                  <c:v>172</c:v>
                </c:pt>
                <c:pt idx="141">
                  <c:v>173</c:v>
                </c:pt>
                <c:pt idx="142">
                  <c:v>174</c:v>
                </c:pt>
                <c:pt idx="143">
                  <c:v>175</c:v>
                </c:pt>
                <c:pt idx="144">
                  <c:v>176</c:v>
                </c:pt>
                <c:pt idx="145">
                  <c:v>177</c:v>
                </c:pt>
                <c:pt idx="146">
                  <c:v>178</c:v>
                </c:pt>
                <c:pt idx="147">
                  <c:v>179</c:v>
                </c:pt>
                <c:pt idx="148">
                  <c:v>180</c:v>
                </c:pt>
                <c:pt idx="149">
                  <c:v>181</c:v>
                </c:pt>
              </c:numCache>
            </c:numRef>
          </c:xVal>
          <c:yVal>
            <c:numRef>
              <c:f>RVB2010Pivot!$E$4:$E$153</c:f>
              <c:numCache>
                <c:formatCode>General</c:formatCode>
                <c:ptCount val="150"/>
                <c:pt idx="0">
                  <c:v>9.8360416666666772</c:v>
                </c:pt>
                <c:pt idx="1">
                  <c:v>10.181770833333328</c:v>
                </c:pt>
                <c:pt idx="2">
                  <c:v>10.457604166666671</c:v>
                </c:pt>
                <c:pt idx="3">
                  <c:v>10.65239583333333</c:v>
                </c:pt>
                <c:pt idx="4">
                  <c:v>10.853541666666665</c:v>
                </c:pt>
                <c:pt idx="5">
                  <c:v>11.112083333333331</c:v>
                </c:pt>
                <c:pt idx="6">
                  <c:v>11.191666666666665</c:v>
                </c:pt>
                <c:pt idx="7">
                  <c:v>11.239583333333336</c:v>
                </c:pt>
                <c:pt idx="8">
                  <c:v>11.081666666666669</c:v>
                </c:pt>
                <c:pt idx="9">
                  <c:v>11.055937500000004</c:v>
                </c:pt>
                <c:pt idx="10">
                  <c:v>11.103333333333333</c:v>
                </c:pt>
                <c:pt idx="11">
                  <c:v>11.167187500000002</c:v>
                </c:pt>
                <c:pt idx="12">
                  <c:v>11.381458333333329</c:v>
                </c:pt>
                <c:pt idx="13">
                  <c:v>11.647500000000001</c:v>
                </c:pt>
                <c:pt idx="14">
                  <c:v>12.032604166666674</c:v>
                </c:pt>
                <c:pt idx="15">
                  <c:v>12.407499999999994</c:v>
                </c:pt>
                <c:pt idx="16">
                  <c:v>12.866666666666658</c:v>
                </c:pt>
                <c:pt idx="17">
                  <c:v>13.198020833333322</c:v>
                </c:pt>
                <c:pt idx="18">
                  <c:v>13.272083333333319</c:v>
                </c:pt>
                <c:pt idx="19">
                  <c:v>13.278645833333329</c:v>
                </c:pt>
                <c:pt idx="20">
                  <c:v>13.144479166666663</c:v>
                </c:pt>
                <c:pt idx="21">
                  <c:v>13.002499999999991</c:v>
                </c:pt>
                <c:pt idx="22">
                  <c:v>12.79302083333333</c:v>
                </c:pt>
                <c:pt idx="23">
                  <c:v>12.423333333333325</c:v>
                </c:pt>
                <c:pt idx="24">
                  <c:v>12.387708333333341</c:v>
                </c:pt>
                <c:pt idx="25">
                  <c:v>12.266250000000001</c:v>
                </c:pt>
                <c:pt idx="26">
                  <c:v>12.006249999999994</c:v>
                </c:pt>
                <c:pt idx="27">
                  <c:v>11.710416666666667</c:v>
                </c:pt>
                <c:pt idx="28">
                  <c:v>11.589375000000002</c:v>
                </c:pt>
                <c:pt idx="29">
                  <c:v>11.768333333333329</c:v>
                </c:pt>
                <c:pt idx="30">
                  <c:v>11.78989583333334</c:v>
                </c:pt>
                <c:pt idx="31">
                  <c:v>11.825520833333341</c:v>
                </c:pt>
                <c:pt idx="32">
                  <c:v>11.949166666666663</c:v>
                </c:pt>
                <c:pt idx="33">
                  <c:v>11.980624999999996</c:v>
                </c:pt>
                <c:pt idx="34">
                  <c:v>11.98177083333333</c:v>
                </c:pt>
                <c:pt idx="35">
                  <c:v>11.958854166666663</c:v>
                </c:pt>
                <c:pt idx="36">
                  <c:v>11.898229166666667</c:v>
                </c:pt>
                <c:pt idx="37">
                  <c:v>11.889895833333325</c:v>
                </c:pt>
                <c:pt idx="38">
                  <c:v>12.171145833333341</c:v>
                </c:pt>
                <c:pt idx="39">
                  <c:v>12.272500000000003</c:v>
                </c:pt>
                <c:pt idx="40">
                  <c:v>12.190208333333336</c:v>
                </c:pt>
                <c:pt idx="41">
                  <c:v>12.100729166666662</c:v>
                </c:pt>
                <c:pt idx="42">
                  <c:v>12.185937500000009</c:v>
                </c:pt>
                <c:pt idx="43">
                  <c:v>12.396145833333335</c:v>
                </c:pt>
                <c:pt idx="44">
                  <c:v>12.75583333333333</c:v>
                </c:pt>
                <c:pt idx="45">
                  <c:v>13.203437500000012</c:v>
                </c:pt>
                <c:pt idx="46">
                  <c:v>13.558437499999997</c:v>
                </c:pt>
                <c:pt idx="47">
                  <c:v>13.911770833333323</c:v>
                </c:pt>
                <c:pt idx="48">
                  <c:v>14.280833333333335</c:v>
                </c:pt>
                <c:pt idx="49">
                  <c:v>14.714479166666672</c:v>
                </c:pt>
                <c:pt idx="50">
                  <c:v>14.913229166666667</c:v>
                </c:pt>
                <c:pt idx="51">
                  <c:v>15.142083333333337</c:v>
                </c:pt>
                <c:pt idx="52">
                  <c:v>15.226770833333331</c:v>
                </c:pt>
                <c:pt idx="53">
                  <c:v>15.223854166666653</c:v>
                </c:pt>
                <c:pt idx="54">
                  <c:v>15.354479166666652</c:v>
                </c:pt>
                <c:pt idx="55">
                  <c:v>15.603333333333339</c:v>
                </c:pt>
                <c:pt idx="56">
                  <c:v>15.643958333333318</c:v>
                </c:pt>
                <c:pt idx="57">
                  <c:v>15.574270833333339</c:v>
                </c:pt>
                <c:pt idx="58">
                  <c:v>15.345729166666677</c:v>
                </c:pt>
                <c:pt idx="59">
                  <c:v>15.114166666666671</c:v>
                </c:pt>
                <c:pt idx="60">
                  <c:v>14.743750000000006</c:v>
                </c:pt>
                <c:pt idx="61">
                  <c:v>14.2865625</c:v>
                </c:pt>
                <c:pt idx="62">
                  <c:v>13.912812500000003</c:v>
                </c:pt>
                <c:pt idx="63">
                  <c:v>13.582708333333331</c:v>
                </c:pt>
                <c:pt idx="64">
                  <c:v>13.427395833333334</c:v>
                </c:pt>
                <c:pt idx="65">
                  <c:v>13.527499999999995</c:v>
                </c:pt>
                <c:pt idx="66">
                  <c:v>13.648124999999995</c:v>
                </c:pt>
                <c:pt idx="67">
                  <c:v>13.828124999999991</c:v>
                </c:pt>
                <c:pt idx="68">
                  <c:v>14.040520833333334</c:v>
                </c:pt>
                <c:pt idx="69">
                  <c:v>14.023541666666668</c:v>
                </c:pt>
                <c:pt idx="70">
                  <c:v>13.778124999999989</c:v>
                </c:pt>
                <c:pt idx="71">
                  <c:v>13.83906250000001</c:v>
                </c:pt>
                <c:pt idx="72">
                  <c:v>13.970208333333337</c:v>
                </c:pt>
                <c:pt idx="73">
                  <c:v>13.937395833333325</c:v>
                </c:pt>
                <c:pt idx="74">
                  <c:v>14.027812500000005</c:v>
                </c:pt>
                <c:pt idx="75">
                  <c:v>14.116562500000001</c:v>
                </c:pt>
                <c:pt idx="76">
                  <c:v>14.701354166666667</c:v>
                </c:pt>
                <c:pt idx="77">
                  <c:v>15.382604166666669</c:v>
                </c:pt>
                <c:pt idx="78">
                  <c:v>15.755729166666667</c:v>
                </c:pt>
                <c:pt idx="79">
                  <c:v>15.807812500000002</c:v>
                </c:pt>
                <c:pt idx="80">
                  <c:v>15.937812500000001</c:v>
                </c:pt>
                <c:pt idx="81">
                  <c:v>16.255937500000005</c:v>
                </c:pt>
                <c:pt idx="82">
                  <c:v>16.261666666666667</c:v>
                </c:pt>
                <c:pt idx="83">
                  <c:v>16.443437500000002</c:v>
                </c:pt>
                <c:pt idx="84">
                  <c:v>16.729375000000012</c:v>
                </c:pt>
                <c:pt idx="85">
                  <c:v>16.821250000000003</c:v>
                </c:pt>
                <c:pt idx="86">
                  <c:v>16.647916666666667</c:v>
                </c:pt>
                <c:pt idx="87">
                  <c:v>16.423333333333328</c:v>
                </c:pt>
                <c:pt idx="88">
                  <c:v>16.12916666666667</c:v>
                </c:pt>
                <c:pt idx="89">
                  <c:v>15.93125</c:v>
                </c:pt>
                <c:pt idx="90">
                  <c:v>15.87760416666668</c:v>
                </c:pt>
                <c:pt idx="91">
                  <c:v>15.957187500000002</c:v>
                </c:pt>
                <c:pt idx="92">
                  <c:v>16.293437499999996</c:v>
                </c:pt>
                <c:pt idx="93">
                  <c:v>16.476041666666656</c:v>
                </c:pt>
                <c:pt idx="94">
                  <c:v>16.539270833333337</c:v>
                </c:pt>
                <c:pt idx="95">
                  <c:v>16.680729166666662</c:v>
                </c:pt>
                <c:pt idx="96">
                  <c:v>16.653645833333321</c:v>
                </c:pt>
                <c:pt idx="97">
                  <c:v>16.504791666666687</c:v>
                </c:pt>
                <c:pt idx="98">
                  <c:v>16.193749999999994</c:v>
                </c:pt>
                <c:pt idx="99">
                  <c:v>15.911354166666664</c:v>
                </c:pt>
                <c:pt idx="100">
                  <c:v>16.028125000000006</c:v>
                </c:pt>
                <c:pt idx="101">
                  <c:v>16.254791666666673</c:v>
                </c:pt>
                <c:pt idx="102">
                  <c:v>16.548854166666661</c:v>
                </c:pt>
                <c:pt idx="103">
                  <c:v>16.95864583333335</c:v>
                </c:pt>
                <c:pt idx="104">
                  <c:v>17.263854166666682</c:v>
                </c:pt>
                <c:pt idx="105">
                  <c:v>17.234791666666652</c:v>
                </c:pt>
                <c:pt idx="106">
                  <c:v>17.351979166666684</c:v>
                </c:pt>
                <c:pt idx="107">
                  <c:v>17.462083333333336</c:v>
                </c:pt>
                <c:pt idx="108">
                  <c:v>17.442083333333336</c:v>
                </c:pt>
                <c:pt idx="109">
                  <c:v>17.150729166666679</c:v>
                </c:pt>
                <c:pt idx="110">
                  <c:v>16.780208333333352</c:v>
                </c:pt>
                <c:pt idx="111">
                  <c:v>16.555833333333336</c:v>
                </c:pt>
                <c:pt idx="112">
                  <c:v>16.302708333333332</c:v>
                </c:pt>
                <c:pt idx="113">
                  <c:v>16.267812499999998</c:v>
                </c:pt>
                <c:pt idx="114">
                  <c:v>16.403645833333329</c:v>
                </c:pt>
                <c:pt idx="115">
                  <c:v>16.426145833333329</c:v>
                </c:pt>
                <c:pt idx="116">
                  <c:v>16.32854166666668</c:v>
                </c:pt>
                <c:pt idx="117">
                  <c:v>16.575833333333328</c:v>
                </c:pt>
                <c:pt idx="118">
                  <c:v>17.018541666666675</c:v>
                </c:pt>
                <c:pt idx="119">
                  <c:v>17.363229166666667</c:v>
                </c:pt>
                <c:pt idx="120">
                  <c:v>17.662499999999991</c:v>
                </c:pt>
                <c:pt idx="121">
                  <c:v>18.006458333333338</c:v>
                </c:pt>
                <c:pt idx="122">
                  <c:v>18.560833333333324</c:v>
                </c:pt>
                <c:pt idx="123">
                  <c:v>19.128645833333323</c:v>
                </c:pt>
                <c:pt idx="124">
                  <c:v>19.645729166666644</c:v>
                </c:pt>
                <c:pt idx="125">
                  <c:v>19.997291666666673</c:v>
                </c:pt>
                <c:pt idx="126">
                  <c:v>19.940104166666671</c:v>
                </c:pt>
                <c:pt idx="127">
                  <c:v>19.501354166666673</c:v>
                </c:pt>
                <c:pt idx="128">
                  <c:v>18.90000000000002</c:v>
                </c:pt>
                <c:pt idx="129">
                  <c:v>18.443750000000012</c:v>
                </c:pt>
                <c:pt idx="130">
                  <c:v>18.192395833333325</c:v>
                </c:pt>
                <c:pt idx="131">
                  <c:v>18.266354166666659</c:v>
                </c:pt>
                <c:pt idx="132">
                  <c:v>18.701666666666679</c:v>
                </c:pt>
                <c:pt idx="133">
                  <c:v>19.070104166666663</c:v>
                </c:pt>
                <c:pt idx="134">
                  <c:v>19.129062500000007</c:v>
                </c:pt>
                <c:pt idx="135">
                  <c:v>19.072500000000016</c:v>
                </c:pt>
                <c:pt idx="136">
                  <c:v>19.244062500000005</c:v>
                </c:pt>
                <c:pt idx="137">
                  <c:v>19.371354166666684</c:v>
                </c:pt>
                <c:pt idx="138">
                  <c:v>19.201458333333328</c:v>
                </c:pt>
                <c:pt idx="139">
                  <c:v>19.246875000000006</c:v>
                </c:pt>
                <c:pt idx="140">
                  <c:v>19.540312500000002</c:v>
                </c:pt>
                <c:pt idx="141">
                  <c:v>19.87406249999999</c:v>
                </c:pt>
                <c:pt idx="142">
                  <c:v>20.158541666666665</c:v>
                </c:pt>
                <c:pt idx="143">
                  <c:v>20.156979166666666</c:v>
                </c:pt>
                <c:pt idx="144">
                  <c:v>20.094895833333329</c:v>
                </c:pt>
                <c:pt idx="145">
                  <c:v>20.315833333333327</c:v>
                </c:pt>
                <c:pt idx="146">
                  <c:v>20.884166666666676</c:v>
                </c:pt>
                <c:pt idx="147">
                  <c:v>21.599791666666686</c:v>
                </c:pt>
                <c:pt idx="148">
                  <c:v>21.893854166666646</c:v>
                </c:pt>
                <c:pt idx="149">
                  <c:v>21.897812500000001</c:v>
                </c:pt>
              </c:numCache>
            </c:numRef>
          </c:yVal>
          <c:smooth val="0"/>
        </c:ser>
        <c:dLbls>
          <c:showLegendKey val="0"/>
          <c:showVal val="0"/>
          <c:showCatName val="0"/>
          <c:showSerName val="0"/>
          <c:showPercent val="0"/>
          <c:showBubbleSize val="0"/>
        </c:dLbls>
        <c:axId val="148888896"/>
        <c:axId val="150609920"/>
      </c:scatterChart>
      <c:valAx>
        <c:axId val="148888896"/>
        <c:scaling>
          <c:orientation val="minMax"/>
        </c:scaling>
        <c:delete val="0"/>
        <c:axPos val="b"/>
        <c:title>
          <c:tx>
            <c:rich>
              <a:bodyPr/>
              <a:lstStyle/>
              <a:p>
                <a:pPr>
                  <a:defRPr sz="1600" baseline="0"/>
                </a:pPr>
                <a:r>
                  <a:rPr lang="en-US" sz="1600" baseline="0"/>
                  <a:t>Calendar Day</a:t>
                </a:r>
              </a:p>
            </c:rich>
          </c:tx>
          <c:layout/>
          <c:overlay val="0"/>
        </c:title>
        <c:numFmt formatCode="General" sourceLinked="1"/>
        <c:majorTickMark val="out"/>
        <c:minorTickMark val="none"/>
        <c:tickLblPos val="nextTo"/>
        <c:txPr>
          <a:bodyPr/>
          <a:lstStyle/>
          <a:p>
            <a:pPr>
              <a:defRPr sz="1400" baseline="0"/>
            </a:pPr>
            <a:endParaRPr lang="en-US"/>
          </a:p>
        </c:txPr>
        <c:crossAx val="150609920"/>
        <c:crosses val="autoZero"/>
        <c:crossBetween val="midCat"/>
      </c:valAx>
      <c:valAx>
        <c:axId val="150609920"/>
        <c:scaling>
          <c:orientation val="minMax"/>
          <c:max val="25"/>
          <c:min val="5"/>
        </c:scaling>
        <c:delete val="0"/>
        <c:axPos val="l"/>
        <c:majorGridlines/>
        <c:minorGridlines/>
        <c:title>
          <c:tx>
            <c:rich>
              <a:bodyPr rot="-5400000" vert="horz"/>
              <a:lstStyle/>
              <a:p>
                <a:pPr>
                  <a:defRPr sz="1600"/>
                </a:pPr>
                <a:r>
                  <a:rPr lang="en-US" sz="1600"/>
                  <a:t>Mean Daily Temperature</a:t>
                </a:r>
              </a:p>
            </c:rich>
          </c:tx>
          <c:layout/>
          <c:overlay val="0"/>
        </c:title>
        <c:numFmt formatCode="General" sourceLinked="1"/>
        <c:majorTickMark val="out"/>
        <c:minorTickMark val="none"/>
        <c:tickLblPos val="nextTo"/>
        <c:txPr>
          <a:bodyPr/>
          <a:lstStyle/>
          <a:p>
            <a:pPr>
              <a:defRPr sz="1400" baseline="0"/>
            </a:pPr>
            <a:endParaRPr lang="en-US"/>
          </a:p>
        </c:txPr>
        <c:crossAx val="148888896"/>
        <c:crosses val="autoZero"/>
        <c:crossBetween val="midCat"/>
        <c:majorUnit val="5"/>
        <c:minorUnit val="1"/>
      </c:valAx>
      <c:spPr>
        <a:ln>
          <a:solidFill>
            <a:schemeClr val="accent1">
              <a:shade val="50000"/>
            </a:schemeClr>
          </a:solidFill>
        </a:ln>
      </c:spPr>
    </c:plotArea>
    <c:plotVisOnly val="1"/>
    <c:dispBlanksAs val="gap"/>
    <c:showDLblsOverMax val="0"/>
  </c:chart>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Rio Vista 2011 Temperatures</a:t>
            </a:r>
          </a:p>
        </c:rich>
      </c:tx>
      <c:layout/>
      <c:overlay val="0"/>
    </c:title>
    <c:autoTitleDeleted val="0"/>
    <c:plotArea>
      <c:layout/>
      <c:scatterChart>
        <c:scatterStyle val="lineMarker"/>
        <c:varyColors val="0"/>
        <c:ser>
          <c:idx val="0"/>
          <c:order val="0"/>
          <c:spPr>
            <a:ln w="28575">
              <a:noFill/>
            </a:ln>
          </c:spPr>
          <c:xVal>
            <c:numRef>
              <c:f>RVB2011Pivot!$D$4:$D$153</c:f>
              <c:numCache>
                <c:formatCode>General</c:formatCode>
                <c:ptCount val="150"/>
                <c:pt idx="0">
                  <c:v>32</c:v>
                </c:pt>
                <c:pt idx="1">
                  <c:v>33</c:v>
                </c:pt>
                <c:pt idx="2">
                  <c:v>34</c:v>
                </c:pt>
                <c:pt idx="3">
                  <c:v>35</c:v>
                </c:pt>
                <c:pt idx="4">
                  <c:v>36</c:v>
                </c:pt>
                <c:pt idx="5">
                  <c:v>37</c:v>
                </c:pt>
                <c:pt idx="6">
                  <c:v>38</c:v>
                </c:pt>
                <c:pt idx="7">
                  <c:v>39</c:v>
                </c:pt>
                <c:pt idx="8">
                  <c:v>40</c:v>
                </c:pt>
                <c:pt idx="9">
                  <c:v>41</c:v>
                </c:pt>
                <c:pt idx="10">
                  <c:v>42</c:v>
                </c:pt>
                <c:pt idx="11">
                  <c:v>43</c:v>
                </c:pt>
                <c:pt idx="12">
                  <c:v>44</c:v>
                </c:pt>
                <c:pt idx="13">
                  <c:v>45</c:v>
                </c:pt>
                <c:pt idx="14">
                  <c:v>46</c:v>
                </c:pt>
                <c:pt idx="15">
                  <c:v>47</c:v>
                </c:pt>
                <c:pt idx="16">
                  <c:v>48</c:v>
                </c:pt>
                <c:pt idx="17">
                  <c:v>49</c:v>
                </c:pt>
                <c:pt idx="18">
                  <c:v>50</c:v>
                </c:pt>
                <c:pt idx="19">
                  <c:v>51</c:v>
                </c:pt>
                <c:pt idx="20">
                  <c:v>52</c:v>
                </c:pt>
                <c:pt idx="21">
                  <c:v>53</c:v>
                </c:pt>
                <c:pt idx="22">
                  <c:v>54</c:v>
                </c:pt>
                <c:pt idx="23">
                  <c:v>55</c:v>
                </c:pt>
                <c:pt idx="24">
                  <c:v>56</c:v>
                </c:pt>
                <c:pt idx="25">
                  <c:v>57</c:v>
                </c:pt>
                <c:pt idx="26">
                  <c:v>58</c:v>
                </c:pt>
                <c:pt idx="27">
                  <c:v>59</c:v>
                </c:pt>
                <c:pt idx="28">
                  <c:v>60</c:v>
                </c:pt>
                <c:pt idx="29">
                  <c:v>61</c:v>
                </c:pt>
                <c:pt idx="30">
                  <c:v>62</c:v>
                </c:pt>
                <c:pt idx="31">
                  <c:v>63</c:v>
                </c:pt>
                <c:pt idx="32">
                  <c:v>64</c:v>
                </c:pt>
                <c:pt idx="33">
                  <c:v>65</c:v>
                </c:pt>
                <c:pt idx="34">
                  <c:v>66</c:v>
                </c:pt>
                <c:pt idx="35">
                  <c:v>67</c:v>
                </c:pt>
                <c:pt idx="36">
                  <c:v>68</c:v>
                </c:pt>
                <c:pt idx="37">
                  <c:v>69</c:v>
                </c:pt>
                <c:pt idx="38">
                  <c:v>70</c:v>
                </c:pt>
                <c:pt idx="39">
                  <c:v>71</c:v>
                </c:pt>
                <c:pt idx="40">
                  <c:v>72</c:v>
                </c:pt>
                <c:pt idx="41">
                  <c:v>73</c:v>
                </c:pt>
                <c:pt idx="42">
                  <c:v>74</c:v>
                </c:pt>
                <c:pt idx="43">
                  <c:v>75</c:v>
                </c:pt>
                <c:pt idx="44">
                  <c:v>76</c:v>
                </c:pt>
                <c:pt idx="45">
                  <c:v>77</c:v>
                </c:pt>
                <c:pt idx="46">
                  <c:v>78</c:v>
                </c:pt>
                <c:pt idx="47">
                  <c:v>79</c:v>
                </c:pt>
                <c:pt idx="48">
                  <c:v>80</c:v>
                </c:pt>
                <c:pt idx="49">
                  <c:v>81</c:v>
                </c:pt>
                <c:pt idx="50">
                  <c:v>82</c:v>
                </c:pt>
                <c:pt idx="51">
                  <c:v>83</c:v>
                </c:pt>
                <c:pt idx="52">
                  <c:v>84</c:v>
                </c:pt>
                <c:pt idx="53">
                  <c:v>85</c:v>
                </c:pt>
                <c:pt idx="54">
                  <c:v>86</c:v>
                </c:pt>
                <c:pt idx="55">
                  <c:v>87</c:v>
                </c:pt>
                <c:pt idx="56">
                  <c:v>88</c:v>
                </c:pt>
                <c:pt idx="57">
                  <c:v>89</c:v>
                </c:pt>
                <c:pt idx="58">
                  <c:v>90</c:v>
                </c:pt>
                <c:pt idx="59">
                  <c:v>91</c:v>
                </c:pt>
                <c:pt idx="60">
                  <c:v>92</c:v>
                </c:pt>
                <c:pt idx="61">
                  <c:v>93</c:v>
                </c:pt>
                <c:pt idx="62">
                  <c:v>94</c:v>
                </c:pt>
                <c:pt idx="63">
                  <c:v>95</c:v>
                </c:pt>
                <c:pt idx="64">
                  <c:v>96</c:v>
                </c:pt>
                <c:pt idx="65">
                  <c:v>97</c:v>
                </c:pt>
                <c:pt idx="66">
                  <c:v>98</c:v>
                </c:pt>
                <c:pt idx="67">
                  <c:v>99</c:v>
                </c:pt>
                <c:pt idx="68">
                  <c:v>100</c:v>
                </c:pt>
                <c:pt idx="69">
                  <c:v>101</c:v>
                </c:pt>
                <c:pt idx="70">
                  <c:v>102</c:v>
                </c:pt>
                <c:pt idx="71">
                  <c:v>103</c:v>
                </c:pt>
                <c:pt idx="72">
                  <c:v>104</c:v>
                </c:pt>
                <c:pt idx="73">
                  <c:v>105</c:v>
                </c:pt>
                <c:pt idx="74">
                  <c:v>106</c:v>
                </c:pt>
                <c:pt idx="75">
                  <c:v>107</c:v>
                </c:pt>
                <c:pt idx="76">
                  <c:v>108</c:v>
                </c:pt>
                <c:pt idx="77">
                  <c:v>109</c:v>
                </c:pt>
                <c:pt idx="78">
                  <c:v>110</c:v>
                </c:pt>
                <c:pt idx="79">
                  <c:v>111</c:v>
                </c:pt>
                <c:pt idx="80">
                  <c:v>112</c:v>
                </c:pt>
                <c:pt idx="81">
                  <c:v>113</c:v>
                </c:pt>
                <c:pt idx="82">
                  <c:v>114</c:v>
                </c:pt>
                <c:pt idx="83">
                  <c:v>115</c:v>
                </c:pt>
                <c:pt idx="84">
                  <c:v>116</c:v>
                </c:pt>
                <c:pt idx="85">
                  <c:v>117</c:v>
                </c:pt>
                <c:pt idx="86">
                  <c:v>118</c:v>
                </c:pt>
                <c:pt idx="87">
                  <c:v>119</c:v>
                </c:pt>
                <c:pt idx="88">
                  <c:v>120</c:v>
                </c:pt>
                <c:pt idx="89">
                  <c:v>121</c:v>
                </c:pt>
                <c:pt idx="90">
                  <c:v>122</c:v>
                </c:pt>
                <c:pt idx="91">
                  <c:v>123</c:v>
                </c:pt>
                <c:pt idx="92">
                  <c:v>124</c:v>
                </c:pt>
                <c:pt idx="93">
                  <c:v>125</c:v>
                </c:pt>
                <c:pt idx="94">
                  <c:v>126</c:v>
                </c:pt>
                <c:pt idx="95">
                  <c:v>127</c:v>
                </c:pt>
                <c:pt idx="96">
                  <c:v>128</c:v>
                </c:pt>
                <c:pt idx="97">
                  <c:v>129</c:v>
                </c:pt>
                <c:pt idx="98">
                  <c:v>130</c:v>
                </c:pt>
                <c:pt idx="99">
                  <c:v>131</c:v>
                </c:pt>
                <c:pt idx="100">
                  <c:v>132</c:v>
                </c:pt>
                <c:pt idx="101">
                  <c:v>133</c:v>
                </c:pt>
                <c:pt idx="102">
                  <c:v>134</c:v>
                </c:pt>
                <c:pt idx="103">
                  <c:v>135</c:v>
                </c:pt>
                <c:pt idx="104">
                  <c:v>136</c:v>
                </c:pt>
                <c:pt idx="105">
                  <c:v>137</c:v>
                </c:pt>
                <c:pt idx="106">
                  <c:v>138</c:v>
                </c:pt>
                <c:pt idx="107">
                  <c:v>139</c:v>
                </c:pt>
                <c:pt idx="108">
                  <c:v>140</c:v>
                </c:pt>
                <c:pt idx="109">
                  <c:v>141</c:v>
                </c:pt>
                <c:pt idx="110">
                  <c:v>142</c:v>
                </c:pt>
                <c:pt idx="111">
                  <c:v>143</c:v>
                </c:pt>
                <c:pt idx="112">
                  <c:v>144</c:v>
                </c:pt>
                <c:pt idx="113">
                  <c:v>145</c:v>
                </c:pt>
                <c:pt idx="114">
                  <c:v>146</c:v>
                </c:pt>
                <c:pt idx="115">
                  <c:v>147</c:v>
                </c:pt>
                <c:pt idx="116">
                  <c:v>148</c:v>
                </c:pt>
                <c:pt idx="117">
                  <c:v>149</c:v>
                </c:pt>
                <c:pt idx="118">
                  <c:v>150</c:v>
                </c:pt>
                <c:pt idx="119">
                  <c:v>151</c:v>
                </c:pt>
                <c:pt idx="120">
                  <c:v>152</c:v>
                </c:pt>
                <c:pt idx="121">
                  <c:v>153</c:v>
                </c:pt>
                <c:pt idx="122">
                  <c:v>154</c:v>
                </c:pt>
                <c:pt idx="123">
                  <c:v>155</c:v>
                </c:pt>
                <c:pt idx="124">
                  <c:v>156</c:v>
                </c:pt>
                <c:pt idx="125">
                  <c:v>157</c:v>
                </c:pt>
                <c:pt idx="126">
                  <c:v>158</c:v>
                </c:pt>
                <c:pt idx="127">
                  <c:v>159</c:v>
                </c:pt>
                <c:pt idx="128">
                  <c:v>160</c:v>
                </c:pt>
                <c:pt idx="129">
                  <c:v>161</c:v>
                </c:pt>
                <c:pt idx="130">
                  <c:v>162</c:v>
                </c:pt>
                <c:pt idx="131">
                  <c:v>163</c:v>
                </c:pt>
                <c:pt idx="132">
                  <c:v>164</c:v>
                </c:pt>
                <c:pt idx="133">
                  <c:v>165</c:v>
                </c:pt>
                <c:pt idx="134">
                  <c:v>166</c:v>
                </c:pt>
                <c:pt idx="135">
                  <c:v>167</c:v>
                </c:pt>
                <c:pt idx="136">
                  <c:v>168</c:v>
                </c:pt>
                <c:pt idx="137">
                  <c:v>169</c:v>
                </c:pt>
                <c:pt idx="138">
                  <c:v>170</c:v>
                </c:pt>
                <c:pt idx="139">
                  <c:v>171</c:v>
                </c:pt>
                <c:pt idx="140">
                  <c:v>172</c:v>
                </c:pt>
                <c:pt idx="141">
                  <c:v>173</c:v>
                </c:pt>
                <c:pt idx="142">
                  <c:v>174</c:v>
                </c:pt>
                <c:pt idx="143">
                  <c:v>175</c:v>
                </c:pt>
                <c:pt idx="144">
                  <c:v>176</c:v>
                </c:pt>
                <c:pt idx="145">
                  <c:v>177</c:v>
                </c:pt>
                <c:pt idx="146">
                  <c:v>178</c:v>
                </c:pt>
                <c:pt idx="147">
                  <c:v>179</c:v>
                </c:pt>
                <c:pt idx="148">
                  <c:v>180</c:v>
                </c:pt>
                <c:pt idx="149">
                  <c:v>181</c:v>
                </c:pt>
              </c:numCache>
            </c:numRef>
          </c:xVal>
          <c:yVal>
            <c:numRef>
              <c:f>RVB2011Pivot!$E$4:$E$153</c:f>
              <c:numCache>
                <c:formatCode>General</c:formatCode>
                <c:ptCount val="150"/>
                <c:pt idx="0">
                  <c:v>9.5662500000000001</c:v>
                </c:pt>
                <c:pt idx="1">
                  <c:v>9.411458333333325</c:v>
                </c:pt>
                <c:pt idx="2">
                  <c:v>9.2981249999999935</c:v>
                </c:pt>
                <c:pt idx="3">
                  <c:v>9.3351041666666745</c:v>
                </c:pt>
                <c:pt idx="4">
                  <c:v>9.4450000000000021</c:v>
                </c:pt>
                <c:pt idx="5">
                  <c:v>9.7501041666666701</c:v>
                </c:pt>
                <c:pt idx="6">
                  <c:v>10.080416666666677</c:v>
                </c:pt>
                <c:pt idx="7">
                  <c:v>10.00989583333334</c:v>
                </c:pt>
                <c:pt idx="8">
                  <c:v>9.8841666666666743</c:v>
                </c:pt>
                <c:pt idx="9">
                  <c:v>10.00958333333333</c:v>
                </c:pt>
                <c:pt idx="10">
                  <c:v>10.135416666666666</c:v>
                </c:pt>
                <c:pt idx="11">
                  <c:v>10.255104166666674</c:v>
                </c:pt>
                <c:pt idx="12">
                  <c:v>10.363958333333327</c:v>
                </c:pt>
                <c:pt idx="13">
                  <c:v>10.288333333333334</c:v>
                </c:pt>
                <c:pt idx="14">
                  <c:v>10.406875000000001</c:v>
                </c:pt>
                <c:pt idx="15">
                  <c:v>10.501770833333319</c:v>
                </c:pt>
                <c:pt idx="16">
                  <c:v>10.286041666666671</c:v>
                </c:pt>
                <c:pt idx="17">
                  <c:v>9.9412500000000037</c:v>
                </c:pt>
                <c:pt idx="18">
                  <c:v>9.4185416666666715</c:v>
                </c:pt>
                <c:pt idx="19">
                  <c:v>8.8775000000000066</c:v>
                </c:pt>
                <c:pt idx="20">
                  <c:v>8.584479166666668</c:v>
                </c:pt>
                <c:pt idx="21">
                  <c:v>8.4412499999999966</c:v>
                </c:pt>
                <c:pt idx="22">
                  <c:v>8.5881250000000033</c:v>
                </c:pt>
                <c:pt idx="23">
                  <c:v>8.7165624999999931</c:v>
                </c:pt>
                <c:pt idx="24">
                  <c:v>8.8938541666666708</c:v>
                </c:pt>
                <c:pt idx="25">
                  <c:v>9.0007291666666642</c:v>
                </c:pt>
                <c:pt idx="26">
                  <c:v>9.0062500000000014</c:v>
                </c:pt>
                <c:pt idx="27">
                  <c:v>8.9386458333333376</c:v>
                </c:pt>
                <c:pt idx="28">
                  <c:v>9.0930208333333322</c:v>
                </c:pt>
                <c:pt idx="29">
                  <c:v>9.2292708333333291</c:v>
                </c:pt>
                <c:pt idx="30">
                  <c:v>9.5703125000000089</c:v>
                </c:pt>
                <c:pt idx="31">
                  <c:v>9.9444791666666692</c:v>
                </c:pt>
                <c:pt idx="32">
                  <c:v>10.384062500000001</c:v>
                </c:pt>
                <c:pt idx="33">
                  <c:v>10.810833333333335</c:v>
                </c:pt>
                <c:pt idx="34">
                  <c:v>10.9040625</c:v>
                </c:pt>
                <c:pt idx="35">
                  <c:v>11.277291666666665</c:v>
                </c:pt>
                <c:pt idx="36">
                  <c:v>11.703124999999998</c:v>
                </c:pt>
                <c:pt idx="37">
                  <c:v>11.794062500000001</c:v>
                </c:pt>
                <c:pt idx="38">
                  <c:v>11.776666666666669</c:v>
                </c:pt>
                <c:pt idx="39">
                  <c:v>11.923749999999997</c:v>
                </c:pt>
                <c:pt idx="40">
                  <c:v>12.242499999999993</c:v>
                </c:pt>
                <c:pt idx="41">
                  <c:v>12.579791666666665</c:v>
                </c:pt>
                <c:pt idx="42">
                  <c:v>12.651770833333332</c:v>
                </c:pt>
                <c:pt idx="43">
                  <c:v>12.308645833333328</c:v>
                </c:pt>
                <c:pt idx="44">
                  <c:v>11.774166666666668</c:v>
                </c:pt>
                <c:pt idx="45">
                  <c:v>10.921666666666672</c:v>
                </c:pt>
                <c:pt idx="46">
                  <c:v>10.3946875</c:v>
                </c:pt>
                <c:pt idx="47">
                  <c:v>9.8931249999999995</c:v>
                </c:pt>
                <c:pt idx="48">
                  <c:v>9.7961458333333375</c:v>
                </c:pt>
                <c:pt idx="49">
                  <c:v>10.151157894736844</c:v>
                </c:pt>
                <c:pt idx="50">
                  <c:v>10.469270833333335</c:v>
                </c:pt>
                <c:pt idx="51">
                  <c:v>10.146249999999997</c:v>
                </c:pt>
                <c:pt idx="52">
                  <c:v>9.6678124999999948</c:v>
                </c:pt>
                <c:pt idx="53">
                  <c:v>9.9485416666666708</c:v>
                </c:pt>
                <c:pt idx="54">
                  <c:v>10.080937500000005</c:v>
                </c:pt>
                <c:pt idx="55">
                  <c:v>10.601666666666668</c:v>
                </c:pt>
                <c:pt idx="56">
                  <c:v>11.328645833333333</c:v>
                </c:pt>
                <c:pt idx="57">
                  <c:v>12.336458333333326</c:v>
                </c:pt>
                <c:pt idx="58">
                  <c:v>13.329375000000001</c:v>
                </c:pt>
                <c:pt idx="59">
                  <c:v>14.251770833333337</c:v>
                </c:pt>
                <c:pt idx="60">
                  <c:v>14.797395833333335</c:v>
                </c:pt>
                <c:pt idx="61">
                  <c:v>14.334270833333333</c:v>
                </c:pt>
                <c:pt idx="62">
                  <c:v>13.832187499999998</c:v>
                </c:pt>
                <c:pt idx="63">
                  <c:v>14.13958333333334</c:v>
                </c:pt>
                <c:pt idx="64">
                  <c:v>14.299583333333326</c:v>
                </c:pt>
                <c:pt idx="65">
                  <c:v>13.867291666666668</c:v>
                </c:pt>
                <c:pt idx="66">
                  <c:v>13.255104166666671</c:v>
                </c:pt>
                <c:pt idx="67">
                  <c:v>13.160208333333332</c:v>
                </c:pt>
                <c:pt idx="68">
                  <c:v>13.230208333333339</c:v>
                </c:pt>
                <c:pt idx="69">
                  <c:v>13.244062499999998</c:v>
                </c:pt>
                <c:pt idx="70">
                  <c:v>13.226874999999994</c:v>
                </c:pt>
                <c:pt idx="71">
                  <c:v>13.298854166666677</c:v>
                </c:pt>
                <c:pt idx="72">
                  <c:v>13.476145833333334</c:v>
                </c:pt>
                <c:pt idx="73">
                  <c:v>13.64635416666667</c:v>
                </c:pt>
                <c:pt idx="74">
                  <c:v>14.090520833333327</c:v>
                </c:pt>
                <c:pt idx="75">
                  <c:v>14.542291666666671</c:v>
                </c:pt>
                <c:pt idx="76">
                  <c:v>15.00625000000001</c:v>
                </c:pt>
                <c:pt idx="77">
                  <c:v>15.35395833333334</c:v>
                </c:pt>
                <c:pt idx="78">
                  <c:v>15.325416666666676</c:v>
                </c:pt>
                <c:pt idx="79">
                  <c:v>15.190833333333345</c:v>
                </c:pt>
                <c:pt idx="80">
                  <c:v>15.123437500000001</c:v>
                </c:pt>
                <c:pt idx="81">
                  <c:v>14.658124999999998</c:v>
                </c:pt>
                <c:pt idx="82">
                  <c:v>14.294583333333334</c:v>
                </c:pt>
                <c:pt idx="83">
                  <c:v>14.313854166666671</c:v>
                </c:pt>
                <c:pt idx="84">
                  <c:v>14.31645833333333</c:v>
                </c:pt>
                <c:pt idx="85">
                  <c:v>14.269687499999995</c:v>
                </c:pt>
                <c:pt idx="86">
                  <c:v>14.228124999999993</c:v>
                </c:pt>
                <c:pt idx="87">
                  <c:v>14.292083333333318</c:v>
                </c:pt>
                <c:pt idx="88">
                  <c:v>14.077916666666653</c:v>
                </c:pt>
                <c:pt idx="89">
                  <c:v>14.043229166666661</c:v>
                </c:pt>
                <c:pt idx="90">
                  <c:v>14.375104166666665</c:v>
                </c:pt>
                <c:pt idx="91">
                  <c:v>14.716458333333334</c:v>
                </c:pt>
                <c:pt idx="92">
                  <c:v>15.185416666666667</c:v>
                </c:pt>
                <c:pt idx="93">
                  <c:v>15.748229166666663</c:v>
                </c:pt>
                <c:pt idx="94">
                  <c:v>16.134583333333335</c:v>
                </c:pt>
                <c:pt idx="95">
                  <c:v>16.14854166666667</c:v>
                </c:pt>
                <c:pt idx="96">
                  <c:v>15.97479166666667</c:v>
                </c:pt>
                <c:pt idx="97">
                  <c:v>15.827916666666667</c:v>
                </c:pt>
                <c:pt idx="98">
                  <c:v>15.627916666666664</c:v>
                </c:pt>
                <c:pt idx="99">
                  <c:v>15.519270833333325</c:v>
                </c:pt>
                <c:pt idx="100">
                  <c:v>15.709895833333334</c:v>
                </c:pt>
                <c:pt idx="101">
                  <c:v>15.901979166666665</c:v>
                </c:pt>
                <c:pt idx="102">
                  <c:v>15.583125000000017</c:v>
                </c:pt>
                <c:pt idx="103">
                  <c:v>15.287083333333337</c:v>
                </c:pt>
                <c:pt idx="104">
                  <c:v>14.755520833333343</c:v>
                </c:pt>
                <c:pt idx="105">
                  <c:v>14.319583333333329</c:v>
                </c:pt>
                <c:pt idx="106">
                  <c:v>14.045729166666668</c:v>
                </c:pt>
                <c:pt idx="107">
                  <c:v>14.198437500000004</c:v>
                </c:pt>
                <c:pt idx="108">
                  <c:v>14.569999999999993</c:v>
                </c:pt>
                <c:pt idx="109">
                  <c:v>15.258958333333327</c:v>
                </c:pt>
                <c:pt idx="110">
                  <c:v>15.732708333333328</c:v>
                </c:pt>
                <c:pt idx="111">
                  <c:v>15.983333333333343</c:v>
                </c:pt>
                <c:pt idx="112">
                  <c:v>16.290416666666662</c:v>
                </c:pt>
                <c:pt idx="113">
                  <c:v>16.341770833333328</c:v>
                </c:pt>
                <c:pt idx="114">
                  <c:v>16.191145833333344</c:v>
                </c:pt>
                <c:pt idx="115">
                  <c:v>16.113229166666674</c:v>
                </c:pt>
                <c:pt idx="116">
                  <c:v>15.833958333333319</c:v>
                </c:pt>
                <c:pt idx="117">
                  <c:v>15.671354166666674</c:v>
                </c:pt>
                <c:pt idx="118">
                  <c:v>15.619479166666679</c:v>
                </c:pt>
                <c:pt idx="119">
                  <c:v>15.554374999999995</c:v>
                </c:pt>
                <c:pt idx="120">
                  <c:v>15.52093749999999</c:v>
                </c:pt>
                <c:pt idx="121">
                  <c:v>15.408854166666663</c:v>
                </c:pt>
                <c:pt idx="122">
                  <c:v>15.177083333333329</c:v>
                </c:pt>
                <c:pt idx="123">
                  <c:v>15.085312499999993</c:v>
                </c:pt>
                <c:pt idx="124">
                  <c:v>15.126145833333334</c:v>
                </c:pt>
                <c:pt idx="125">
                  <c:v>15.083125000000011</c:v>
                </c:pt>
                <c:pt idx="126">
                  <c:v>15.299583333333331</c:v>
                </c:pt>
                <c:pt idx="127">
                  <c:v>15.567916666666669</c:v>
                </c:pt>
                <c:pt idx="128">
                  <c:v>15.847812500000003</c:v>
                </c:pt>
                <c:pt idx="129">
                  <c:v>16.485520833333332</c:v>
                </c:pt>
                <c:pt idx="130">
                  <c:v>16.978854166666661</c:v>
                </c:pt>
                <c:pt idx="131">
                  <c:v>17.371770833333343</c:v>
                </c:pt>
                <c:pt idx="132">
                  <c:v>17.808854166666666</c:v>
                </c:pt>
                <c:pt idx="133">
                  <c:v>18.248020833333332</c:v>
                </c:pt>
                <c:pt idx="134">
                  <c:v>18.748541666666672</c:v>
                </c:pt>
                <c:pt idx="135">
                  <c:v>18.86729166666667</c:v>
                </c:pt>
                <c:pt idx="136">
                  <c:v>18.605833333333319</c:v>
                </c:pt>
                <c:pt idx="137">
                  <c:v>18.418020833333344</c:v>
                </c:pt>
                <c:pt idx="138">
                  <c:v>18.422812499999996</c:v>
                </c:pt>
                <c:pt idx="139">
                  <c:v>18.704479166666665</c:v>
                </c:pt>
                <c:pt idx="140">
                  <c:v>19.094895833333339</c:v>
                </c:pt>
                <c:pt idx="141">
                  <c:v>19.257187500000004</c:v>
                </c:pt>
                <c:pt idx="142">
                  <c:v>19.201250000000005</c:v>
                </c:pt>
                <c:pt idx="143">
                  <c:v>19.116041666666661</c:v>
                </c:pt>
                <c:pt idx="144">
                  <c:v>19.218333333333316</c:v>
                </c:pt>
                <c:pt idx="145">
                  <c:v>19.372708333333325</c:v>
                </c:pt>
                <c:pt idx="146">
                  <c:v>19.499895833333326</c:v>
                </c:pt>
                <c:pt idx="147">
                  <c:v>19.227812500000013</c:v>
                </c:pt>
                <c:pt idx="148">
                  <c:v>18.761979166666652</c:v>
                </c:pt>
                <c:pt idx="149">
                  <c:v>18.596979166666667</c:v>
                </c:pt>
              </c:numCache>
            </c:numRef>
          </c:yVal>
          <c:smooth val="0"/>
        </c:ser>
        <c:dLbls>
          <c:showLegendKey val="0"/>
          <c:showVal val="0"/>
          <c:showCatName val="0"/>
          <c:showSerName val="0"/>
          <c:showPercent val="0"/>
          <c:showBubbleSize val="0"/>
        </c:dLbls>
        <c:axId val="148865600"/>
        <c:axId val="148866176"/>
      </c:scatterChart>
      <c:valAx>
        <c:axId val="148865600"/>
        <c:scaling>
          <c:orientation val="minMax"/>
        </c:scaling>
        <c:delete val="0"/>
        <c:axPos val="b"/>
        <c:title>
          <c:tx>
            <c:rich>
              <a:bodyPr/>
              <a:lstStyle/>
              <a:p>
                <a:pPr>
                  <a:defRPr sz="1600" baseline="0"/>
                </a:pPr>
                <a:r>
                  <a:rPr lang="en-US" sz="1600" baseline="0"/>
                  <a:t>Calendar Day</a:t>
                </a:r>
              </a:p>
            </c:rich>
          </c:tx>
          <c:layout/>
          <c:overlay val="0"/>
        </c:title>
        <c:numFmt formatCode="General" sourceLinked="1"/>
        <c:majorTickMark val="out"/>
        <c:minorTickMark val="none"/>
        <c:tickLblPos val="nextTo"/>
        <c:txPr>
          <a:bodyPr/>
          <a:lstStyle/>
          <a:p>
            <a:pPr>
              <a:defRPr sz="1400" baseline="0"/>
            </a:pPr>
            <a:endParaRPr lang="en-US"/>
          </a:p>
        </c:txPr>
        <c:crossAx val="148866176"/>
        <c:crosses val="autoZero"/>
        <c:crossBetween val="midCat"/>
      </c:valAx>
      <c:valAx>
        <c:axId val="148866176"/>
        <c:scaling>
          <c:orientation val="minMax"/>
          <c:max val="25"/>
          <c:min val="5"/>
        </c:scaling>
        <c:delete val="0"/>
        <c:axPos val="l"/>
        <c:majorGridlines/>
        <c:minorGridlines/>
        <c:title>
          <c:tx>
            <c:rich>
              <a:bodyPr rot="-5400000" vert="horz"/>
              <a:lstStyle/>
              <a:p>
                <a:pPr>
                  <a:defRPr sz="1600"/>
                </a:pPr>
                <a:r>
                  <a:rPr lang="en-US" sz="1600"/>
                  <a:t>Mean Daily Temperature</a:t>
                </a:r>
              </a:p>
            </c:rich>
          </c:tx>
          <c:layout/>
          <c:overlay val="0"/>
        </c:title>
        <c:numFmt formatCode="General" sourceLinked="1"/>
        <c:majorTickMark val="out"/>
        <c:minorTickMark val="none"/>
        <c:tickLblPos val="nextTo"/>
        <c:txPr>
          <a:bodyPr/>
          <a:lstStyle/>
          <a:p>
            <a:pPr>
              <a:defRPr sz="1400" baseline="0"/>
            </a:pPr>
            <a:endParaRPr lang="en-US"/>
          </a:p>
        </c:txPr>
        <c:crossAx val="148865600"/>
        <c:crosses val="autoZero"/>
        <c:crossBetween val="midCat"/>
        <c:majorUnit val="5"/>
        <c:minorUnit val="1"/>
      </c:valAx>
      <c:spPr>
        <a:ln>
          <a:solidFill>
            <a:schemeClr val="accent1">
              <a:shade val="50000"/>
            </a:schemeClr>
          </a:solidFill>
        </a:ln>
      </c:spPr>
    </c:plotArea>
    <c:plotVisOnly val="1"/>
    <c:dispBlanksAs val="gap"/>
    <c:showDLblsOverMax val="0"/>
  </c:chart>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strRef>
              <c:f>Secchi_MSS!$I$1:$I$2</c:f>
              <c:strCache>
                <c:ptCount val="1"/>
                <c:pt idx="0">
                  <c:v>Q1 SpeciesCatSelect Secchi</c:v>
                </c:pt>
              </c:strCache>
            </c:strRef>
          </c:tx>
          <c:spPr>
            <a:ln w="28575">
              <a:noFill/>
            </a:ln>
          </c:spPr>
          <c:marker>
            <c:symbol val="circle"/>
            <c:size val="7"/>
            <c:spPr>
              <a:noFill/>
            </c:spPr>
          </c:marker>
          <c:xVal>
            <c:numRef>
              <c:f>Secchi_MSS!$I$3:$I$235</c:f>
              <c:numCache>
                <c:formatCode>General</c:formatCode>
                <c:ptCount val="233"/>
                <c:pt idx="0">
                  <c:v>64</c:v>
                </c:pt>
                <c:pt idx="1">
                  <c:v>64</c:v>
                </c:pt>
                <c:pt idx="2">
                  <c:v>56</c:v>
                </c:pt>
                <c:pt idx="3">
                  <c:v>76</c:v>
                </c:pt>
                <c:pt idx="4">
                  <c:v>28</c:v>
                </c:pt>
                <c:pt idx="5">
                  <c:v>30</c:v>
                </c:pt>
                <c:pt idx="6">
                  <c:v>30</c:v>
                </c:pt>
                <c:pt idx="7">
                  <c:v>44</c:v>
                </c:pt>
                <c:pt idx="8">
                  <c:v>28</c:v>
                </c:pt>
                <c:pt idx="9">
                  <c:v>33</c:v>
                </c:pt>
                <c:pt idx="10">
                  <c:v>40</c:v>
                </c:pt>
                <c:pt idx="11">
                  <c:v>40</c:v>
                </c:pt>
                <c:pt idx="12">
                  <c:v>18</c:v>
                </c:pt>
                <c:pt idx="13">
                  <c:v>18</c:v>
                </c:pt>
                <c:pt idx="14">
                  <c:v>107</c:v>
                </c:pt>
                <c:pt idx="15">
                  <c:v>60</c:v>
                </c:pt>
                <c:pt idx="16">
                  <c:v>42</c:v>
                </c:pt>
                <c:pt idx="17">
                  <c:v>105</c:v>
                </c:pt>
                <c:pt idx="18">
                  <c:v>53</c:v>
                </c:pt>
                <c:pt idx="19">
                  <c:v>80</c:v>
                </c:pt>
                <c:pt idx="20">
                  <c:v>80</c:v>
                </c:pt>
                <c:pt idx="21">
                  <c:v>78</c:v>
                </c:pt>
                <c:pt idx="22">
                  <c:v>20</c:v>
                </c:pt>
                <c:pt idx="23">
                  <c:v>22</c:v>
                </c:pt>
                <c:pt idx="24">
                  <c:v>40</c:v>
                </c:pt>
                <c:pt idx="25">
                  <c:v>22</c:v>
                </c:pt>
                <c:pt idx="26">
                  <c:v>24</c:v>
                </c:pt>
                <c:pt idx="27">
                  <c:v>26</c:v>
                </c:pt>
                <c:pt idx="28">
                  <c:v>40</c:v>
                </c:pt>
                <c:pt idx="29">
                  <c:v>26</c:v>
                </c:pt>
                <c:pt idx="30">
                  <c:v>50</c:v>
                </c:pt>
                <c:pt idx="31">
                  <c:v>32</c:v>
                </c:pt>
                <c:pt idx="32">
                  <c:v>51</c:v>
                </c:pt>
                <c:pt idx="33">
                  <c:v>99</c:v>
                </c:pt>
                <c:pt idx="34">
                  <c:v>79</c:v>
                </c:pt>
                <c:pt idx="35">
                  <c:v>69</c:v>
                </c:pt>
                <c:pt idx="36">
                  <c:v>97</c:v>
                </c:pt>
                <c:pt idx="37">
                  <c:v>124</c:v>
                </c:pt>
                <c:pt idx="38">
                  <c:v>64</c:v>
                </c:pt>
                <c:pt idx="39">
                  <c:v>28</c:v>
                </c:pt>
                <c:pt idx="40">
                  <c:v>36</c:v>
                </c:pt>
                <c:pt idx="41">
                  <c:v>77</c:v>
                </c:pt>
                <c:pt idx="42">
                  <c:v>23</c:v>
                </c:pt>
                <c:pt idx="43">
                  <c:v>20</c:v>
                </c:pt>
                <c:pt idx="44">
                  <c:v>37</c:v>
                </c:pt>
                <c:pt idx="45">
                  <c:v>77</c:v>
                </c:pt>
                <c:pt idx="46">
                  <c:v>29</c:v>
                </c:pt>
                <c:pt idx="47">
                  <c:v>40</c:v>
                </c:pt>
                <c:pt idx="48">
                  <c:v>68</c:v>
                </c:pt>
                <c:pt idx="49">
                  <c:v>54</c:v>
                </c:pt>
                <c:pt idx="50">
                  <c:v>54</c:v>
                </c:pt>
                <c:pt idx="51">
                  <c:v>22</c:v>
                </c:pt>
                <c:pt idx="52">
                  <c:v>24</c:v>
                </c:pt>
                <c:pt idx="53">
                  <c:v>39</c:v>
                </c:pt>
                <c:pt idx="54">
                  <c:v>90</c:v>
                </c:pt>
                <c:pt idx="55">
                  <c:v>32</c:v>
                </c:pt>
                <c:pt idx="56">
                  <c:v>58</c:v>
                </c:pt>
                <c:pt idx="57">
                  <c:v>143</c:v>
                </c:pt>
                <c:pt idx="58">
                  <c:v>31</c:v>
                </c:pt>
                <c:pt idx="59">
                  <c:v>25</c:v>
                </c:pt>
                <c:pt idx="60">
                  <c:v>30</c:v>
                </c:pt>
                <c:pt idx="61">
                  <c:v>35</c:v>
                </c:pt>
                <c:pt idx="62">
                  <c:v>30</c:v>
                </c:pt>
                <c:pt idx="63">
                  <c:v>33</c:v>
                </c:pt>
                <c:pt idx="64">
                  <c:v>40</c:v>
                </c:pt>
                <c:pt idx="65">
                  <c:v>29</c:v>
                </c:pt>
                <c:pt idx="66">
                  <c:v>39</c:v>
                </c:pt>
                <c:pt idx="67">
                  <c:v>45</c:v>
                </c:pt>
                <c:pt idx="68">
                  <c:v>28</c:v>
                </c:pt>
                <c:pt idx="69">
                  <c:v>15</c:v>
                </c:pt>
                <c:pt idx="70">
                  <c:v>20</c:v>
                </c:pt>
                <c:pt idx="71">
                  <c:v>48</c:v>
                </c:pt>
                <c:pt idx="72">
                  <c:v>60</c:v>
                </c:pt>
                <c:pt idx="73">
                  <c:v>60</c:v>
                </c:pt>
                <c:pt idx="74">
                  <c:v>20</c:v>
                </c:pt>
                <c:pt idx="75">
                  <c:v>27</c:v>
                </c:pt>
                <c:pt idx="76">
                  <c:v>29</c:v>
                </c:pt>
                <c:pt idx="77">
                  <c:v>19</c:v>
                </c:pt>
                <c:pt idx="78">
                  <c:v>23</c:v>
                </c:pt>
                <c:pt idx="79">
                  <c:v>27</c:v>
                </c:pt>
                <c:pt idx="80">
                  <c:v>25</c:v>
                </c:pt>
                <c:pt idx="81">
                  <c:v>26</c:v>
                </c:pt>
                <c:pt idx="82">
                  <c:v>25</c:v>
                </c:pt>
                <c:pt idx="86">
                  <c:v>28</c:v>
                </c:pt>
                <c:pt idx="87">
                  <c:v>27</c:v>
                </c:pt>
                <c:pt idx="88">
                  <c:v>25</c:v>
                </c:pt>
                <c:pt idx="89">
                  <c:v>20</c:v>
                </c:pt>
                <c:pt idx="90">
                  <c:v>68</c:v>
                </c:pt>
                <c:pt idx="91">
                  <c:v>58</c:v>
                </c:pt>
                <c:pt idx="92">
                  <c:v>98</c:v>
                </c:pt>
                <c:pt idx="93">
                  <c:v>40</c:v>
                </c:pt>
                <c:pt idx="94">
                  <c:v>37</c:v>
                </c:pt>
                <c:pt idx="95">
                  <c:v>48</c:v>
                </c:pt>
                <c:pt idx="96">
                  <c:v>43</c:v>
                </c:pt>
                <c:pt idx="97">
                  <c:v>19</c:v>
                </c:pt>
                <c:pt idx="98">
                  <c:v>24</c:v>
                </c:pt>
                <c:pt idx="99">
                  <c:v>17</c:v>
                </c:pt>
                <c:pt idx="100">
                  <c:v>19</c:v>
                </c:pt>
                <c:pt idx="101">
                  <c:v>24</c:v>
                </c:pt>
                <c:pt idx="102">
                  <c:v>32</c:v>
                </c:pt>
                <c:pt idx="103">
                  <c:v>25</c:v>
                </c:pt>
                <c:pt idx="104">
                  <c:v>33</c:v>
                </c:pt>
                <c:pt idx="105">
                  <c:v>34</c:v>
                </c:pt>
                <c:pt idx="106">
                  <c:v>28</c:v>
                </c:pt>
                <c:pt idx="107">
                  <c:v>13</c:v>
                </c:pt>
                <c:pt idx="108">
                  <c:v>13</c:v>
                </c:pt>
                <c:pt idx="109">
                  <c:v>13</c:v>
                </c:pt>
                <c:pt idx="110">
                  <c:v>10</c:v>
                </c:pt>
                <c:pt idx="111">
                  <c:v>13</c:v>
                </c:pt>
                <c:pt idx="112">
                  <c:v>49</c:v>
                </c:pt>
                <c:pt idx="113">
                  <c:v>29</c:v>
                </c:pt>
                <c:pt idx="114">
                  <c:v>68</c:v>
                </c:pt>
                <c:pt idx="115">
                  <c:v>67</c:v>
                </c:pt>
                <c:pt idx="116">
                  <c:v>35</c:v>
                </c:pt>
                <c:pt idx="117">
                  <c:v>25</c:v>
                </c:pt>
                <c:pt idx="118">
                  <c:v>24</c:v>
                </c:pt>
                <c:pt idx="119">
                  <c:v>19</c:v>
                </c:pt>
                <c:pt idx="120">
                  <c:v>23</c:v>
                </c:pt>
                <c:pt idx="121">
                  <c:v>49</c:v>
                </c:pt>
                <c:pt idx="122">
                  <c:v>62</c:v>
                </c:pt>
                <c:pt idx="123">
                  <c:v>55</c:v>
                </c:pt>
                <c:pt idx="124">
                  <c:v>118</c:v>
                </c:pt>
                <c:pt idx="125">
                  <c:v>200</c:v>
                </c:pt>
                <c:pt idx="126">
                  <c:v>62</c:v>
                </c:pt>
                <c:pt idx="127">
                  <c:v>99</c:v>
                </c:pt>
                <c:pt idx="128">
                  <c:v>200</c:v>
                </c:pt>
                <c:pt idx="129">
                  <c:v>200</c:v>
                </c:pt>
                <c:pt idx="130">
                  <c:v>114</c:v>
                </c:pt>
                <c:pt idx="131">
                  <c:v>105</c:v>
                </c:pt>
                <c:pt idx="132">
                  <c:v>88</c:v>
                </c:pt>
                <c:pt idx="133">
                  <c:v>40</c:v>
                </c:pt>
                <c:pt idx="134">
                  <c:v>40</c:v>
                </c:pt>
                <c:pt idx="135">
                  <c:v>42</c:v>
                </c:pt>
                <c:pt idx="136">
                  <c:v>42</c:v>
                </c:pt>
                <c:pt idx="137">
                  <c:v>48</c:v>
                </c:pt>
                <c:pt idx="138">
                  <c:v>22</c:v>
                </c:pt>
                <c:pt idx="139">
                  <c:v>18</c:v>
                </c:pt>
                <c:pt idx="140">
                  <c:v>17</c:v>
                </c:pt>
                <c:pt idx="141">
                  <c:v>18</c:v>
                </c:pt>
                <c:pt idx="142">
                  <c:v>15</c:v>
                </c:pt>
                <c:pt idx="143">
                  <c:v>17</c:v>
                </c:pt>
                <c:pt idx="144">
                  <c:v>16</c:v>
                </c:pt>
                <c:pt idx="145">
                  <c:v>13</c:v>
                </c:pt>
                <c:pt idx="146">
                  <c:v>14</c:v>
                </c:pt>
                <c:pt idx="149">
                  <c:v>20</c:v>
                </c:pt>
                <c:pt idx="150">
                  <c:v>20</c:v>
                </c:pt>
                <c:pt idx="151">
                  <c:v>21</c:v>
                </c:pt>
                <c:pt idx="153">
                  <c:v>102</c:v>
                </c:pt>
                <c:pt idx="154">
                  <c:v>80</c:v>
                </c:pt>
                <c:pt idx="155">
                  <c:v>91</c:v>
                </c:pt>
                <c:pt idx="156">
                  <c:v>102</c:v>
                </c:pt>
                <c:pt idx="157">
                  <c:v>18</c:v>
                </c:pt>
                <c:pt idx="158">
                  <c:v>19</c:v>
                </c:pt>
                <c:pt idx="159">
                  <c:v>23</c:v>
                </c:pt>
                <c:pt idx="160">
                  <c:v>35</c:v>
                </c:pt>
                <c:pt idx="161">
                  <c:v>35</c:v>
                </c:pt>
                <c:pt idx="162">
                  <c:v>28</c:v>
                </c:pt>
                <c:pt idx="163">
                  <c:v>30</c:v>
                </c:pt>
                <c:pt idx="164">
                  <c:v>35</c:v>
                </c:pt>
                <c:pt idx="165">
                  <c:v>45</c:v>
                </c:pt>
                <c:pt idx="166">
                  <c:v>35</c:v>
                </c:pt>
                <c:pt idx="167">
                  <c:v>29</c:v>
                </c:pt>
                <c:pt idx="168">
                  <c:v>28</c:v>
                </c:pt>
                <c:pt idx="169">
                  <c:v>44</c:v>
                </c:pt>
                <c:pt idx="170">
                  <c:v>92</c:v>
                </c:pt>
                <c:pt idx="171">
                  <c:v>198</c:v>
                </c:pt>
                <c:pt idx="172">
                  <c:v>168</c:v>
                </c:pt>
                <c:pt idx="173">
                  <c:v>63</c:v>
                </c:pt>
                <c:pt idx="174">
                  <c:v>45</c:v>
                </c:pt>
                <c:pt idx="175">
                  <c:v>50</c:v>
                </c:pt>
                <c:pt idx="176">
                  <c:v>30</c:v>
                </c:pt>
                <c:pt idx="177">
                  <c:v>25</c:v>
                </c:pt>
                <c:pt idx="178">
                  <c:v>59</c:v>
                </c:pt>
                <c:pt idx="179">
                  <c:v>75</c:v>
                </c:pt>
                <c:pt idx="180">
                  <c:v>86</c:v>
                </c:pt>
                <c:pt idx="181">
                  <c:v>52</c:v>
                </c:pt>
                <c:pt idx="182">
                  <c:v>49</c:v>
                </c:pt>
                <c:pt idx="183">
                  <c:v>28</c:v>
                </c:pt>
                <c:pt idx="184">
                  <c:v>26</c:v>
                </c:pt>
                <c:pt idx="185">
                  <c:v>61</c:v>
                </c:pt>
                <c:pt idx="186">
                  <c:v>70</c:v>
                </c:pt>
                <c:pt idx="187">
                  <c:v>81</c:v>
                </c:pt>
                <c:pt idx="188">
                  <c:v>51</c:v>
                </c:pt>
                <c:pt idx="189">
                  <c:v>43</c:v>
                </c:pt>
                <c:pt idx="190">
                  <c:v>44</c:v>
                </c:pt>
                <c:pt idx="191">
                  <c:v>124</c:v>
                </c:pt>
                <c:pt idx="192">
                  <c:v>93</c:v>
                </c:pt>
                <c:pt idx="193">
                  <c:v>71</c:v>
                </c:pt>
                <c:pt idx="194">
                  <c:v>65</c:v>
                </c:pt>
                <c:pt idx="195">
                  <c:v>63</c:v>
                </c:pt>
                <c:pt idx="196">
                  <c:v>58</c:v>
                </c:pt>
                <c:pt idx="197">
                  <c:v>59</c:v>
                </c:pt>
                <c:pt idx="198">
                  <c:v>71</c:v>
                </c:pt>
                <c:pt idx="199">
                  <c:v>22</c:v>
                </c:pt>
                <c:pt idx="200">
                  <c:v>37</c:v>
                </c:pt>
                <c:pt idx="201">
                  <c:v>125</c:v>
                </c:pt>
                <c:pt idx="202">
                  <c:v>66</c:v>
                </c:pt>
                <c:pt idx="203">
                  <c:v>69</c:v>
                </c:pt>
                <c:pt idx="204">
                  <c:v>67</c:v>
                </c:pt>
                <c:pt idx="205">
                  <c:v>79</c:v>
                </c:pt>
                <c:pt idx="206">
                  <c:v>66</c:v>
                </c:pt>
                <c:pt idx="207">
                  <c:v>52</c:v>
                </c:pt>
                <c:pt idx="208">
                  <c:v>30</c:v>
                </c:pt>
                <c:pt idx="209">
                  <c:v>40</c:v>
                </c:pt>
                <c:pt idx="210">
                  <c:v>30</c:v>
                </c:pt>
                <c:pt idx="211">
                  <c:v>22</c:v>
                </c:pt>
                <c:pt idx="212">
                  <c:v>66</c:v>
                </c:pt>
                <c:pt idx="213">
                  <c:v>52</c:v>
                </c:pt>
                <c:pt idx="214">
                  <c:v>47</c:v>
                </c:pt>
                <c:pt idx="215">
                  <c:v>88</c:v>
                </c:pt>
                <c:pt idx="216">
                  <c:v>97</c:v>
                </c:pt>
                <c:pt idx="217">
                  <c:v>63</c:v>
                </c:pt>
                <c:pt idx="218">
                  <c:v>67</c:v>
                </c:pt>
                <c:pt idx="219">
                  <c:v>58</c:v>
                </c:pt>
                <c:pt idx="220">
                  <c:v>27</c:v>
                </c:pt>
                <c:pt idx="221">
                  <c:v>41</c:v>
                </c:pt>
                <c:pt idx="222">
                  <c:v>72</c:v>
                </c:pt>
                <c:pt idx="223">
                  <c:v>43</c:v>
                </c:pt>
                <c:pt idx="224">
                  <c:v>46</c:v>
                </c:pt>
                <c:pt idx="225">
                  <c:v>46</c:v>
                </c:pt>
                <c:pt idx="226">
                  <c:v>47</c:v>
                </c:pt>
                <c:pt idx="227">
                  <c:v>15</c:v>
                </c:pt>
                <c:pt idx="228">
                  <c:v>15</c:v>
                </c:pt>
                <c:pt idx="229">
                  <c:v>20</c:v>
                </c:pt>
                <c:pt idx="230">
                  <c:v>38</c:v>
                </c:pt>
                <c:pt idx="231">
                  <c:v>26</c:v>
                </c:pt>
                <c:pt idx="232">
                  <c:v>32</c:v>
                </c:pt>
              </c:numCache>
            </c:numRef>
          </c:xVal>
          <c:yVal>
            <c:numRef>
              <c:f>Secchi_MSS!$H$3:$H$235</c:f>
              <c:numCache>
                <c:formatCode>General</c:formatCode>
                <c:ptCount val="233"/>
                <c:pt idx="0">
                  <c:v>4</c:v>
                </c:pt>
                <c:pt idx="1">
                  <c:v>1</c:v>
                </c:pt>
                <c:pt idx="2">
                  <c:v>16</c:v>
                </c:pt>
                <c:pt idx="3">
                  <c:v>1</c:v>
                </c:pt>
                <c:pt idx="4">
                  <c:v>1</c:v>
                </c:pt>
                <c:pt idx="5">
                  <c:v>8</c:v>
                </c:pt>
                <c:pt idx="6">
                  <c:v>1</c:v>
                </c:pt>
                <c:pt idx="7">
                  <c:v>1</c:v>
                </c:pt>
                <c:pt idx="8">
                  <c:v>3</c:v>
                </c:pt>
                <c:pt idx="9">
                  <c:v>7</c:v>
                </c:pt>
                <c:pt idx="10">
                  <c:v>1</c:v>
                </c:pt>
                <c:pt idx="11">
                  <c:v>2</c:v>
                </c:pt>
                <c:pt idx="12">
                  <c:v>3</c:v>
                </c:pt>
                <c:pt idx="13">
                  <c:v>1</c:v>
                </c:pt>
                <c:pt idx="14">
                  <c:v>1</c:v>
                </c:pt>
                <c:pt idx="15">
                  <c:v>3</c:v>
                </c:pt>
                <c:pt idx="16">
                  <c:v>7</c:v>
                </c:pt>
                <c:pt idx="17">
                  <c:v>2</c:v>
                </c:pt>
                <c:pt idx="18">
                  <c:v>1</c:v>
                </c:pt>
                <c:pt idx="19">
                  <c:v>1</c:v>
                </c:pt>
                <c:pt idx="20">
                  <c:v>4</c:v>
                </c:pt>
                <c:pt idx="21">
                  <c:v>1</c:v>
                </c:pt>
                <c:pt idx="22">
                  <c:v>1</c:v>
                </c:pt>
                <c:pt idx="23">
                  <c:v>1</c:v>
                </c:pt>
                <c:pt idx="24">
                  <c:v>7</c:v>
                </c:pt>
                <c:pt idx="25">
                  <c:v>6</c:v>
                </c:pt>
                <c:pt idx="26">
                  <c:v>1</c:v>
                </c:pt>
                <c:pt idx="27">
                  <c:v>9</c:v>
                </c:pt>
                <c:pt idx="28">
                  <c:v>6</c:v>
                </c:pt>
                <c:pt idx="29">
                  <c:v>8</c:v>
                </c:pt>
                <c:pt idx="30">
                  <c:v>1</c:v>
                </c:pt>
                <c:pt idx="31">
                  <c:v>7</c:v>
                </c:pt>
                <c:pt idx="32">
                  <c:v>1</c:v>
                </c:pt>
                <c:pt idx="33">
                  <c:v>1</c:v>
                </c:pt>
                <c:pt idx="34">
                  <c:v>4</c:v>
                </c:pt>
                <c:pt idx="35">
                  <c:v>18</c:v>
                </c:pt>
                <c:pt idx="36">
                  <c:v>1</c:v>
                </c:pt>
                <c:pt idx="37">
                  <c:v>1</c:v>
                </c:pt>
                <c:pt idx="38">
                  <c:v>1</c:v>
                </c:pt>
                <c:pt idx="39">
                  <c:v>6</c:v>
                </c:pt>
                <c:pt idx="40">
                  <c:v>4</c:v>
                </c:pt>
                <c:pt idx="41">
                  <c:v>1</c:v>
                </c:pt>
                <c:pt idx="42">
                  <c:v>2</c:v>
                </c:pt>
                <c:pt idx="43">
                  <c:v>3</c:v>
                </c:pt>
                <c:pt idx="44">
                  <c:v>15</c:v>
                </c:pt>
                <c:pt idx="45">
                  <c:v>5</c:v>
                </c:pt>
                <c:pt idx="46">
                  <c:v>2</c:v>
                </c:pt>
                <c:pt idx="47">
                  <c:v>15</c:v>
                </c:pt>
                <c:pt idx="48">
                  <c:v>11</c:v>
                </c:pt>
                <c:pt idx="49">
                  <c:v>10</c:v>
                </c:pt>
                <c:pt idx="50">
                  <c:v>3</c:v>
                </c:pt>
                <c:pt idx="51">
                  <c:v>1</c:v>
                </c:pt>
                <c:pt idx="52">
                  <c:v>12</c:v>
                </c:pt>
                <c:pt idx="53">
                  <c:v>1</c:v>
                </c:pt>
                <c:pt idx="54">
                  <c:v>4</c:v>
                </c:pt>
                <c:pt idx="55">
                  <c:v>1</c:v>
                </c:pt>
                <c:pt idx="56">
                  <c:v>15</c:v>
                </c:pt>
                <c:pt idx="57">
                  <c:v>1</c:v>
                </c:pt>
                <c:pt idx="58">
                  <c:v>1</c:v>
                </c:pt>
                <c:pt idx="59">
                  <c:v>1</c:v>
                </c:pt>
                <c:pt idx="60">
                  <c:v>4</c:v>
                </c:pt>
                <c:pt idx="61">
                  <c:v>7</c:v>
                </c:pt>
                <c:pt idx="62">
                  <c:v>1</c:v>
                </c:pt>
                <c:pt idx="63">
                  <c:v>4</c:v>
                </c:pt>
                <c:pt idx="64">
                  <c:v>1</c:v>
                </c:pt>
                <c:pt idx="65">
                  <c:v>1</c:v>
                </c:pt>
                <c:pt idx="66">
                  <c:v>11</c:v>
                </c:pt>
                <c:pt idx="67">
                  <c:v>11</c:v>
                </c:pt>
                <c:pt idx="68">
                  <c:v>1</c:v>
                </c:pt>
                <c:pt idx="69">
                  <c:v>6</c:v>
                </c:pt>
                <c:pt idx="70">
                  <c:v>2</c:v>
                </c:pt>
                <c:pt idx="71">
                  <c:v>1</c:v>
                </c:pt>
                <c:pt idx="72">
                  <c:v>2</c:v>
                </c:pt>
                <c:pt idx="73">
                  <c:v>3</c:v>
                </c:pt>
                <c:pt idx="74">
                  <c:v>4</c:v>
                </c:pt>
                <c:pt idx="75">
                  <c:v>1</c:v>
                </c:pt>
                <c:pt idx="76">
                  <c:v>3</c:v>
                </c:pt>
                <c:pt idx="77">
                  <c:v>6</c:v>
                </c:pt>
                <c:pt idx="78">
                  <c:v>68</c:v>
                </c:pt>
                <c:pt idx="79">
                  <c:v>3</c:v>
                </c:pt>
                <c:pt idx="80">
                  <c:v>1</c:v>
                </c:pt>
                <c:pt idx="81">
                  <c:v>9</c:v>
                </c:pt>
                <c:pt idx="82">
                  <c:v>18</c:v>
                </c:pt>
                <c:pt idx="83">
                  <c:v>3</c:v>
                </c:pt>
                <c:pt idx="84">
                  <c:v>27</c:v>
                </c:pt>
                <c:pt idx="85">
                  <c:v>1</c:v>
                </c:pt>
                <c:pt idx="86">
                  <c:v>1</c:v>
                </c:pt>
                <c:pt idx="87">
                  <c:v>17</c:v>
                </c:pt>
                <c:pt idx="88">
                  <c:v>1</c:v>
                </c:pt>
                <c:pt idx="89">
                  <c:v>18</c:v>
                </c:pt>
                <c:pt idx="90">
                  <c:v>1</c:v>
                </c:pt>
                <c:pt idx="91">
                  <c:v>2</c:v>
                </c:pt>
                <c:pt idx="92">
                  <c:v>6</c:v>
                </c:pt>
                <c:pt idx="93">
                  <c:v>4</c:v>
                </c:pt>
                <c:pt idx="94">
                  <c:v>12</c:v>
                </c:pt>
                <c:pt idx="95">
                  <c:v>3</c:v>
                </c:pt>
                <c:pt idx="96">
                  <c:v>1</c:v>
                </c:pt>
                <c:pt idx="97">
                  <c:v>1</c:v>
                </c:pt>
                <c:pt idx="98">
                  <c:v>3</c:v>
                </c:pt>
                <c:pt idx="99">
                  <c:v>4</c:v>
                </c:pt>
                <c:pt idx="100">
                  <c:v>23</c:v>
                </c:pt>
                <c:pt idx="101">
                  <c:v>21</c:v>
                </c:pt>
                <c:pt idx="102">
                  <c:v>29</c:v>
                </c:pt>
                <c:pt idx="103">
                  <c:v>52</c:v>
                </c:pt>
                <c:pt idx="104">
                  <c:v>168</c:v>
                </c:pt>
                <c:pt idx="105">
                  <c:v>271</c:v>
                </c:pt>
                <c:pt idx="106">
                  <c:v>1</c:v>
                </c:pt>
                <c:pt idx="107">
                  <c:v>1</c:v>
                </c:pt>
                <c:pt idx="108">
                  <c:v>2</c:v>
                </c:pt>
                <c:pt idx="109">
                  <c:v>5</c:v>
                </c:pt>
                <c:pt idx="110">
                  <c:v>6</c:v>
                </c:pt>
                <c:pt idx="111">
                  <c:v>8</c:v>
                </c:pt>
                <c:pt idx="112">
                  <c:v>7</c:v>
                </c:pt>
                <c:pt idx="113">
                  <c:v>1</c:v>
                </c:pt>
                <c:pt idx="114">
                  <c:v>1</c:v>
                </c:pt>
                <c:pt idx="115">
                  <c:v>1</c:v>
                </c:pt>
                <c:pt idx="116">
                  <c:v>2</c:v>
                </c:pt>
                <c:pt idx="117">
                  <c:v>9</c:v>
                </c:pt>
                <c:pt idx="118">
                  <c:v>1</c:v>
                </c:pt>
                <c:pt idx="119">
                  <c:v>3</c:v>
                </c:pt>
                <c:pt idx="120">
                  <c:v>1</c:v>
                </c:pt>
                <c:pt idx="121">
                  <c:v>8</c:v>
                </c:pt>
                <c:pt idx="122">
                  <c:v>1</c:v>
                </c:pt>
                <c:pt idx="123">
                  <c:v>3</c:v>
                </c:pt>
                <c:pt idx="124">
                  <c:v>3</c:v>
                </c:pt>
                <c:pt idx="125">
                  <c:v>2</c:v>
                </c:pt>
                <c:pt idx="126">
                  <c:v>15</c:v>
                </c:pt>
                <c:pt idx="127">
                  <c:v>7</c:v>
                </c:pt>
                <c:pt idx="128">
                  <c:v>1</c:v>
                </c:pt>
                <c:pt idx="129">
                  <c:v>1</c:v>
                </c:pt>
                <c:pt idx="130">
                  <c:v>3</c:v>
                </c:pt>
                <c:pt idx="131">
                  <c:v>9</c:v>
                </c:pt>
                <c:pt idx="132">
                  <c:v>2</c:v>
                </c:pt>
                <c:pt idx="133">
                  <c:v>7</c:v>
                </c:pt>
                <c:pt idx="134">
                  <c:v>1</c:v>
                </c:pt>
                <c:pt idx="135">
                  <c:v>2</c:v>
                </c:pt>
                <c:pt idx="136">
                  <c:v>20</c:v>
                </c:pt>
                <c:pt idx="137">
                  <c:v>1</c:v>
                </c:pt>
                <c:pt idx="138">
                  <c:v>5</c:v>
                </c:pt>
                <c:pt idx="139">
                  <c:v>9</c:v>
                </c:pt>
                <c:pt idx="140">
                  <c:v>3</c:v>
                </c:pt>
                <c:pt idx="141">
                  <c:v>1</c:v>
                </c:pt>
                <c:pt idx="142">
                  <c:v>1</c:v>
                </c:pt>
                <c:pt idx="143">
                  <c:v>3</c:v>
                </c:pt>
                <c:pt idx="144">
                  <c:v>2</c:v>
                </c:pt>
                <c:pt idx="145">
                  <c:v>2</c:v>
                </c:pt>
                <c:pt idx="146">
                  <c:v>1</c:v>
                </c:pt>
                <c:pt idx="147">
                  <c:v>1</c:v>
                </c:pt>
                <c:pt idx="148">
                  <c:v>1</c:v>
                </c:pt>
                <c:pt idx="149">
                  <c:v>1</c:v>
                </c:pt>
                <c:pt idx="150">
                  <c:v>3</c:v>
                </c:pt>
                <c:pt idx="151">
                  <c:v>1</c:v>
                </c:pt>
                <c:pt idx="152">
                  <c:v>1</c:v>
                </c:pt>
                <c:pt idx="153">
                  <c:v>1</c:v>
                </c:pt>
                <c:pt idx="154">
                  <c:v>1</c:v>
                </c:pt>
                <c:pt idx="155">
                  <c:v>1</c:v>
                </c:pt>
                <c:pt idx="156">
                  <c:v>1</c:v>
                </c:pt>
                <c:pt idx="157">
                  <c:v>1</c:v>
                </c:pt>
                <c:pt idx="158">
                  <c:v>6</c:v>
                </c:pt>
                <c:pt idx="159">
                  <c:v>1</c:v>
                </c:pt>
                <c:pt idx="160">
                  <c:v>43</c:v>
                </c:pt>
                <c:pt idx="161">
                  <c:v>2</c:v>
                </c:pt>
                <c:pt idx="162">
                  <c:v>4</c:v>
                </c:pt>
                <c:pt idx="163">
                  <c:v>16</c:v>
                </c:pt>
                <c:pt idx="164">
                  <c:v>1</c:v>
                </c:pt>
                <c:pt idx="165">
                  <c:v>8</c:v>
                </c:pt>
                <c:pt idx="166">
                  <c:v>3</c:v>
                </c:pt>
                <c:pt idx="167">
                  <c:v>5</c:v>
                </c:pt>
                <c:pt idx="168">
                  <c:v>3</c:v>
                </c:pt>
                <c:pt idx="169">
                  <c:v>1</c:v>
                </c:pt>
                <c:pt idx="170">
                  <c:v>2</c:v>
                </c:pt>
                <c:pt idx="171">
                  <c:v>1</c:v>
                </c:pt>
                <c:pt idx="172">
                  <c:v>1</c:v>
                </c:pt>
                <c:pt idx="173">
                  <c:v>1</c:v>
                </c:pt>
                <c:pt idx="174">
                  <c:v>37</c:v>
                </c:pt>
                <c:pt idx="175">
                  <c:v>1</c:v>
                </c:pt>
                <c:pt idx="176">
                  <c:v>1</c:v>
                </c:pt>
                <c:pt idx="177">
                  <c:v>5</c:v>
                </c:pt>
                <c:pt idx="178">
                  <c:v>3</c:v>
                </c:pt>
                <c:pt idx="179">
                  <c:v>4</c:v>
                </c:pt>
                <c:pt idx="180">
                  <c:v>1</c:v>
                </c:pt>
                <c:pt idx="181">
                  <c:v>1</c:v>
                </c:pt>
                <c:pt idx="182">
                  <c:v>1</c:v>
                </c:pt>
                <c:pt idx="183">
                  <c:v>4</c:v>
                </c:pt>
                <c:pt idx="184">
                  <c:v>3</c:v>
                </c:pt>
                <c:pt idx="185">
                  <c:v>1</c:v>
                </c:pt>
                <c:pt idx="186">
                  <c:v>2</c:v>
                </c:pt>
                <c:pt idx="187">
                  <c:v>2</c:v>
                </c:pt>
                <c:pt idx="188">
                  <c:v>2</c:v>
                </c:pt>
                <c:pt idx="189">
                  <c:v>4</c:v>
                </c:pt>
                <c:pt idx="190">
                  <c:v>2</c:v>
                </c:pt>
                <c:pt idx="191">
                  <c:v>1</c:v>
                </c:pt>
                <c:pt idx="192">
                  <c:v>12</c:v>
                </c:pt>
                <c:pt idx="193">
                  <c:v>1</c:v>
                </c:pt>
                <c:pt idx="194">
                  <c:v>1</c:v>
                </c:pt>
                <c:pt idx="195">
                  <c:v>4</c:v>
                </c:pt>
                <c:pt idx="196">
                  <c:v>2</c:v>
                </c:pt>
                <c:pt idx="197">
                  <c:v>3</c:v>
                </c:pt>
                <c:pt idx="198">
                  <c:v>1</c:v>
                </c:pt>
                <c:pt idx="199">
                  <c:v>3</c:v>
                </c:pt>
                <c:pt idx="200">
                  <c:v>1</c:v>
                </c:pt>
                <c:pt idx="201">
                  <c:v>4</c:v>
                </c:pt>
                <c:pt idx="202">
                  <c:v>10</c:v>
                </c:pt>
                <c:pt idx="203">
                  <c:v>1</c:v>
                </c:pt>
                <c:pt idx="204">
                  <c:v>3</c:v>
                </c:pt>
                <c:pt idx="205">
                  <c:v>2</c:v>
                </c:pt>
                <c:pt idx="206">
                  <c:v>9</c:v>
                </c:pt>
                <c:pt idx="207">
                  <c:v>2</c:v>
                </c:pt>
                <c:pt idx="208">
                  <c:v>3</c:v>
                </c:pt>
                <c:pt idx="209">
                  <c:v>14</c:v>
                </c:pt>
                <c:pt idx="210">
                  <c:v>3</c:v>
                </c:pt>
                <c:pt idx="211">
                  <c:v>2</c:v>
                </c:pt>
                <c:pt idx="212">
                  <c:v>1</c:v>
                </c:pt>
                <c:pt idx="213">
                  <c:v>1</c:v>
                </c:pt>
                <c:pt idx="214">
                  <c:v>1</c:v>
                </c:pt>
                <c:pt idx="215">
                  <c:v>13</c:v>
                </c:pt>
                <c:pt idx="216">
                  <c:v>7</c:v>
                </c:pt>
                <c:pt idx="217">
                  <c:v>1</c:v>
                </c:pt>
                <c:pt idx="218">
                  <c:v>3</c:v>
                </c:pt>
                <c:pt idx="219">
                  <c:v>1</c:v>
                </c:pt>
                <c:pt idx="220">
                  <c:v>8</c:v>
                </c:pt>
                <c:pt idx="221">
                  <c:v>5</c:v>
                </c:pt>
                <c:pt idx="222">
                  <c:v>1</c:v>
                </c:pt>
                <c:pt idx="223">
                  <c:v>1</c:v>
                </c:pt>
                <c:pt idx="224">
                  <c:v>4</c:v>
                </c:pt>
                <c:pt idx="225">
                  <c:v>17</c:v>
                </c:pt>
                <c:pt idx="226">
                  <c:v>3</c:v>
                </c:pt>
                <c:pt idx="227">
                  <c:v>1</c:v>
                </c:pt>
                <c:pt idx="228">
                  <c:v>3</c:v>
                </c:pt>
                <c:pt idx="229">
                  <c:v>1</c:v>
                </c:pt>
                <c:pt idx="230">
                  <c:v>1</c:v>
                </c:pt>
                <c:pt idx="231">
                  <c:v>2</c:v>
                </c:pt>
                <c:pt idx="232">
                  <c:v>3</c:v>
                </c:pt>
              </c:numCache>
            </c:numRef>
          </c:yVal>
          <c:smooth val="0"/>
        </c:ser>
        <c:dLbls>
          <c:showLegendKey val="0"/>
          <c:showVal val="0"/>
          <c:showCatName val="0"/>
          <c:showSerName val="0"/>
          <c:showPercent val="0"/>
          <c:showBubbleSize val="0"/>
        </c:dLbls>
        <c:axId val="148868480"/>
        <c:axId val="148869056"/>
      </c:scatterChart>
      <c:valAx>
        <c:axId val="148868480"/>
        <c:scaling>
          <c:orientation val="minMax"/>
          <c:max val="250"/>
          <c:min val="0"/>
        </c:scaling>
        <c:delete val="0"/>
        <c:axPos val="b"/>
        <c:title>
          <c:tx>
            <c:rich>
              <a:bodyPr/>
              <a:lstStyle/>
              <a:p>
                <a:pPr>
                  <a:defRPr/>
                </a:pPr>
                <a:r>
                  <a:rPr lang="en-US"/>
                  <a:t>Secchi Depth (cm)</a:t>
                </a:r>
              </a:p>
            </c:rich>
          </c:tx>
          <c:layout/>
          <c:overlay val="0"/>
        </c:title>
        <c:numFmt formatCode="General" sourceLinked="1"/>
        <c:majorTickMark val="out"/>
        <c:minorTickMark val="out"/>
        <c:tickLblPos val="nextTo"/>
        <c:crossAx val="148869056"/>
        <c:crosses val="autoZero"/>
        <c:crossBetween val="midCat"/>
        <c:majorUnit val="50"/>
        <c:minorUnit val="5"/>
      </c:valAx>
      <c:valAx>
        <c:axId val="148869056"/>
        <c:scaling>
          <c:logBase val="10"/>
          <c:orientation val="minMax"/>
        </c:scaling>
        <c:delete val="0"/>
        <c:axPos val="l"/>
        <c:majorGridlines>
          <c:spPr>
            <a:ln>
              <a:noFill/>
            </a:ln>
          </c:spPr>
        </c:majorGridlines>
        <c:title>
          <c:tx>
            <c:rich>
              <a:bodyPr rot="-5400000" vert="horz"/>
              <a:lstStyle/>
              <a:p>
                <a:pPr>
                  <a:defRPr/>
                </a:pPr>
                <a:r>
                  <a:rPr lang="en-US"/>
                  <a:t>Silverside Catch</a:t>
                </a:r>
              </a:p>
            </c:rich>
          </c:tx>
          <c:layout/>
          <c:overlay val="0"/>
        </c:title>
        <c:numFmt formatCode="General" sourceLinked="1"/>
        <c:majorTickMark val="out"/>
        <c:minorTickMark val="out"/>
        <c:tickLblPos val="nextTo"/>
        <c:crossAx val="148868480"/>
        <c:crosses val="autoZero"/>
        <c:crossBetween val="midCat"/>
      </c:valAx>
      <c:spPr>
        <a:ln>
          <a:solidFill>
            <a:schemeClr val="tx1"/>
          </a:solidFill>
        </a:ln>
      </c:spPr>
    </c:plotArea>
    <c:plotVisOnly val="1"/>
    <c:dispBlanksAs val="gap"/>
    <c:showDLblsOverMax val="0"/>
  </c:chart>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09951881014873"/>
          <c:y val="5.1400554097404488E-2"/>
          <c:w val="0.79802646544181977"/>
          <c:h val="0.74498505395158932"/>
        </c:manualLayout>
      </c:layout>
      <c:barChart>
        <c:barDir val="col"/>
        <c:grouping val="clustered"/>
        <c:varyColors val="0"/>
        <c:ser>
          <c:idx val="0"/>
          <c:order val="0"/>
          <c:tx>
            <c:strRef>
              <c:f>'MSS Cat DisSurLF'!$N$20:$N$21</c:f>
              <c:strCache>
                <c:ptCount val="1"/>
                <c:pt idx="0">
                  <c:v>Month Mar</c:v>
                </c:pt>
              </c:strCache>
            </c:strRef>
          </c:tx>
          <c:invertIfNegative val="0"/>
          <c:cat>
            <c:strRef>
              <c:f>'MSS Cat DisSurLF'!$M$22:$M$34</c:f>
              <c:strCache>
                <c:ptCount val="12"/>
                <c:pt idx="1">
                  <c:v>35-39</c:v>
                </c:pt>
                <c:pt idx="2">
                  <c:v>40-44</c:v>
                </c:pt>
                <c:pt idx="3">
                  <c:v>45-49</c:v>
                </c:pt>
                <c:pt idx="4">
                  <c:v>50-54</c:v>
                </c:pt>
                <c:pt idx="5">
                  <c:v>55-59</c:v>
                </c:pt>
                <c:pt idx="6">
                  <c:v>60-64</c:v>
                </c:pt>
                <c:pt idx="7">
                  <c:v>65-69</c:v>
                </c:pt>
                <c:pt idx="8">
                  <c:v>70-74</c:v>
                </c:pt>
                <c:pt idx="9">
                  <c:v>75-79</c:v>
                </c:pt>
                <c:pt idx="10">
                  <c:v>80-84</c:v>
                </c:pt>
                <c:pt idx="11">
                  <c:v>85-89</c:v>
                </c:pt>
              </c:strCache>
            </c:strRef>
          </c:cat>
          <c:val>
            <c:numRef>
              <c:f>'MSS Cat DisSurLF'!$N$22:$N$34</c:f>
              <c:numCache>
                <c:formatCode>General</c:formatCode>
                <c:ptCount val="13"/>
                <c:pt idx="3">
                  <c:v>1</c:v>
                </c:pt>
                <c:pt idx="4">
                  <c:v>6</c:v>
                </c:pt>
                <c:pt idx="5">
                  <c:v>10</c:v>
                </c:pt>
                <c:pt idx="6">
                  <c:v>22</c:v>
                </c:pt>
                <c:pt idx="7">
                  <c:v>20</c:v>
                </c:pt>
                <c:pt idx="8">
                  <c:v>27</c:v>
                </c:pt>
                <c:pt idx="9">
                  <c:v>23</c:v>
                </c:pt>
                <c:pt idx="10">
                  <c:v>17</c:v>
                </c:pt>
                <c:pt idx="11">
                  <c:v>4</c:v>
                </c:pt>
              </c:numCache>
            </c:numRef>
          </c:val>
        </c:ser>
        <c:ser>
          <c:idx val="1"/>
          <c:order val="1"/>
          <c:tx>
            <c:strRef>
              <c:f>'MSS Cat DisSurLF'!$O$20:$O$21</c:f>
              <c:strCache>
                <c:ptCount val="1"/>
                <c:pt idx="0">
                  <c:v>Month Apr</c:v>
                </c:pt>
              </c:strCache>
            </c:strRef>
          </c:tx>
          <c:invertIfNegative val="0"/>
          <c:cat>
            <c:strRef>
              <c:f>'MSS Cat DisSurLF'!$M$22:$M$34</c:f>
              <c:strCache>
                <c:ptCount val="12"/>
                <c:pt idx="1">
                  <c:v>35-39</c:v>
                </c:pt>
                <c:pt idx="2">
                  <c:v>40-44</c:v>
                </c:pt>
                <c:pt idx="3">
                  <c:v>45-49</c:v>
                </c:pt>
                <c:pt idx="4">
                  <c:v>50-54</c:v>
                </c:pt>
                <c:pt idx="5">
                  <c:v>55-59</c:v>
                </c:pt>
                <c:pt idx="6">
                  <c:v>60-64</c:v>
                </c:pt>
                <c:pt idx="7">
                  <c:v>65-69</c:v>
                </c:pt>
                <c:pt idx="8">
                  <c:v>70-74</c:v>
                </c:pt>
                <c:pt idx="9">
                  <c:v>75-79</c:v>
                </c:pt>
                <c:pt idx="10">
                  <c:v>80-84</c:v>
                </c:pt>
                <c:pt idx="11">
                  <c:v>85-89</c:v>
                </c:pt>
              </c:strCache>
            </c:strRef>
          </c:cat>
          <c:val>
            <c:numRef>
              <c:f>'MSS Cat DisSurLF'!$O$22:$O$34</c:f>
              <c:numCache>
                <c:formatCode>General</c:formatCode>
                <c:ptCount val="13"/>
                <c:pt idx="1">
                  <c:v>1</c:v>
                </c:pt>
                <c:pt idx="2">
                  <c:v>3</c:v>
                </c:pt>
                <c:pt idx="3">
                  <c:v>1</c:v>
                </c:pt>
                <c:pt idx="4">
                  <c:v>10</c:v>
                </c:pt>
                <c:pt idx="5">
                  <c:v>17</c:v>
                </c:pt>
                <c:pt idx="6">
                  <c:v>32</c:v>
                </c:pt>
                <c:pt idx="7">
                  <c:v>24</c:v>
                </c:pt>
                <c:pt idx="8">
                  <c:v>18</c:v>
                </c:pt>
                <c:pt idx="9">
                  <c:v>5</c:v>
                </c:pt>
                <c:pt idx="10">
                  <c:v>5</c:v>
                </c:pt>
                <c:pt idx="11">
                  <c:v>1</c:v>
                </c:pt>
              </c:numCache>
            </c:numRef>
          </c:val>
        </c:ser>
        <c:ser>
          <c:idx val="2"/>
          <c:order val="2"/>
          <c:tx>
            <c:strRef>
              <c:f>'MSS Cat DisSurLF'!$P$20:$P$21</c:f>
              <c:strCache>
                <c:ptCount val="1"/>
                <c:pt idx="0">
                  <c:v>Month May</c:v>
                </c:pt>
              </c:strCache>
            </c:strRef>
          </c:tx>
          <c:invertIfNegative val="0"/>
          <c:cat>
            <c:strRef>
              <c:f>'MSS Cat DisSurLF'!$M$22:$M$34</c:f>
              <c:strCache>
                <c:ptCount val="12"/>
                <c:pt idx="1">
                  <c:v>35-39</c:v>
                </c:pt>
                <c:pt idx="2">
                  <c:v>40-44</c:v>
                </c:pt>
                <c:pt idx="3">
                  <c:v>45-49</c:v>
                </c:pt>
                <c:pt idx="4">
                  <c:v>50-54</c:v>
                </c:pt>
                <c:pt idx="5">
                  <c:v>55-59</c:v>
                </c:pt>
                <c:pt idx="6">
                  <c:v>60-64</c:v>
                </c:pt>
                <c:pt idx="7">
                  <c:v>65-69</c:v>
                </c:pt>
                <c:pt idx="8">
                  <c:v>70-74</c:v>
                </c:pt>
                <c:pt idx="9">
                  <c:v>75-79</c:v>
                </c:pt>
                <c:pt idx="10">
                  <c:v>80-84</c:v>
                </c:pt>
                <c:pt idx="11">
                  <c:v>85-89</c:v>
                </c:pt>
              </c:strCache>
            </c:strRef>
          </c:cat>
          <c:val>
            <c:numRef>
              <c:f>'MSS Cat DisSurLF'!$P$22:$P$34</c:f>
              <c:numCache>
                <c:formatCode>General</c:formatCode>
                <c:ptCount val="13"/>
                <c:pt idx="3">
                  <c:v>1</c:v>
                </c:pt>
                <c:pt idx="4">
                  <c:v>5</c:v>
                </c:pt>
                <c:pt idx="5">
                  <c:v>3</c:v>
                </c:pt>
                <c:pt idx="6">
                  <c:v>8</c:v>
                </c:pt>
                <c:pt idx="7">
                  <c:v>7</c:v>
                </c:pt>
                <c:pt idx="8">
                  <c:v>4</c:v>
                </c:pt>
                <c:pt idx="9">
                  <c:v>5</c:v>
                </c:pt>
                <c:pt idx="10">
                  <c:v>2</c:v>
                </c:pt>
                <c:pt idx="11">
                  <c:v>1</c:v>
                </c:pt>
              </c:numCache>
            </c:numRef>
          </c:val>
        </c:ser>
        <c:dLbls>
          <c:showLegendKey val="0"/>
          <c:showVal val="0"/>
          <c:showCatName val="0"/>
          <c:showSerName val="0"/>
          <c:showPercent val="0"/>
          <c:showBubbleSize val="0"/>
        </c:dLbls>
        <c:gapWidth val="150"/>
        <c:axId val="152782336"/>
        <c:axId val="148871360"/>
      </c:barChart>
      <c:catAx>
        <c:axId val="152782336"/>
        <c:scaling>
          <c:orientation val="minMax"/>
        </c:scaling>
        <c:delete val="0"/>
        <c:axPos val="b"/>
        <c:title>
          <c:tx>
            <c:rich>
              <a:bodyPr/>
              <a:lstStyle/>
              <a:p>
                <a:pPr>
                  <a:defRPr/>
                </a:pPr>
                <a:r>
                  <a:rPr lang="en-US"/>
                  <a:t>Fork-Length (mm)</a:t>
                </a:r>
              </a:p>
            </c:rich>
          </c:tx>
          <c:layout/>
          <c:overlay val="0"/>
        </c:title>
        <c:majorTickMark val="out"/>
        <c:minorTickMark val="none"/>
        <c:tickLblPos val="nextTo"/>
        <c:crossAx val="148871360"/>
        <c:crosses val="autoZero"/>
        <c:auto val="1"/>
        <c:lblAlgn val="ctr"/>
        <c:lblOffset val="100"/>
        <c:noMultiLvlLbl val="0"/>
      </c:catAx>
      <c:valAx>
        <c:axId val="148871360"/>
        <c:scaling>
          <c:orientation val="minMax"/>
        </c:scaling>
        <c:delete val="0"/>
        <c:axPos val="l"/>
        <c:majorGridlines>
          <c:spPr>
            <a:ln>
              <a:noFill/>
            </a:ln>
          </c:spPr>
        </c:majorGridlines>
        <c:title>
          <c:tx>
            <c:rich>
              <a:bodyPr rot="-5400000" vert="horz"/>
              <a:lstStyle/>
              <a:p>
                <a:pPr>
                  <a:defRPr/>
                </a:pPr>
                <a:r>
                  <a:rPr lang="en-US"/>
                  <a:t>Frequency</a:t>
                </a:r>
              </a:p>
            </c:rich>
          </c:tx>
          <c:layout/>
          <c:overlay val="0"/>
        </c:title>
        <c:numFmt formatCode="General" sourceLinked="1"/>
        <c:majorTickMark val="out"/>
        <c:minorTickMark val="none"/>
        <c:tickLblPos val="nextTo"/>
        <c:crossAx val="152782336"/>
        <c:crosses val="autoZero"/>
        <c:crossBetween val="midCat"/>
      </c:valAx>
      <c:spPr>
        <a:ln>
          <a:solidFill>
            <a:schemeClr val="accent1"/>
          </a:solidFill>
        </a:ln>
      </c:spPr>
    </c:plotArea>
    <c:legend>
      <c:legendPos val="r"/>
      <c:layout>
        <c:manualLayout>
          <c:xMode val="edge"/>
          <c:yMode val="edge"/>
          <c:x val="0.13390376202974624"/>
          <c:y val="0.17072032662583847"/>
          <c:w val="0.17998512685914261"/>
          <c:h val="0.25115157480314959"/>
        </c:manualLayout>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FlowsExports!$D$1</c:f>
              <c:strCache>
                <c:ptCount val="1"/>
                <c:pt idx="0">
                  <c:v>SJR</c:v>
                </c:pt>
              </c:strCache>
            </c:strRef>
          </c:tx>
          <c:spPr>
            <a:ln>
              <a:solidFill>
                <a:srgbClr val="FF9900"/>
              </a:solidFill>
            </a:ln>
          </c:spPr>
          <c:marker>
            <c:symbol val="none"/>
          </c:marker>
          <c:cat>
            <c:multiLvlStrRef>
              <c:f>FlowsExports!$A$364:$C$544</c:f>
              <c:multiLvlStrCache>
                <c:ptCount val="181"/>
                <c:lvl>
                  <c:pt idx="0">
                    <c:v>01-Jan-10</c:v>
                  </c:pt>
                  <c:pt idx="1">
                    <c:v>02-Jan-10</c:v>
                  </c:pt>
                  <c:pt idx="2">
                    <c:v>03-Jan-10</c:v>
                  </c:pt>
                  <c:pt idx="3">
                    <c:v>04-Jan-10</c:v>
                  </c:pt>
                  <c:pt idx="4">
                    <c:v>05-Jan-10</c:v>
                  </c:pt>
                  <c:pt idx="5">
                    <c:v>06-Jan-10</c:v>
                  </c:pt>
                  <c:pt idx="6">
                    <c:v>07-Jan-10</c:v>
                  </c:pt>
                  <c:pt idx="7">
                    <c:v>08-Jan-10</c:v>
                  </c:pt>
                  <c:pt idx="8">
                    <c:v>09-Jan-10</c:v>
                  </c:pt>
                  <c:pt idx="9">
                    <c:v>10-Jan-10</c:v>
                  </c:pt>
                  <c:pt idx="10">
                    <c:v>11-Jan-10</c:v>
                  </c:pt>
                  <c:pt idx="11">
                    <c:v>12-Jan-10</c:v>
                  </c:pt>
                  <c:pt idx="12">
                    <c:v>13-Jan-10</c:v>
                  </c:pt>
                  <c:pt idx="13">
                    <c:v>14-Jan-10</c:v>
                  </c:pt>
                  <c:pt idx="14">
                    <c:v>15-Jan-10</c:v>
                  </c:pt>
                  <c:pt idx="15">
                    <c:v>16-Jan-10</c:v>
                  </c:pt>
                  <c:pt idx="16">
                    <c:v>17-Jan-10</c:v>
                  </c:pt>
                  <c:pt idx="17">
                    <c:v>18-Jan-10</c:v>
                  </c:pt>
                  <c:pt idx="18">
                    <c:v>19-Jan-10</c:v>
                  </c:pt>
                  <c:pt idx="19">
                    <c:v>20-Jan-10</c:v>
                  </c:pt>
                  <c:pt idx="20">
                    <c:v>21-Jan-10</c:v>
                  </c:pt>
                  <c:pt idx="21">
                    <c:v>22-Jan-10</c:v>
                  </c:pt>
                  <c:pt idx="22">
                    <c:v>23-Jan-10</c:v>
                  </c:pt>
                  <c:pt idx="23">
                    <c:v>24-Jan-10</c:v>
                  </c:pt>
                  <c:pt idx="24">
                    <c:v>25-Jan-10</c:v>
                  </c:pt>
                  <c:pt idx="25">
                    <c:v>26-Jan-10</c:v>
                  </c:pt>
                  <c:pt idx="26">
                    <c:v>27-Jan-10</c:v>
                  </c:pt>
                  <c:pt idx="27">
                    <c:v>28-Jan-10</c:v>
                  </c:pt>
                  <c:pt idx="28">
                    <c:v>29-Jan-10</c:v>
                  </c:pt>
                  <c:pt idx="29">
                    <c:v>30-Jan-10</c:v>
                  </c:pt>
                  <c:pt idx="30">
                    <c:v>31-Jan-10</c:v>
                  </c:pt>
                  <c:pt idx="31">
                    <c:v>01-Feb-10</c:v>
                  </c:pt>
                  <c:pt idx="32">
                    <c:v>02-Feb-10</c:v>
                  </c:pt>
                  <c:pt idx="33">
                    <c:v>03-Feb-10</c:v>
                  </c:pt>
                  <c:pt idx="34">
                    <c:v>04-Feb-10</c:v>
                  </c:pt>
                  <c:pt idx="35">
                    <c:v>05-Feb-10</c:v>
                  </c:pt>
                  <c:pt idx="36">
                    <c:v>06-Feb-10</c:v>
                  </c:pt>
                  <c:pt idx="37">
                    <c:v>07-Feb-10</c:v>
                  </c:pt>
                  <c:pt idx="38">
                    <c:v>08-Feb-10</c:v>
                  </c:pt>
                  <c:pt idx="39">
                    <c:v>09-Feb-10</c:v>
                  </c:pt>
                  <c:pt idx="40">
                    <c:v>10-Feb-10</c:v>
                  </c:pt>
                  <c:pt idx="41">
                    <c:v>11-Feb-10</c:v>
                  </c:pt>
                  <c:pt idx="42">
                    <c:v>12-Feb-10</c:v>
                  </c:pt>
                  <c:pt idx="43">
                    <c:v>13-Feb-10</c:v>
                  </c:pt>
                  <c:pt idx="44">
                    <c:v>14-Feb-10</c:v>
                  </c:pt>
                  <c:pt idx="45">
                    <c:v>15-Feb-10</c:v>
                  </c:pt>
                  <c:pt idx="46">
                    <c:v>16-Feb-10</c:v>
                  </c:pt>
                  <c:pt idx="47">
                    <c:v>17-Feb-10</c:v>
                  </c:pt>
                  <c:pt idx="48">
                    <c:v>18-Feb-10</c:v>
                  </c:pt>
                  <c:pt idx="49">
                    <c:v>19-Feb-10</c:v>
                  </c:pt>
                  <c:pt idx="50">
                    <c:v>20-Feb-10</c:v>
                  </c:pt>
                  <c:pt idx="51">
                    <c:v>21-Feb-10</c:v>
                  </c:pt>
                  <c:pt idx="52">
                    <c:v>22-Feb-10</c:v>
                  </c:pt>
                  <c:pt idx="53">
                    <c:v>23-Feb-10</c:v>
                  </c:pt>
                  <c:pt idx="54">
                    <c:v>24-Feb-10</c:v>
                  </c:pt>
                  <c:pt idx="55">
                    <c:v>25-Feb-10</c:v>
                  </c:pt>
                  <c:pt idx="56">
                    <c:v>26-Feb-10</c:v>
                  </c:pt>
                  <c:pt idx="57">
                    <c:v>27-Feb-10</c:v>
                  </c:pt>
                  <c:pt idx="58">
                    <c:v>28-Feb-10</c:v>
                  </c:pt>
                  <c:pt idx="59">
                    <c:v>01-Mar-10</c:v>
                  </c:pt>
                  <c:pt idx="60">
                    <c:v>02-Mar-10</c:v>
                  </c:pt>
                  <c:pt idx="61">
                    <c:v>03-Mar-10</c:v>
                  </c:pt>
                  <c:pt idx="62">
                    <c:v>04-Mar-10</c:v>
                  </c:pt>
                  <c:pt idx="63">
                    <c:v>05-Mar-10</c:v>
                  </c:pt>
                  <c:pt idx="64">
                    <c:v>06-Mar-10</c:v>
                  </c:pt>
                  <c:pt idx="65">
                    <c:v>07-Mar-10</c:v>
                  </c:pt>
                  <c:pt idx="66">
                    <c:v>08-Mar-10</c:v>
                  </c:pt>
                  <c:pt idx="67">
                    <c:v>09-Mar-10</c:v>
                  </c:pt>
                  <c:pt idx="68">
                    <c:v>10-Mar-10</c:v>
                  </c:pt>
                  <c:pt idx="69">
                    <c:v>11-Mar-10</c:v>
                  </c:pt>
                  <c:pt idx="70">
                    <c:v>12-Mar-10</c:v>
                  </c:pt>
                  <c:pt idx="71">
                    <c:v>13-Mar-10</c:v>
                  </c:pt>
                  <c:pt idx="72">
                    <c:v>14-Mar-10</c:v>
                  </c:pt>
                  <c:pt idx="73">
                    <c:v>15-Mar-10</c:v>
                  </c:pt>
                  <c:pt idx="74">
                    <c:v>16-Mar-10</c:v>
                  </c:pt>
                  <c:pt idx="75">
                    <c:v>17-Mar-10</c:v>
                  </c:pt>
                  <c:pt idx="76">
                    <c:v>18-Mar-10</c:v>
                  </c:pt>
                  <c:pt idx="77">
                    <c:v>19-Mar-10</c:v>
                  </c:pt>
                  <c:pt idx="78">
                    <c:v>20-Mar-10</c:v>
                  </c:pt>
                  <c:pt idx="79">
                    <c:v>21-Mar-10</c:v>
                  </c:pt>
                  <c:pt idx="80">
                    <c:v>22-Mar-10</c:v>
                  </c:pt>
                  <c:pt idx="81">
                    <c:v>23-Mar-10</c:v>
                  </c:pt>
                  <c:pt idx="82">
                    <c:v>24-Mar-10</c:v>
                  </c:pt>
                  <c:pt idx="83">
                    <c:v>25-Mar-10</c:v>
                  </c:pt>
                  <c:pt idx="84">
                    <c:v>26-Mar-10</c:v>
                  </c:pt>
                  <c:pt idx="85">
                    <c:v>27-Mar-10</c:v>
                  </c:pt>
                  <c:pt idx="86">
                    <c:v>28-Mar-10</c:v>
                  </c:pt>
                  <c:pt idx="87">
                    <c:v>29-Mar-10</c:v>
                  </c:pt>
                  <c:pt idx="88">
                    <c:v>30-Mar-10</c:v>
                  </c:pt>
                  <c:pt idx="89">
                    <c:v>31-Mar-10</c:v>
                  </c:pt>
                  <c:pt idx="90">
                    <c:v>01-Apr-10</c:v>
                  </c:pt>
                  <c:pt idx="91">
                    <c:v>02-Apr-10</c:v>
                  </c:pt>
                  <c:pt idx="92">
                    <c:v>03-Apr-10</c:v>
                  </c:pt>
                  <c:pt idx="93">
                    <c:v>04-Apr-10</c:v>
                  </c:pt>
                  <c:pt idx="94">
                    <c:v>05-Apr-10</c:v>
                  </c:pt>
                  <c:pt idx="95">
                    <c:v>06-Apr-10</c:v>
                  </c:pt>
                  <c:pt idx="96">
                    <c:v>07-Apr-10</c:v>
                  </c:pt>
                  <c:pt idx="97">
                    <c:v>08-Apr-10</c:v>
                  </c:pt>
                  <c:pt idx="98">
                    <c:v>09-Apr-10</c:v>
                  </c:pt>
                  <c:pt idx="99">
                    <c:v>10-Apr-10</c:v>
                  </c:pt>
                  <c:pt idx="100">
                    <c:v>11-Apr-10</c:v>
                  </c:pt>
                  <c:pt idx="101">
                    <c:v>12-Apr-10</c:v>
                  </c:pt>
                  <c:pt idx="102">
                    <c:v>13-Apr-10</c:v>
                  </c:pt>
                  <c:pt idx="103">
                    <c:v>14-Apr-10</c:v>
                  </c:pt>
                  <c:pt idx="104">
                    <c:v>15-Apr-10</c:v>
                  </c:pt>
                  <c:pt idx="105">
                    <c:v>16-Apr-10</c:v>
                  </c:pt>
                  <c:pt idx="106">
                    <c:v>17-Apr-10</c:v>
                  </c:pt>
                  <c:pt idx="107">
                    <c:v>18-Apr-10</c:v>
                  </c:pt>
                  <c:pt idx="108">
                    <c:v>19-Apr-10</c:v>
                  </c:pt>
                  <c:pt idx="109">
                    <c:v>20-Apr-10</c:v>
                  </c:pt>
                  <c:pt idx="110">
                    <c:v>21-Apr-10</c:v>
                  </c:pt>
                  <c:pt idx="111">
                    <c:v>22-Apr-10</c:v>
                  </c:pt>
                  <c:pt idx="112">
                    <c:v>23-Apr-10</c:v>
                  </c:pt>
                  <c:pt idx="113">
                    <c:v>24-Apr-10</c:v>
                  </c:pt>
                  <c:pt idx="114">
                    <c:v>25-Apr-10</c:v>
                  </c:pt>
                  <c:pt idx="115">
                    <c:v>26-Apr-10</c:v>
                  </c:pt>
                  <c:pt idx="116">
                    <c:v>27-Apr-10</c:v>
                  </c:pt>
                  <c:pt idx="117">
                    <c:v>28-Apr-10</c:v>
                  </c:pt>
                  <c:pt idx="118">
                    <c:v>29-Apr-10</c:v>
                  </c:pt>
                  <c:pt idx="119">
                    <c:v>30-Apr-10</c:v>
                  </c:pt>
                  <c:pt idx="120">
                    <c:v>01-May-10</c:v>
                  </c:pt>
                  <c:pt idx="121">
                    <c:v>02-May-10</c:v>
                  </c:pt>
                  <c:pt idx="122">
                    <c:v>03-May-10</c:v>
                  </c:pt>
                  <c:pt idx="123">
                    <c:v>04-May-10</c:v>
                  </c:pt>
                  <c:pt idx="124">
                    <c:v>05-May-10</c:v>
                  </c:pt>
                  <c:pt idx="125">
                    <c:v>06-May-10</c:v>
                  </c:pt>
                  <c:pt idx="126">
                    <c:v>07-May-10</c:v>
                  </c:pt>
                  <c:pt idx="127">
                    <c:v>08-May-10</c:v>
                  </c:pt>
                  <c:pt idx="128">
                    <c:v>09-May-10</c:v>
                  </c:pt>
                  <c:pt idx="129">
                    <c:v>10-May-10</c:v>
                  </c:pt>
                  <c:pt idx="130">
                    <c:v>11-May-10</c:v>
                  </c:pt>
                  <c:pt idx="131">
                    <c:v>12-May-10</c:v>
                  </c:pt>
                  <c:pt idx="132">
                    <c:v>13-May-10</c:v>
                  </c:pt>
                  <c:pt idx="133">
                    <c:v>14-May-10</c:v>
                  </c:pt>
                  <c:pt idx="134">
                    <c:v>15-May-10</c:v>
                  </c:pt>
                  <c:pt idx="135">
                    <c:v>16-May-10</c:v>
                  </c:pt>
                  <c:pt idx="136">
                    <c:v>17-May-10</c:v>
                  </c:pt>
                  <c:pt idx="137">
                    <c:v>18-May-10</c:v>
                  </c:pt>
                  <c:pt idx="138">
                    <c:v>19-May-10</c:v>
                  </c:pt>
                  <c:pt idx="139">
                    <c:v>20-May-10</c:v>
                  </c:pt>
                  <c:pt idx="140">
                    <c:v>21-May-10</c:v>
                  </c:pt>
                  <c:pt idx="141">
                    <c:v>22-May-10</c:v>
                  </c:pt>
                  <c:pt idx="142">
                    <c:v>23-May-10</c:v>
                  </c:pt>
                  <c:pt idx="143">
                    <c:v>24-May-10</c:v>
                  </c:pt>
                  <c:pt idx="144">
                    <c:v>25-May-10</c:v>
                  </c:pt>
                  <c:pt idx="145">
                    <c:v>26-May-10</c:v>
                  </c:pt>
                  <c:pt idx="146">
                    <c:v>27-May-10</c:v>
                  </c:pt>
                  <c:pt idx="147">
                    <c:v>28-May-10</c:v>
                  </c:pt>
                  <c:pt idx="148">
                    <c:v>29-May-10</c:v>
                  </c:pt>
                  <c:pt idx="149">
                    <c:v>30-May-10</c:v>
                  </c:pt>
                  <c:pt idx="150">
                    <c:v>31-May-10</c:v>
                  </c:pt>
                  <c:pt idx="151">
                    <c:v>01-Jun-10</c:v>
                  </c:pt>
                  <c:pt idx="152">
                    <c:v>02-Jun-10</c:v>
                  </c:pt>
                  <c:pt idx="153">
                    <c:v>03-Jun-10</c:v>
                  </c:pt>
                  <c:pt idx="154">
                    <c:v>04-Jun-10</c:v>
                  </c:pt>
                  <c:pt idx="155">
                    <c:v>05-Jun-10</c:v>
                  </c:pt>
                  <c:pt idx="156">
                    <c:v>06-Jun-10</c:v>
                  </c:pt>
                  <c:pt idx="157">
                    <c:v>07-Jun-10</c:v>
                  </c:pt>
                  <c:pt idx="158">
                    <c:v>08-Jun-10</c:v>
                  </c:pt>
                  <c:pt idx="159">
                    <c:v>09-Jun-10</c:v>
                  </c:pt>
                  <c:pt idx="160">
                    <c:v>10-Jun-10</c:v>
                  </c:pt>
                  <c:pt idx="161">
                    <c:v>11-Jun-10</c:v>
                  </c:pt>
                  <c:pt idx="162">
                    <c:v>12-Jun-10</c:v>
                  </c:pt>
                  <c:pt idx="163">
                    <c:v>13-Jun-10</c:v>
                  </c:pt>
                  <c:pt idx="164">
                    <c:v>14-Jun-10</c:v>
                  </c:pt>
                  <c:pt idx="165">
                    <c:v>15-Jun-10</c:v>
                  </c:pt>
                  <c:pt idx="166">
                    <c:v>16-Jun-10</c:v>
                  </c:pt>
                  <c:pt idx="167">
                    <c:v>17-Jun-10</c:v>
                  </c:pt>
                  <c:pt idx="168">
                    <c:v>18-Jun-10</c:v>
                  </c:pt>
                  <c:pt idx="169">
                    <c:v>19-Jun-10</c:v>
                  </c:pt>
                  <c:pt idx="170">
                    <c:v>20-Jun-10</c:v>
                  </c:pt>
                  <c:pt idx="171">
                    <c:v>21-Jun-10</c:v>
                  </c:pt>
                  <c:pt idx="172">
                    <c:v>22-Jun-10</c:v>
                  </c:pt>
                  <c:pt idx="173">
                    <c:v>23-Jun-10</c:v>
                  </c:pt>
                  <c:pt idx="174">
                    <c:v>24-Jun-10</c:v>
                  </c:pt>
                  <c:pt idx="175">
                    <c:v>25-Jun-10</c:v>
                  </c:pt>
                  <c:pt idx="176">
                    <c:v>26-Jun-10</c:v>
                  </c:pt>
                  <c:pt idx="177">
                    <c:v>27-Jun-10</c:v>
                  </c:pt>
                  <c:pt idx="178">
                    <c:v>28-Jun-10</c:v>
                  </c:pt>
                  <c:pt idx="179">
                    <c:v>29-Jun-10</c:v>
                  </c:pt>
                  <c:pt idx="180">
                    <c:v>30-Jun-10</c:v>
                  </c:pt>
                </c:lvl>
                <c:lvl>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2</c:v>
                  </c:pt>
                  <c:pt idx="32">
                    <c:v>2</c:v>
                  </c:pt>
                  <c:pt idx="33">
                    <c:v>2</c:v>
                  </c:pt>
                  <c:pt idx="34">
                    <c:v>2</c:v>
                  </c:pt>
                  <c:pt idx="35">
                    <c:v>2</c:v>
                  </c:pt>
                  <c:pt idx="36">
                    <c:v>2</c:v>
                  </c:pt>
                  <c:pt idx="37">
                    <c:v>2</c:v>
                  </c:pt>
                  <c:pt idx="38">
                    <c:v>2</c:v>
                  </c:pt>
                  <c:pt idx="39">
                    <c:v>2</c:v>
                  </c:pt>
                  <c:pt idx="40">
                    <c:v>2</c:v>
                  </c:pt>
                  <c:pt idx="41">
                    <c:v>2</c:v>
                  </c:pt>
                  <c:pt idx="42">
                    <c:v>2</c:v>
                  </c:pt>
                  <c:pt idx="43">
                    <c:v>2</c:v>
                  </c:pt>
                  <c:pt idx="44">
                    <c:v>2</c:v>
                  </c:pt>
                  <c:pt idx="45">
                    <c:v>2</c:v>
                  </c:pt>
                  <c:pt idx="46">
                    <c:v>2</c:v>
                  </c:pt>
                  <c:pt idx="47">
                    <c:v>2</c:v>
                  </c:pt>
                  <c:pt idx="48">
                    <c:v>2</c:v>
                  </c:pt>
                  <c:pt idx="49">
                    <c:v>2</c:v>
                  </c:pt>
                  <c:pt idx="50">
                    <c:v>2</c:v>
                  </c:pt>
                  <c:pt idx="51">
                    <c:v>2</c:v>
                  </c:pt>
                  <c:pt idx="52">
                    <c:v>2</c:v>
                  </c:pt>
                  <c:pt idx="53">
                    <c:v>2</c:v>
                  </c:pt>
                  <c:pt idx="54">
                    <c:v>2</c:v>
                  </c:pt>
                  <c:pt idx="55">
                    <c:v>2</c:v>
                  </c:pt>
                  <c:pt idx="56">
                    <c:v>2</c:v>
                  </c:pt>
                  <c:pt idx="57">
                    <c:v>2</c:v>
                  </c:pt>
                  <c:pt idx="58">
                    <c:v>2</c:v>
                  </c:pt>
                  <c:pt idx="59">
                    <c:v>3</c:v>
                  </c:pt>
                  <c:pt idx="60">
                    <c:v>3</c:v>
                  </c:pt>
                  <c:pt idx="61">
                    <c:v>3</c:v>
                  </c:pt>
                  <c:pt idx="62">
                    <c:v>3</c:v>
                  </c:pt>
                  <c:pt idx="63">
                    <c:v>3</c:v>
                  </c:pt>
                  <c:pt idx="64">
                    <c:v>3</c:v>
                  </c:pt>
                  <c:pt idx="65">
                    <c:v>3</c:v>
                  </c:pt>
                  <c:pt idx="66">
                    <c:v>3</c:v>
                  </c:pt>
                  <c:pt idx="67">
                    <c:v>3</c:v>
                  </c:pt>
                  <c:pt idx="68">
                    <c:v>3</c:v>
                  </c:pt>
                  <c:pt idx="69">
                    <c:v>3</c:v>
                  </c:pt>
                  <c:pt idx="70">
                    <c:v>3</c:v>
                  </c:pt>
                  <c:pt idx="71">
                    <c:v>3</c:v>
                  </c:pt>
                  <c:pt idx="72">
                    <c:v>3</c:v>
                  </c:pt>
                  <c:pt idx="73">
                    <c:v>3</c:v>
                  </c:pt>
                  <c:pt idx="74">
                    <c:v>3</c:v>
                  </c:pt>
                  <c:pt idx="75">
                    <c:v>3</c:v>
                  </c:pt>
                  <c:pt idx="76">
                    <c:v>3</c:v>
                  </c:pt>
                  <c:pt idx="77">
                    <c:v>3</c:v>
                  </c:pt>
                  <c:pt idx="78">
                    <c:v>3</c:v>
                  </c:pt>
                  <c:pt idx="79">
                    <c:v>3</c:v>
                  </c:pt>
                  <c:pt idx="80">
                    <c:v>3</c:v>
                  </c:pt>
                  <c:pt idx="81">
                    <c:v>3</c:v>
                  </c:pt>
                  <c:pt idx="82">
                    <c:v>3</c:v>
                  </c:pt>
                  <c:pt idx="83">
                    <c:v>3</c:v>
                  </c:pt>
                  <c:pt idx="84">
                    <c:v>3</c:v>
                  </c:pt>
                  <c:pt idx="85">
                    <c:v>3</c:v>
                  </c:pt>
                  <c:pt idx="86">
                    <c:v>3</c:v>
                  </c:pt>
                  <c:pt idx="87">
                    <c:v>3</c:v>
                  </c:pt>
                  <c:pt idx="88">
                    <c:v>3</c:v>
                  </c:pt>
                  <c:pt idx="89">
                    <c:v>3</c:v>
                  </c:pt>
                  <c:pt idx="90">
                    <c:v>4</c:v>
                  </c:pt>
                  <c:pt idx="91">
                    <c:v>4</c:v>
                  </c:pt>
                  <c:pt idx="92">
                    <c:v>4</c:v>
                  </c:pt>
                  <c:pt idx="93">
                    <c:v>4</c:v>
                  </c:pt>
                  <c:pt idx="94">
                    <c:v>4</c:v>
                  </c:pt>
                  <c:pt idx="95">
                    <c:v>4</c:v>
                  </c:pt>
                  <c:pt idx="96">
                    <c:v>4</c:v>
                  </c:pt>
                  <c:pt idx="97">
                    <c:v>4</c:v>
                  </c:pt>
                  <c:pt idx="98">
                    <c:v>4</c:v>
                  </c:pt>
                  <c:pt idx="99">
                    <c:v>4</c:v>
                  </c:pt>
                  <c:pt idx="100">
                    <c:v>4</c:v>
                  </c:pt>
                  <c:pt idx="101">
                    <c:v>4</c:v>
                  </c:pt>
                  <c:pt idx="102">
                    <c:v>4</c:v>
                  </c:pt>
                  <c:pt idx="103">
                    <c:v>4</c:v>
                  </c:pt>
                  <c:pt idx="104">
                    <c:v>4</c:v>
                  </c:pt>
                  <c:pt idx="105">
                    <c:v>4</c:v>
                  </c:pt>
                  <c:pt idx="106">
                    <c:v>4</c:v>
                  </c:pt>
                  <c:pt idx="107">
                    <c:v>4</c:v>
                  </c:pt>
                  <c:pt idx="108">
                    <c:v>4</c:v>
                  </c:pt>
                  <c:pt idx="109">
                    <c:v>4</c:v>
                  </c:pt>
                  <c:pt idx="110">
                    <c:v>4</c:v>
                  </c:pt>
                  <c:pt idx="111">
                    <c:v>4</c:v>
                  </c:pt>
                  <c:pt idx="112">
                    <c:v>4</c:v>
                  </c:pt>
                  <c:pt idx="113">
                    <c:v>4</c:v>
                  </c:pt>
                  <c:pt idx="114">
                    <c:v>4</c:v>
                  </c:pt>
                  <c:pt idx="115">
                    <c:v>4</c:v>
                  </c:pt>
                  <c:pt idx="116">
                    <c:v>4</c:v>
                  </c:pt>
                  <c:pt idx="117">
                    <c:v>4</c:v>
                  </c:pt>
                  <c:pt idx="118">
                    <c:v>4</c:v>
                  </c:pt>
                  <c:pt idx="119">
                    <c:v>4</c:v>
                  </c:pt>
                  <c:pt idx="120">
                    <c:v>5</c:v>
                  </c:pt>
                  <c:pt idx="121">
                    <c:v>5</c:v>
                  </c:pt>
                  <c:pt idx="122">
                    <c:v>5</c:v>
                  </c:pt>
                  <c:pt idx="123">
                    <c:v>5</c:v>
                  </c:pt>
                  <c:pt idx="124">
                    <c:v>5</c:v>
                  </c:pt>
                  <c:pt idx="125">
                    <c:v>5</c:v>
                  </c:pt>
                  <c:pt idx="126">
                    <c:v>5</c:v>
                  </c:pt>
                  <c:pt idx="127">
                    <c:v>5</c:v>
                  </c:pt>
                  <c:pt idx="128">
                    <c:v>5</c:v>
                  </c:pt>
                  <c:pt idx="129">
                    <c:v>5</c:v>
                  </c:pt>
                  <c:pt idx="130">
                    <c:v>5</c:v>
                  </c:pt>
                  <c:pt idx="131">
                    <c:v>5</c:v>
                  </c:pt>
                  <c:pt idx="132">
                    <c:v>5</c:v>
                  </c:pt>
                  <c:pt idx="133">
                    <c:v>5</c:v>
                  </c:pt>
                  <c:pt idx="134">
                    <c:v>5</c:v>
                  </c:pt>
                  <c:pt idx="135">
                    <c:v>5</c:v>
                  </c:pt>
                  <c:pt idx="136">
                    <c:v>5</c:v>
                  </c:pt>
                  <c:pt idx="137">
                    <c:v>5</c:v>
                  </c:pt>
                  <c:pt idx="138">
                    <c:v>5</c:v>
                  </c:pt>
                  <c:pt idx="139">
                    <c:v>5</c:v>
                  </c:pt>
                  <c:pt idx="140">
                    <c:v>5</c:v>
                  </c:pt>
                  <c:pt idx="141">
                    <c:v>5</c:v>
                  </c:pt>
                  <c:pt idx="142">
                    <c:v>5</c:v>
                  </c:pt>
                  <c:pt idx="143">
                    <c:v>5</c:v>
                  </c:pt>
                  <c:pt idx="144">
                    <c:v>5</c:v>
                  </c:pt>
                  <c:pt idx="145">
                    <c:v>5</c:v>
                  </c:pt>
                  <c:pt idx="146">
                    <c:v>5</c:v>
                  </c:pt>
                  <c:pt idx="147">
                    <c:v>5</c:v>
                  </c:pt>
                  <c:pt idx="148">
                    <c:v>5</c:v>
                  </c:pt>
                  <c:pt idx="149">
                    <c:v>5</c:v>
                  </c:pt>
                  <c:pt idx="150">
                    <c:v>5</c:v>
                  </c:pt>
                  <c:pt idx="151">
                    <c:v>6</c:v>
                  </c:pt>
                  <c:pt idx="152">
                    <c:v>6</c:v>
                  </c:pt>
                  <c:pt idx="153">
                    <c:v>6</c:v>
                  </c:pt>
                  <c:pt idx="154">
                    <c:v>6</c:v>
                  </c:pt>
                  <c:pt idx="155">
                    <c:v>6</c:v>
                  </c:pt>
                  <c:pt idx="156">
                    <c:v>6</c:v>
                  </c:pt>
                  <c:pt idx="157">
                    <c:v>6</c:v>
                  </c:pt>
                  <c:pt idx="158">
                    <c:v>6</c:v>
                  </c:pt>
                  <c:pt idx="159">
                    <c:v>6</c:v>
                  </c:pt>
                  <c:pt idx="160">
                    <c:v>6</c:v>
                  </c:pt>
                  <c:pt idx="161">
                    <c:v>6</c:v>
                  </c:pt>
                  <c:pt idx="162">
                    <c:v>6</c:v>
                  </c:pt>
                  <c:pt idx="163">
                    <c:v>6</c:v>
                  </c:pt>
                  <c:pt idx="164">
                    <c:v>6</c:v>
                  </c:pt>
                  <c:pt idx="165">
                    <c:v>6</c:v>
                  </c:pt>
                  <c:pt idx="166">
                    <c:v>6</c:v>
                  </c:pt>
                  <c:pt idx="167">
                    <c:v>6</c:v>
                  </c:pt>
                  <c:pt idx="168">
                    <c:v>6</c:v>
                  </c:pt>
                  <c:pt idx="169">
                    <c:v>6</c:v>
                  </c:pt>
                  <c:pt idx="170">
                    <c:v>6</c:v>
                  </c:pt>
                  <c:pt idx="171">
                    <c:v>6</c:v>
                  </c:pt>
                  <c:pt idx="172">
                    <c:v>6</c:v>
                  </c:pt>
                  <c:pt idx="173">
                    <c:v>6</c:v>
                  </c:pt>
                  <c:pt idx="174">
                    <c:v>6</c:v>
                  </c:pt>
                  <c:pt idx="175">
                    <c:v>6</c:v>
                  </c:pt>
                  <c:pt idx="176">
                    <c:v>6</c:v>
                  </c:pt>
                  <c:pt idx="177">
                    <c:v>6</c:v>
                  </c:pt>
                  <c:pt idx="178">
                    <c:v>6</c:v>
                  </c:pt>
                  <c:pt idx="179">
                    <c:v>6</c:v>
                  </c:pt>
                  <c:pt idx="180">
                    <c:v>6</c:v>
                  </c:pt>
                </c:lvl>
                <c:lvl>
                  <c:pt idx="0">
                    <c:v>2010</c:v>
                  </c:pt>
                  <c:pt idx="1">
                    <c:v>2010</c:v>
                  </c:pt>
                  <c:pt idx="2">
                    <c:v>2010</c:v>
                  </c:pt>
                  <c:pt idx="3">
                    <c:v>2010</c:v>
                  </c:pt>
                  <c:pt idx="4">
                    <c:v>2010</c:v>
                  </c:pt>
                  <c:pt idx="5">
                    <c:v>2010</c:v>
                  </c:pt>
                  <c:pt idx="6">
                    <c:v>2010</c:v>
                  </c:pt>
                  <c:pt idx="7">
                    <c:v>2010</c:v>
                  </c:pt>
                  <c:pt idx="8">
                    <c:v>2010</c:v>
                  </c:pt>
                  <c:pt idx="9">
                    <c:v>2010</c:v>
                  </c:pt>
                  <c:pt idx="10">
                    <c:v>2010</c:v>
                  </c:pt>
                  <c:pt idx="11">
                    <c:v>2010</c:v>
                  </c:pt>
                  <c:pt idx="12">
                    <c:v>2010</c:v>
                  </c:pt>
                  <c:pt idx="13">
                    <c:v>2010</c:v>
                  </c:pt>
                  <c:pt idx="14">
                    <c:v>2010</c:v>
                  </c:pt>
                  <c:pt idx="15">
                    <c:v>2010</c:v>
                  </c:pt>
                  <c:pt idx="16">
                    <c:v>2010</c:v>
                  </c:pt>
                  <c:pt idx="17">
                    <c:v>2010</c:v>
                  </c:pt>
                  <c:pt idx="18">
                    <c:v>2010</c:v>
                  </c:pt>
                  <c:pt idx="19">
                    <c:v>2010</c:v>
                  </c:pt>
                  <c:pt idx="20">
                    <c:v>2010</c:v>
                  </c:pt>
                  <c:pt idx="21">
                    <c:v>2010</c:v>
                  </c:pt>
                  <c:pt idx="22">
                    <c:v>2010</c:v>
                  </c:pt>
                  <c:pt idx="23">
                    <c:v>2010</c:v>
                  </c:pt>
                  <c:pt idx="24">
                    <c:v>2010</c:v>
                  </c:pt>
                  <c:pt idx="25">
                    <c:v>2010</c:v>
                  </c:pt>
                  <c:pt idx="26">
                    <c:v>2010</c:v>
                  </c:pt>
                  <c:pt idx="27">
                    <c:v>2010</c:v>
                  </c:pt>
                  <c:pt idx="28">
                    <c:v>2010</c:v>
                  </c:pt>
                  <c:pt idx="29">
                    <c:v>2010</c:v>
                  </c:pt>
                  <c:pt idx="30">
                    <c:v>2010</c:v>
                  </c:pt>
                  <c:pt idx="31">
                    <c:v>2010</c:v>
                  </c:pt>
                  <c:pt idx="32">
                    <c:v>2010</c:v>
                  </c:pt>
                  <c:pt idx="33">
                    <c:v>2010</c:v>
                  </c:pt>
                  <c:pt idx="34">
                    <c:v>2010</c:v>
                  </c:pt>
                  <c:pt idx="35">
                    <c:v>2010</c:v>
                  </c:pt>
                  <c:pt idx="36">
                    <c:v>2010</c:v>
                  </c:pt>
                  <c:pt idx="37">
                    <c:v>2010</c:v>
                  </c:pt>
                  <c:pt idx="38">
                    <c:v>2010</c:v>
                  </c:pt>
                  <c:pt idx="39">
                    <c:v>2010</c:v>
                  </c:pt>
                  <c:pt idx="40">
                    <c:v>2010</c:v>
                  </c:pt>
                  <c:pt idx="41">
                    <c:v>2010</c:v>
                  </c:pt>
                  <c:pt idx="42">
                    <c:v>2010</c:v>
                  </c:pt>
                  <c:pt idx="43">
                    <c:v>2010</c:v>
                  </c:pt>
                  <c:pt idx="44">
                    <c:v>2010</c:v>
                  </c:pt>
                  <c:pt idx="45">
                    <c:v>2010</c:v>
                  </c:pt>
                  <c:pt idx="46">
                    <c:v>2010</c:v>
                  </c:pt>
                  <c:pt idx="47">
                    <c:v>2010</c:v>
                  </c:pt>
                  <c:pt idx="48">
                    <c:v>2010</c:v>
                  </c:pt>
                  <c:pt idx="49">
                    <c:v>2010</c:v>
                  </c:pt>
                  <c:pt idx="50">
                    <c:v>2010</c:v>
                  </c:pt>
                  <c:pt idx="51">
                    <c:v>2010</c:v>
                  </c:pt>
                  <c:pt idx="52">
                    <c:v>2010</c:v>
                  </c:pt>
                  <c:pt idx="53">
                    <c:v>2010</c:v>
                  </c:pt>
                  <c:pt idx="54">
                    <c:v>2010</c:v>
                  </c:pt>
                  <c:pt idx="55">
                    <c:v>2010</c:v>
                  </c:pt>
                  <c:pt idx="56">
                    <c:v>2010</c:v>
                  </c:pt>
                  <c:pt idx="57">
                    <c:v>2010</c:v>
                  </c:pt>
                  <c:pt idx="58">
                    <c:v>2010</c:v>
                  </c:pt>
                  <c:pt idx="59">
                    <c:v>2010</c:v>
                  </c:pt>
                  <c:pt idx="60">
                    <c:v>2010</c:v>
                  </c:pt>
                  <c:pt idx="61">
                    <c:v>2010</c:v>
                  </c:pt>
                  <c:pt idx="62">
                    <c:v>2010</c:v>
                  </c:pt>
                  <c:pt idx="63">
                    <c:v>2010</c:v>
                  </c:pt>
                  <c:pt idx="64">
                    <c:v>2010</c:v>
                  </c:pt>
                  <c:pt idx="65">
                    <c:v>2010</c:v>
                  </c:pt>
                  <c:pt idx="66">
                    <c:v>2010</c:v>
                  </c:pt>
                  <c:pt idx="67">
                    <c:v>2010</c:v>
                  </c:pt>
                  <c:pt idx="68">
                    <c:v>2010</c:v>
                  </c:pt>
                  <c:pt idx="69">
                    <c:v>2010</c:v>
                  </c:pt>
                  <c:pt idx="70">
                    <c:v>2010</c:v>
                  </c:pt>
                  <c:pt idx="71">
                    <c:v>2010</c:v>
                  </c:pt>
                  <c:pt idx="72">
                    <c:v>2010</c:v>
                  </c:pt>
                  <c:pt idx="73">
                    <c:v>2010</c:v>
                  </c:pt>
                  <c:pt idx="74">
                    <c:v>2010</c:v>
                  </c:pt>
                  <c:pt idx="75">
                    <c:v>2010</c:v>
                  </c:pt>
                  <c:pt idx="76">
                    <c:v>2010</c:v>
                  </c:pt>
                  <c:pt idx="77">
                    <c:v>2010</c:v>
                  </c:pt>
                  <c:pt idx="78">
                    <c:v>2010</c:v>
                  </c:pt>
                  <c:pt idx="79">
                    <c:v>2010</c:v>
                  </c:pt>
                  <c:pt idx="80">
                    <c:v>2010</c:v>
                  </c:pt>
                  <c:pt idx="81">
                    <c:v>2010</c:v>
                  </c:pt>
                  <c:pt idx="82">
                    <c:v>2010</c:v>
                  </c:pt>
                  <c:pt idx="83">
                    <c:v>2010</c:v>
                  </c:pt>
                  <c:pt idx="84">
                    <c:v>2010</c:v>
                  </c:pt>
                  <c:pt idx="85">
                    <c:v>2010</c:v>
                  </c:pt>
                  <c:pt idx="86">
                    <c:v>2010</c:v>
                  </c:pt>
                  <c:pt idx="87">
                    <c:v>2010</c:v>
                  </c:pt>
                  <c:pt idx="88">
                    <c:v>2010</c:v>
                  </c:pt>
                  <c:pt idx="89">
                    <c:v>2010</c:v>
                  </c:pt>
                  <c:pt idx="90">
                    <c:v>2010</c:v>
                  </c:pt>
                  <c:pt idx="91">
                    <c:v>2010</c:v>
                  </c:pt>
                  <c:pt idx="92">
                    <c:v>2010</c:v>
                  </c:pt>
                  <c:pt idx="93">
                    <c:v>2010</c:v>
                  </c:pt>
                  <c:pt idx="94">
                    <c:v>2010</c:v>
                  </c:pt>
                  <c:pt idx="95">
                    <c:v>2010</c:v>
                  </c:pt>
                  <c:pt idx="96">
                    <c:v>2010</c:v>
                  </c:pt>
                  <c:pt idx="97">
                    <c:v>2010</c:v>
                  </c:pt>
                  <c:pt idx="98">
                    <c:v>2010</c:v>
                  </c:pt>
                  <c:pt idx="99">
                    <c:v>2010</c:v>
                  </c:pt>
                  <c:pt idx="100">
                    <c:v>2010</c:v>
                  </c:pt>
                  <c:pt idx="101">
                    <c:v>2010</c:v>
                  </c:pt>
                  <c:pt idx="102">
                    <c:v>2010</c:v>
                  </c:pt>
                  <c:pt idx="103">
                    <c:v>2010</c:v>
                  </c:pt>
                  <c:pt idx="104">
                    <c:v>2010</c:v>
                  </c:pt>
                  <c:pt idx="105">
                    <c:v>2010</c:v>
                  </c:pt>
                  <c:pt idx="106">
                    <c:v>2010</c:v>
                  </c:pt>
                  <c:pt idx="107">
                    <c:v>2010</c:v>
                  </c:pt>
                  <c:pt idx="108">
                    <c:v>2010</c:v>
                  </c:pt>
                  <c:pt idx="109">
                    <c:v>2010</c:v>
                  </c:pt>
                  <c:pt idx="110">
                    <c:v>2010</c:v>
                  </c:pt>
                  <c:pt idx="111">
                    <c:v>2010</c:v>
                  </c:pt>
                  <c:pt idx="112">
                    <c:v>2010</c:v>
                  </c:pt>
                  <c:pt idx="113">
                    <c:v>2010</c:v>
                  </c:pt>
                  <c:pt idx="114">
                    <c:v>2010</c:v>
                  </c:pt>
                  <c:pt idx="115">
                    <c:v>2010</c:v>
                  </c:pt>
                  <c:pt idx="116">
                    <c:v>2010</c:v>
                  </c:pt>
                  <c:pt idx="117">
                    <c:v>2010</c:v>
                  </c:pt>
                  <c:pt idx="118">
                    <c:v>2010</c:v>
                  </c:pt>
                  <c:pt idx="119">
                    <c:v>2010</c:v>
                  </c:pt>
                  <c:pt idx="120">
                    <c:v>2010</c:v>
                  </c:pt>
                  <c:pt idx="121">
                    <c:v>2010</c:v>
                  </c:pt>
                  <c:pt idx="122">
                    <c:v>2010</c:v>
                  </c:pt>
                  <c:pt idx="123">
                    <c:v>2010</c:v>
                  </c:pt>
                  <c:pt idx="124">
                    <c:v>2010</c:v>
                  </c:pt>
                  <c:pt idx="125">
                    <c:v>2010</c:v>
                  </c:pt>
                  <c:pt idx="126">
                    <c:v>2010</c:v>
                  </c:pt>
                  <c:pt idx="127">
                    <c:v>2010</c:v>
                  </c:pt>
                  <c:pt idx="128">
                    <c:v>2010</c:v>
                  </c:pt>
                  <c:pt idx="129">
                    <c:v>2010</c:v>
                  </c:pt>
                  <c:pt idx="130">
                    <c:v>2010</c:v>
                  </c:pt>
                  <c:pt idx="131">
                    <c:v>2010</c:v>
                  </c:pt>
                  <c:pt idx="132">
                    <c:v>2010</c:v>
                  </c:pt>
                  <c:pt idx="133">
                    <c:v>2010</c:v>
                  </c:pt>
                  <c:pt idx="134">
                    <c:v>2010</c:v>
                  </c:pt>
                  <c:pt idx="135">
                    <c:v>2010</c:v>
                  </c:pt>
                  <c:pt idx="136">
                    <c:v>2010</c:v>
                  </c:pt>
                  <c:pt idx="137">
                    <c:v>2010</c:v>
                  </c:pt>
                  <c:pt idx="138">
                    <c:v>2010</c:v>
                  </c:pt>
                  <c:pt idx="139">
                    <c:v>2010</c:v>
                  </c:pt>
                  <c:pt idx="140">
                    <c:v>2010</c:v>
                  </c:pt>
                  <c:pt idx="141">
                    <c:v>2010</c:v>
                  </c:pt>
                  <c:pt idx="142">
                    <c:v>2010</c:v>
                  </c:pt>
                  <c:pt idx="143">
                    <c:v>2010</c:v>
                  </c:pt>
                  <c:pt idx="144">
                    <c:v>2010</c:v>
                  </c:pt>
                  <c:pt idx="145">
                    <c:v>2010</c:v>
                  </c:pt>
                  <c:pt idx="146">
                    <c:v>2010</c:v>
                  </c:pt>
                  <c:pt idx="147">
                    <c:v>2010</c:v>
                  </c:pt>
                  <c:pt idx="148">
                    <c:v>2010</c:v>
                  </c:pt>
                  <c:pt idx="149">
                    <c:v>2010</c:v>
                  </c:pt>
                  <c:pt idx="150">
                    <c:v>2010</c:v>
                  </c:pt>
                  <c:pt idx="151">
                    <c:v>2010</c:v>
                  </c:pt>
                  <c:pt idx="152">
                    <c:v>2010</c:v>
                  </c:pt>
                  <c:pt idx="153">
                    <c:v>2010</c:v>
                  </c:pt>
                  <c:pt idx="154">
                    <c:v>2010</c:v>
                  </c:pt>
                  <c:pt idx="155">
                    <c:v>2010</c:v>
                  </c:pt>
                  <c:pt idx="156">
                    <c:v>2010</c:v>
                  </c:pt>
                  <c:pt idx="157">
                    <c:v>2010</c:v>
                  </c:pt>
                  <c:pt idx="158">
                    <c:v>2010</c:v>
                  </c:pt>
                  <c:pt idx="159">
                    <c:v>2010</c:v>
                  </c:pt>
                  <c:pt idx="160">
                    <c:v>2010</c:v>
                  </c:pt>
                  <c:pt idx="161">
                    <c:v>2010</c:v>
                  </c:pt>
                  <c:pt idx="162">
                    <c:v>2010</c:v>
                  </c:pt>
                  <c:pt idx="163">
                    <c:v>2010</c:v>
                  </c:pt>
                  <c:pt idx="164">
                    <c:v>2010</c:v>
                  </c:pt>
                  <c:pt idx="165">
                    <c:v>2010</c:v>
                  </c:pt>
                  <c:pt idx="166">
                    <c:v>2010</c:v>
                  </c:pt>
                  <c:pt idx="167">
                    <c:v>2010</c:v>
                  </c:pt>
                  <c:pt idx="168">
                    <c:v>2010</c:v>
                  </c:pt>
                  <c:pt idx="169">
                    <c:v>2010</c:v>
                  </c:pt>
                  <c:pt idx="170">
                    <c:v>2010</c:v>
                  </c:pt>
                  <c:pt idx="171">
                    <c:v>2010</c:v>
                  </c:pt>
                  <c:pt idx="172">
                    <c:v>2010</c:v>
                  </c:pt>
                  <c:pt idx="173">
                    <c:v>2010</c:v>
                  </c:pt>
                  <c:pt idx="174">
                    <c:v>2010</c:v>
                  </c:pt>
                  <c:pt idx="175">
                    <c:v>2010</c:v>
                  </c:pt>
                  <c:pt idx="176">
                    <c:v>2010</c:v>
                  </c:pt>
                  <c:pt idx="177">
                    <c:v>2010</c:v>
                  </c:pt>
                  <c:pt idx="178">
                    <c:v>2010</c:v>
                  </c:pt>
                  <c:pt idx="179">
                    <c:v>2010</c:v>
                  </c:pt>
                  <c:pt idx="180">
                    <c:v>2010</c:v>
                  </c:pt>
                </c:lvl>
              </c:multiLvlStrCache>
            </c:multiLvlStrRef>
          </c:cat>
          <c:val>
            <c:numRef>
              <c:f>FlowsExports!$D$364:$D$544</c:f>
              <c:numCache>
                <c:formatCode>General</c:formatCode>
                <c:ptCount val="181"/>
                <c:pt idx="0">
                  <c:v>1250</c:v>
                </c:pt>
                <c:pt idx="1">
                  <c:v>1240</c:v>
                </c:pt>
                <c:pt idx="2">
                  <c:v>1230</c:v>
                </c:pt>
                <c:pt idx="3">
                  <c:v>1230</c:v>
                </c:pt>
                <c:pt idx="4">
                  <c:v>1220</c:v>
                </c:pt>
                <c:pt idx="5">
                  <c:v>1220</c:v>
                </c:pt>
                <c:pt idx="6">
                  <c:v>1210</c:v>
                </c:pt>
                <c:pt idx="7">
                  <c:v>1190</c:v>
                </c:pt>
                <c:pt idx="8">
                  <c:v>1190</c:v>
                </c:pt>
                <c:pt idx="9">
                  <c:v>1170</c:v>
                </c:pt>
                <c:pt idx="10">
                  <c:v>1180</c:v>
                </c:pt>
                <c:pt idx="11">
                  <c:v>1170</c:v>
                </c:pt>
                <c:pt idx="12">
                  <c:v>1210</c:v>
                </c:pt>
                <c:pt idx="13">
                  <c:v>1270</c:v>
                </c:pt>
                <c:pt idx="14">
                  <c:v>1300</c:v>
                </c:pt>
                <c:pt idx="15">
                  <c:v>1350</c:v>
                </c:pt>
                <c:pt idx="16">
                  <c:v>1360</c:v>
                </c:pt>
                <c:pt idx="17">
                  <c:v>1400</c:v>
                </c:pt>
                <c:pt idx="18">
                  <c:v>1530</c:v>
                </c:pt>
                <c:pt idx="19">
                  <c:v>1930</c:v>
                </c:pt>
                <c:pt idx="20">
                  <c:v>2930</c:v>
                </c:pt>
                <c:pt idx="21">
                  <c:v>3760</c:v>
                </c:pt>
                <c:pt idx="22">
                  <c:v>4100</c:v>
                </c:pt>
                <c:pt idx="23">
                  <c:v>4140</c:v>
                </c:pt>
                <c:pt idx="24">
                  <c:v>3800</c:v>
                </c:pt>
                <c:pt idx="25">
                  <c:v>3470</c:v>
                </c:pt>
                <c:pt idx="26">
                  <c:v>3170</c:v>
                </c:pt>
                <c:pt idx="27">
                  <c:v>2770</c:v>
                </c:pt>
                <c:pt idx="28">
                  <c:v>2450</c:v>
                </c:pt>
                <c:pt idx="29">
                  <c:v>2180</c:v>
                </c:pt>
                <c:pt idx="30">
                  <c:v>1990</c:v>
                </c:pt>
                <c:pt idx="31">
                  <c:v>1850</c:v>
                </c:pt>
                <c:pt idx="32">
                  <c:v>1770</c:v>
                </c:pt>
                <c:pt idx="33">
                  <c:v>1760</c:v>
                </c:pt>
                <c:pt idx="34">
                  <c:v>1840</c:v>
                </c:pt>
                <c:pt idx="35">
                  <c:v>1870</c:v>
                </c:pt>
                <c:pt idx="36">
                  <c:v>1890</c:v>
                </c:pt>
                <c:pt idx="37">
                  <c:v>1890</c:v>
                </c:pt>
                <c:pt idx="38">
                  <c:v>1950</c:v>
                </c:pt>
                <c:pt idx="39">
                  <c:v>2530</c:v>
                </c:pt>
                <c:pt idx="40">
                  <c:v>2680</c:v>
                </c:pt>
                <c:pt idx="41">
                  <c:v>2670</c:v>
                </c:pt>
                <c:pt idx="42">
                  <c:v>2700</c:v>
                </c:pt>
                <c:pt idx="43">
                  <c:v>2760</c:v>
                </c:pt>
                <c:pt idx="44">
                  <c:v>2710</c:v>
                </c:pt>
                <c:pt idx="45">
                  <c:v>2580</c:v>
                </c:pt>
                <c:pt idx="46">
                  <c:v>2480</c:v>
                </c:pt>
                <c:pt idx="47">
                  <c:v>2410</c:v>
                </c:pt>
                <c:pt idx="48">
                  <c:v>2370</c:v>
                </c:pt>
                <c:pt idx="49">
                  <c:v>2330</c:v>
                </c:pt>
                <c:pt idx="50">
                  <c:v>2290</c:v>
                </c:pt>
                <c:pt idx="51">
                  <c:v>2260</c:v>
                </c:pt>
                <c:pt idx="52">
                  <c:v>2290</c:v>
                </c:pt>
                <c:pt idx="53">
                  <c:v>2310</c:v>
                </c:pt>
                <c:pt idx="54">
                  <c:v>2570</c:v>
                </c:pt>
                <c:pt idx="55">
                  <c:v>2870</c:v>
                </c:pt>
                <c:pt idx="56">
                  <c:v>3470</c:v>
                </c:pt>
                <c:pt idx="57">
                  <c:v>3260</c:v>
                </c:pt>
                <c:pt idx="58">
                  <c:v>3560</c:v>
                </c:pt>
                <c:pt idx="59">
                  <c:v>4250</c:v>
                </c:pt>
                <c:pt idx="60">
                  <c:v>3890</c:v>
                </c:pt>
                <c:pt idx="61">
                  <c:v>3780</c:v>
                </c:pt>
                <c:pt idx="62">
                  <c:v>3920</c:v>
                </c:pt>
                <c:pt idx="63">
                  <c:v>4730</c:v>
                </c:pt>
                <c:pt idx="64">
                  <c:v>4530</c:v>
                </c:pt>
                <c:pt idx="65">
                  <c:v>3950</c:v>
                </c:pt>
                <c:pt idx="66">
                  <c:v>3700</c:v>
                </c:pt>
                <c:pt idx="67">
                  <c:v>3410</c:v>
                </c:pt>
                <c:pt idx="68">
                  <c:v>3150</c:v>
                </c:pt>
                <c:pt idx="69">
                  <c:v>2930</c:v>
                </c:pt>
                <c:pt idx="70">
                  <c:v>2760</c:v>
                </c:pt>
                <c:pt idx="71">
                  <c:v>2680</c:v>
                </c:pt>
                <c:pt idx="72">
                  <c:v>2580</c:v>
                </c:pt>
                <c:pt idx="73">
                  <c:v>2510</c:v>
                </c:pt>
                <c:pt idx="74">
                  <c:v>2460</c:v>
                </c:pt>
                <c:pt idx="75">
                  <c:v>2420</c:v>
                </c:pt>
                <c:pt idx="76">
                  <c:v>2390</c:v>
                </c:pt>
                <c:pt idx="77">
                  <c:v>2390</c:v>
                </c:pt>
                <c:pt idx="78">
                  <c:v>2380</c:v>
                </c:pt>
                <c:pt idx="79">
                  <c:v>2490</c:v>
                </c:pt>
                <c:pt idx="80">
                  <c:v>2810</c:v>
                </c:pt>
                <c:pt idx="81">
                  <c:v>2830</c:v>
                </c:pt>
                <c:pt idx="82">
                  <c:v>2650</c:v>
                </c:pt>
                <c:pt idx="83">
                  <c:v>2400</c:v>
                </c:pt>
                <c:pt idx="84">
                  <c:v>2270</c:v>
                </c:pt>
                <c:pt idx="85">
                  <c:v>2210</c:v>
                </c:pt>
                <c:pt idx="86">
                  <c:v>2190</c:v>
                </c:pt>
                <c:pt idx="87">
                  <c:v>2170</c:v>
                </c:pt>
                <c:pt idx="88">
                  <c:v>2110</c:v>
                </c:pt>
                <c:pt idx="89">
                  <c:v>2020</c:v>
                </c:pt>
                <c:pt idx="90">
                  <c:v>1930</c:v>
                </c:pt>
                <c:pt idx="91">
                  <c:v>2060</c:v>
                </c:pt>
                <c:pt idx="92">
                  <c:v>2740</c:v>
                </c:pt>
                <c:pt idx="93">
                  <c:v>3090</c:v>
                </c:pt>
                <c:pt idx="94">
                  <c:v>3410</c:v>
                </c:pt>
                <c:pt idx="95">
                  <c:v>3550</c:v>
                </c:pt>
                <c:pt idx="96">
                  <c:v>3630</c:v>
                </c:pt>
                <c:pt idx="97">
                  <c:v>3680</c:v>
                </c:pt>
                <c:pt idx="98">
                  <c:v>3610</c:v>
                </c:pt>
                <c:pt idx="99">
                  <c:v>3560</c:v>
                </c:pt>
                <c:pt idx="100">
                  <c:v>3500</c:v>
                </c:pt>
                <c:pt idx="101">
                  <c:v>3690</c:v>
                </c:pt>
                <c:pt idx="102">
                  <c:v>3740</c:v>
                </c:pt>
                <c:pt idx="103">
                  <c:v>4150</c:v>
                </c:pt>
                <c:pt idx="104">
                  <c:v>4280</c:v>
                </c:pt>
                <c:pt idx="105">
                  <c:v>4340</c:v>
                </c:pt>
                <c:pt idx="106">
                  <c:v>4500</c:v>
                </c:pt>
                <c:pt idx="107">
                  <c:v>4650</c:v>
                </c:pt>
                <c:pt idx="108">
                  <c:v>4680</c:v>
                </c:pt>
                <c:pt idx="109">
                  <c:v>4830</c:v>
                </c:pt>
                <c:pt idx="110">
                  <c:v>5180</c:v>
                </c:pt>
                <c:pt idx="111">
                  <c:v>5210</c:v>
                </c:pt>
                <c:pt idx="112">
                  <c:v>5280</c:v>
                </c:pt>
                <c:pt idx="113">
                  <c:v>5510</c:v>
                </c:pt>
                <c:pt idx="114">
                  <c:v>5720</c:v>
                </c:pt>
                <c:pt idx="115">
                  <c:v>5760</c:v>
                </c:pt>
                <c:pt idx="116">
                  <c:v>5690</c:v>
                </c:pt>
                <c:pt idx="117">
                  <c:v>5570</c:v>
                </c:pt>
                <c:pt idx="118">
                  <c:v>5490</c:v>
                </c:pt>
                <c:pt idx="119">
                  <c:v>5280</c:v>
                </c:pt>
                <c:pt idx="120">
                  <c:v>5150</c:v>
                </c:pt>
                <c:pt idx="121">
                  <c:v>5190</c:v>
                </c:pt>
                <c:pt idx="122">
                  <c:v>5170</c:v>
                </c:pt>
                <c:pt idx="123">
                  <c:v>4930</c:v>
                </c:pt>
                <c:pt idx="124">
                  <c:v>5330</c:v>
                </c:pt>
                <c:pt idx="125">
                  <c:v>5720</c:v>
                </c:pt>
                <c:pt idx="126">
                  <c:v>5840</c:v>
                </c:pt>
                <c:pt idx="127">
                  <c:v>5840</c:v>
                </c:pt>
                <c:pt idx="128">
                  <c:v>5940</c:v>
                </c:pt>
                <c:pt idx="129">
                  <c:v>6120</c:v>
                </c:pt>
                <c:pt idx="130">
                  <c:v>6010</c:v>
                </c:pt>
                <c:pt idx="131">
                  <c:v>5810</c:v>
                </c:pt>
                <c:pt idx="132">
                  <c:v>5630</c:v>
                </c:pt>
                <c:pt idx="133">
                  <c:v>5250</c:v>
                </c:pt>
                <c:pt idx="134">
                  <c:v>4890</c:v>
                </c:pt>
                <c:pt idx="135">
                  <c:v>4890</c:v>
                </c:pt>
                <c:pt idx="136">
                  <c:v>4720</c:v>
                </c:pt>
                <c:pt idx="137">
                  <c:v>4410</c:v>
                </c:pt>
                <c:pt idx="138">
                  <c:v>4320</c:v>
                </c:pt>
                <c:pt idx="139">
                  <c:v>4320</c:v>
                </c:pt>
                <c:pt idx="140">
                  <c:v>4400</c:v>
                </c:pt>
                <c:pt idx="141">
                  <c:v>4370</c:v>
                </c:pt>
                <c:pt idx="142">
                  <c:v>4770</c:v>
                </c:pt>
                <c:pt idx="143">
                  <c:v>5260</c:v>
                </c:pt>
                <c:pt idx="144">
                  <c:v>5110</c:v>
                </c:pt>
                <c:pt idx="145">
                  <c:v>4940</c:v>
                </c:pt>
                <c:pt idx="146">
                  <c:v>4910</c:v>
                </c:pt>
                <c:pt idx="147">
                  <c:v>4780</c:v>
                </c:pt>
                <c:pt idx="148">
                  <c:v>4530</c:v>
                </c:pt>
                <c:pt idx="149">
                  <c:v>4300</c:v>
                </c:pt>
                <c:pt idx="150">
                  <c:v>4180</c:v>
                </c:pt>
                <c:pt idx="151">
                  <c:v>4090</c:v>
                </c:pt>
                <c:pt idx="152">
                  <c:v>3960</c:v>
                </c:pt>
                <c:pt idx="153">
                  <c:v>3890</c:v>
                </c:pt>
                <c:pt idx="154">
                  <c:v>3850</c:v>
                </c:pt>
                <c:pt idx="155">
                  <c:v>4180</c:v>
                </c:pt>
                <c:pt idx="156">
                  <c:v>4860</c:v>
                </c:pt>
                <c:pt idx="157">
                  <c:v>4430</c:v>
                </c:pt>
                <c:pt idx="158">
                  <c:v>3980</c:v>
                </c:pt>
                <c:pt idx="159">
                  <c:v>3790</c:v>
                </c:pt>
                <c:pt idx="160">
                  <c:v>3690</c:v>
                </c:pt>
                <c:pt idx="161">
                  <c:v>4560</c:v>
                </c:pt>
                <c:pt idx="162">
                  <c:v>5620</c:v>
                </c:pt>
                <c:pt idx="163">
                  <c:v>5840</c:v>
                </c:pt>
                <c:pt idx="164">
                  <c:v>6050</c:v>
                </c:pt>
                <c:pt idx="165">
                  <c:v>6300</c:v>
                </c:pt>
                <c:pt idx="166">
                  <c:v>5510</c:v>
                </c:pt>
                <c:pt idx="167">
                  <c:v>4910</c:v>
                </c:pt>
                <c:pt idx="168">
                  <c:v>4110</c:v>
                </c:pt>
                <c:pt idx="169">
                  <c:v>3510</c:v>
                </c:pt>
                <c:pt idx="170">
                  <c:v>3290</c:v>
                </c:pt>
                <c:pt idx="171">
                  <c:v>3100</c:v>
                </c:pt>
                <c:pt idx="172">
                  <c:v>2860</c:v>
                </c:pt>
                <c:pt idx="173">
                  <c:v>2740</c:v>
                </c:pt>
                <c:pt idx="174">
                  <c:v>2710</c:v>
                </c:pt>
                <c:pt idx="175">
                  <c:v>2610</c:v>
                </c:pt>
                <c:pt idx="176">
                  <c:v>2630</c:v>
                </c:pt>
                <c:pt idx="177">
                  <c:v>2950</c:v>
                </c:pt>
                <c:pt idx="178">
                  <c:v>3210</c:v>
                </c:pt>
                <c:pt idx="179">
                  <c:v>3100</c:v>
                </c:pt>
                <c:pt idx="180">
                  <c:v>3680</c:v>
                </c:pt>
              </c:numCache>
            </c:numRef>
          </c:val>
          <c:smooth val="0"/>
        </c:ser>
        <c:ser>
          <c:idx val="1"/>
          <c:order val="1"/>
          <c:tx>
            <c:strRef>
              <c:f>FlowsExports!$E$1</c:f>
              <c:strCache>
                <c:ptCount val="1"/>
                <c:pt idx="0">
                  <c:v>EXPORTS</c:v>
                </c:pt>
              </c:strCache>
            </c:strRef>
          </c:tx>
          <c:spPr>
            <a:ln>
              <a:solidFill>
                <a:schemeClr val="tx1"/>
              </a:solidFill>
            </a:ln>
          </c:spPr>
          <c:marker>
            <c:symbol val="none"/>
          </c:marker>
          <c:cat>
            <c:multiLvlStrRef>
              <c:f>FlowsExports!$A$364:$C$544</c:f>
              <c:multiLvlStrCache>
                <c:ptCount val="181"/>
                <c:lvl>
                  <c:pt idx="0">
                    <c:v>01-Jan-10</c:v>
                  </c:pt>
                  <c:pt idx="1">
                    <c:v>02-Jan-10</c:v>
                  </c:pt>
                  <c:pt idx="2">
                    <c:v>03-Jan-10</c:v>
                  </c:pt>
                  <c:pt idx="3">
                    <c:v>04-Jan-10</c:v>
                  </c:pt>
                  <c:pt idx="4">
                    <c:v>05-Jan-10</c:v>
                  </c:pt>
                  <c:pt idx="5">
                    <c:v>06-Jan-10</c:v>
                  </c:pt>
                  <c:pt idx="6">
                    <c:v>07-Jan-10</c:v>
                  </c:pt>
                  <c:pt idx="7">
                    <c:v>08-Jan-10</c:v>
                  </c:pt>
                  <c:pt idx="8">
                    <c:v>09-Jan-10</c:v>
                  </c:pt>
                  <c:pt idx="9">
                    <c:v>10-Jan-10</c:v>
                  </c:pt>
                  <c:pt idx="10">
                    <c:v>11-Jan-10</c:v>
                  </c:pt>
                  <c:pt idx="11">
                    <c:v>12-Jan-10</c:v>
                  </c:pt>
                  <c:pt idx="12">
                    <c:v>13-Jan-10</c:v>
                  </c:pt>
                  <c:pt idx="13">
                    <c:v>14-Jan-10</c:v>
                  </c:pt>
                  <c:pt idx="14">
                    <c:v>15-Jan-10</c:v>
                  </c:pt>
                  <c:pt idx="15">
                    <c:v>16-Jan-10</c:v>
                  </c:pt>
                  <c:pt idx="16">
                    <c:v>17-Jan-10</c:v>
                  </c:pt>
                  <c:pt idx="17">
                    <c:v>18-Jan-10</c:v>
                  </c:pt>
                  <c:pt idx="18">
                    <c:v>19-Jan-10</c:v>
                  </c:pt>
                  <c:pt idx="19">
                    <c:v>20-Jan-10</c:v>
                  </c:pt>
                  <c:pt idx="20">
                    <c:v>21-Jan-10</c:v>
                  </c:pt>
                  <c:pt idx="21">
                    <c:v>22-Jan-10</c:v>
                  </c:pt>
                  <c:pt idx="22">
                    <c:v>23-Jan-10</c:v>
                  </c:pt>
                  <c:pt idx="23">
                    <c:v>24-Jan-10</c:v>
                  </c:pt>
                  <c:pt idx="24">
                    <c:v>25-Jan-10</c:v>
                  </c:pt>
                  <c:pt idx="25">
                    <c:v>26-Jan-10</c:v>
                  </c:pt>
                  <c:pt idx="26">
                    <c:v>27-Jan-10</c:v>
                  </c:pt>
                  <c:pt idx="27">
                    <c:v>28-Jan-10</c:v>
                  </c:pt>
                  <c:pt idx="28">
                    <c:v>29-Jan-10</c:v>
                  </c:pt>
                  <c:pt idx="29">
                    <c:v>30-Jan-10</c:v>
                  </c:pt>
                  <c:pt idx="30">
                    <c:v>31-Jan-10</c:v>
                  </c:pt>
                  <c:pt idx="31">
                    <c:v>01-Feb-10</c:v>
                  </c:pt>
                  <c:pt idx="32">
                    <c:v>02-Feb-10</c:v>
                  </c:pt>
                  <c:pt idx="33">
                    <c:v>03-Feb-10</c:v>
                  </c:pt>
                  <c:pt idx="34">
                    <c:v>04-Feb-10</c:v>
                  </c:pt>
                  <c:pt idx="35">
                    <c:v>05-Feb-10</c:v>
                  </c:pt>
                  <c:pt idx="36">
                    <c:v>06-Feb-10</c:v>
                  </c:pt>
                  <c:pt idx="37">
                    <c:v>07-Feb-10</c:v>
                  </c:pt>
                  <c:pt idx="38">
                    <c:v>08-Feb-10</c:v>
                  </c:pt>
                  <c:pt idx="39">
                    <c:v>09-Feb-10</c:v>
                  </c:pt>
                  <c:pt idx="40">
                    <c:v>10-Feb-10</c:v>
                  </c:pt>
                  <c:pt idx="41">
                    <c:v>11-Feb-10</c:v>
                  </c:pt>
                  <c:pt idx="42">
                    <c:v>12-Feb-10</c:v>
                  </c:pt>
                  <c:pt idx="43">
                    <c:v>13-Feb-10</c:v>
                  </c:pt>
                  <c:pt idx="44">
                    <c:v>14-Feb-10</c:v>
                  </c:pt>
                  <c:pt idx="45">
                    <c:v>15-Feb-10</c:v>
                  </c:pt>
                  <c:pt idx="46">
                    <c:v>16-Feb-10</c:v>
                  </c:pt>
                  <c:pt idx="47">
                    <c:v>17-Feb-10</c:v>
                  </c:pt>
                  <c:pt idx="48">
                    <c:v>18-Feb-10</c:v>
                  </c:pt>
                  <c:pt idx="49">
                    <c:v>19-Feb-10</c:v>
                  </c:pt>
                  <c:pt idx="50">
                    <c:v>20-Feb-10</c:v>
                  </c:pt>
                  <c:pt idx="51">
                    <c:v>21-Feb-10</c:v>
                  </c:pt>
                  <c:pt idx="52">
                    <c:v>22-Feb-10</c:v>
                  </c:pt>
                  <c:pt idx="53">
                    <c:v>23-Feb-10</c:v>
                  </c:pt>
                  <c:pt idx="54">
                    <c:v>24-Feb-10</c:v>
                  </c:pt>
                  <c:pt idx="55">
                    <c:v>25-Feb-10</c:v>
                  </c:pt>
                  <c:pt idx="56">
                    <c:v>26-Feb-10</c:v>
                  </c:pt>
                  <c:pt idx="57">
                    <c:v>27-Feb-10</c:v>
                  </c:pt>
                  <c:pt idx="58">
                    <c:v>28-Feb-10</c:v>
                  </c:pt>
                  <c:pt idx="59">
                    <c:v>01-Mar-10</c:v>
                  </c:pt>
                  <c:pt idx="60">
                    <c:v>02-Mar-10</c:v>
                  </c:pt>
                  <c:pt idx="61">
                    <c:v>03-Mar-10</c:v>
                  </c:pt>
                  <c:pt idx="62">
                    <c:v>04-Mar-10</c:v>
                  </c:pt>
                  <c:pt idx="63">
                    <c:v>05-Mar-10</c:v>
                  </c:pt>
                  <c:pt idx="64">
                    <c:v>06-Mar-10</c:v>
                  </c:pt>
                  <c:pt idx="65">
                    <c:v>07-Mar-10</c:v>
                  </c:pt>
                  <c:pt idx="66">
                    <c:v>08-Mar-10</c:v>
                  </c:pt>
                  <c:pt idx="67">
                    <c:v>09-Mar-10</c:v>
                  </c:pt>
                  <c:pt idx="68">
                    <c:v>10-Mar-10</c:v>
                  </c:pt>
                  <c:pt idx="69">
                    <c:v>11-Mar-10</c:v>
                  </c:pt>
                  <c:pt idx="70">
                    <c:v>12-Mar-10</c:v>
                  </c:pt>
                  <c:pt idx="71">
                    <c:v>13-Mar-10</c:v>
                  </c:pt>
                  <c:pt idx="72">
                    <c:v>14-Mar-10</c:v>
                  </c:pt>
                  <c:pt idx="73">
                    <c:v>15-Mar-10</c:v>
                  </c:pt>
                  <c:pt idx="74">
                    <c:v>16-Mar-10</c:v>
                  </c:pt>
                  <c:pt idx="75">
                    <c:v>17-Mar-10</c:v>
                  </c:pt>
                  <c:pt idx="76">
                    <c:v>18-Mar-10</c:v>
                  </c:pt>
                  <c:pt idx="77">
                    <c:v>19-Mar-10</c:v>
                  </c:pt>
                  <c:pt idx="78">
                    <c:v>20-Mar-10</c:v>
                  </c:pt>
                  <c:pt idx="79">
                    <c:v>21-Mar-10</c:v>
                  </c:pt>
                  <c:pt idx="80">
                    <c:v>22-Mar-10</c:v>
                  </c:pt>
                  <c:pt idx="81">
                    <c:v>23-Mar-10</c:v>
                  </c:pt>
                  <c:pt idx="82">
                    <c:v>24-Mar-10</c:v>
                  </c:pt>
                  <c:pt idx="83">
                    <c:v>25-Mar-10</c:v>
                  </c:pt>
                  <c:pt idx="84">
                    <c:v>26-Mar-10</c:v>
                  </c:pt>
                  <c:pt idx="85">
                    <c:v>27-Mar-10</c:v>
                  </c:pt>
                  <c:pt idx="86">
                    <c:v>28-Mar-10</c:v>
                  </c:pt>
                  <c:pt idx="87">
                    <c:v>29-Mar-10</c:v>
                  </c:pt>
                  <c:pt idx="88">
                    <c:v>30-Mar-10</c:v>
                  </c:pt>
                  <c:pt idx="89">
                    <c:v>31-Mar-10</c:v>
                  </c:pt>
                  <c:pt idx="90">
                    <c:v>01-Apr-10</c:v>
                  </c:pt>
                  <c:pt idx="91">
                    <c:v>02-Apr-10</c:v>
                  </c:pt>
                  <c:pt idx="92">
                    <c:v>03-Apr-10</c:v>
                  </c:pt>
                  <c:pt idx="93">
                    <c:v>04-Apr-10</c:v>
                  </c:pt>
                  <c:pt idx="94">
                    <c:v>05-Apr-10</c:v>
                  </c:pt>
                  <c:pt idx="95">
                    <c:v>06-Apr-10</c:v>
                  </c:pt>
                  <c:pt idx="96">
                    <c:v>07-Apr-10</c:v>
                  </c:pt>
                  <c:pt idx="97">
                    <c:v>08-Apr-10</c:v>
                  </c:pt>
                  <c:pt idx="98">
                    <c:v>09-Apr-10</c:v>
                  </c:pt>
                  <c:pt idx="99">
                    <c:v>10-Apr-10</c:v>
                  </c:pt>
                  <c:pt idx="100">
                    <c:v>11-Apr-10</c:v>
                  </c:pt>
                  <c:pt idx="101">
                    <c:v>12-Apr-10</c:v>
                  </c:pt>
                  <c:pt idx="102">
                    <c:v>13-Apr-10</c:v>
                  </c:pt>
                  <c:pt idx="103">
                    <c:v>14-Apr-10</c:v>
                  </c:pt>
                  <c:pt idx="104">
                    <c:v>15-Apr-10</c:v>
                  </c:pt>
                  <c:pt idx="105">
                    <c:v>16-Apr-10</c:v>
                  </c:pt>
                  <c:pt idx="106">
                    <c:v>17-Apr-10</c:v>
                  </c:pt>
                  <c:pt idx="107">
                    <c:v>18-Apr-10</c:v>
                  </c:pt>
                  <c:pt idx="108">
                    <c:v>19-Apr-10</c:v>
                  </c:pt>
                  <c:pt idx="109">
                    <c:v>20-Apr-10</c:v>
                  </c:pt>
                  <c:pt idx="110">
                    <c:v>21-Apr-10</c:v>
                  </c:pt>
                  <c:pt idx="111">
                    <c:v>22-Apr-10</c:v>
                  </c:pt>
                  <c:pt idx="112">
                    <c:v>23-Apr-10</c:v>
                  </c:pt>
                  <c:pt idx="113">
                    <c:v>24-Apr-10</c:v>
                  </c:pt>
                  <c:pt idx="114">
                    <c:v>25-Apr-10</c:v>
                  </c:pt>
                  <c:pt idx="115">
                    <c:v>26-Apr-10</c:v>
                  </c:pt>
                  <c:pt idx="116">
                    <c:v>27-Apr-10</c:v>
                  </c:pt>
                  <c:pt idx="117">
                    <c:v>28-Apr-10</c:v>
                  </c:pt>
                  <c:pt idx="118">
                    <c:v>29-Apr-10</c:v>
                  </c:pt>
                  <c:pt idx="119">
                    <c:v>30-Apr-10</c:v>
                  </c:pt>
                  <c:pt idx="120">
                    <c:v>01-May-10</c:v>
                  </c:pt>
                  <c:pt idx="121">
                    <c:v>02-May-10</c:v>
                  </c:pt>
                  <c:pt idx="122">
                    <c:v>03-May-10</c:v>
                  </c:pt>
                  <c:pt idx="123">
                    <c:v>04-May-10</c:v>
                  </c:pt>
                  <c:pt idx="124">
                    <c:v>05-May-10</c:v>
                  </c:pt>
                  <c:pt idx="125">
                    <c:v>06-May-10</c:v>
                  </c:pt>
                  <c:pt idx="126">
                    <c:v>07-May-10</c:v>
                  </c:pt>
                  <c:pt idx="127">
                    <c:v>08-May-10</c:v>
                  </c:pt>
                  <c:pt idx="128">
                    <c:v>09-May-10</c:v>
                  </c:pt>
                  <c:pt idx="129">
                    <c:v>10-May-10</c:v>
                  </c:pt>
                  <c:pt idx="130">
                    <c:v>11-May-10</c:v>
                  </c:pt>
                  <c:pt idx="131">
                    <c:v>12-May-10</c:v>
                  </c:pt>
                  <c:pt idx="132">
                    <c:v>13-May-10</c:v>
                  </c:pt>
                  <c:pt idx="133">
                    <c:v>14-May-10</c:v>
                  </c:pt>
                  <c:pt idx="134">
                    <c:v>15-May-10</c:v>
                  </c:pt>
                  <c:pt idx="135">
                    <c:v>16-May-10</c:v>
                  </c:pt>
                  <c:pt idx="136">
                    <c:v>17-May-10</c:v>
                  </c:pt>
                  <c:pt idx="137">
                    <c:v>18-May-10</c:v>
                  </c:pt>
                  <c:pt idx="138">
                    <c:v>19-May-10</c:v>
                  </c:pt>
                  <c:pt idx="139">
                    <c:v>20-May-10</c:v>
                  </c:pt>
                  <c:pt idx="140">
                    <c:v>21-May-10</c:v>
                  </c:pt>
                  <c:pt idx="141">
                    <c:v>22-May-10</c:v>
                  </c:pt>
                  <c:pt idx="142">
                    <c:v>23-May-10</c:v>
                  </c:pt>
                  <c:pt idx="143">
                    <c:v>24-May-10</c:v>
                  </c:pt>
                  <c:pt idx="144">
                    <c:v>25-May-10</c:v>
                  </c:pt>
                  <c:pt idx="145">
                    <c:v>26-May-10</c:v>
                  </c:pt>
                  <c:pt idx="146">
                    <c:v>27-May-10</c:v>
                  </c:pt>
                  <c:pt idx="147">
                    <c:v>28-May-10</c:v>
                  </c:pt>
                  <c:pt idx="148">
                    <c:v>29-May-10</c:v>
                  </c:pt>
                  <c:pt idx="149">
                    <c:v>30-May-10</c:v>
                  </c:pt>
                  <c:pt idx="150">
                    <c:v>31-May-10</c:v>
                  </c:pt>
                  <c:pt idx="151">
                    <c:v>01-Jun-10</c:v>
                  </c:pt>
                  <c:pt idx="152">
                    <c:v>02-Jun-10</c:v>
                  </c:pt>
                  <c:pt idx="153">
                    <c:v>03-Jun-10</c:v>
                  </c:pt>
                  <c:pt idx="154">
                    <c:v>04-Jun-10</c:v>
                  </c:pt>
                  <c:pt idx="155">
                    <c:v>05-Jun-10</c:v>
                  </c:pt>
                  <c:pt idx="156">
                    <c:v>06-Jun-10</c:v>
                  </c:pt>
                  <c:pt idx="157">
                    <c:v>07-Jun-10</c:v>
                  </c:pt>
                  <c:pt idx="158">
                    <c:v>08-Jun-10</c:v>
                  </c:pt>
                  <c:pt idx="159">
                    <c:v>09-Jun-10</c:v>
                  </c:pt>
                  <c:pt idx="160">
                    <c:v>10-Jun-10</c:v>
                  </c:pt>
                  <c:pt idx="161">
                    <c:v>11-Jun-10</c:v>
                  </c:pt>
                  <c:pt idx="162">
                    <c:v>12-Jun-10</c:v>
                  </c:pt>
                  <c:pt idx="163">
                    <c:v>13-Jun-10</c:v>
                  </c:pt>
                  <c:pt idx="164">
                    <c:v>14-Jun-10</c:v>
                  </c:pt>
                  <c:pt idx="165">
                    <c:v>15-Jun-10</c:v>
                  </c:pt>
                  <c:pt idx="166">
                    <c:v>16-Jun-10</c:v>
                  </c:pt>
                  <c:pt idx="167">
                    <c:v>17-Jun-10</c:v>
                  </c:pt>
                  <c:pt idx="168">
                    <c:v>18-Jun-10</c:v>
                  </c:pt>
                  <c:pt idx="169">
                    <c:v>19-Jun-10</c:v>
                  </c:pt>
                  <c:pt idx="170">
                    <c:v>20-Jun-10</c:v>
                  </c:pt>
                  <c:pt idx="171">
                    <c:v>21-Jun-10</c:v>
                  </c:pt>
                  <c:pt idx="172">
                    <c:v>22-Jun-10</c:v>
                  </c:pt>
                  <c:pt idx="173">
                    <c:v>23-Jun-10</c:v>
                  </c:pt>
                  <c:pt idx="174">
                    <c:v>24-Jun-10</c:v>
                  </c:pt>
                  <c:pt idx="175">
                    <c:v>25-Jun-10</c:v>
                  </c:pt>
                  <c:pt idx="176">
                    <c:v>26-Jun-10</c:v>
                  </c:pt>
                  <c:pt idx="177">
                    <c:v>27-Jun-10</c:v>
                  </c:pt>
                  <c:pt idx="178">
                    <c:v>28-Jun-10</c:v>
                  </c:pt>
                  <c:pt idx="179">
                    <c:v>29-Jun-10</c:v>
                  </c:pt>
                  <c:pt idx="180">
                    <c:v>30-Jun-10</c:v>
                  </c:pt>
                </c:lvl>
                <c:lvl>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2</c:v>
                  </c:pt>
                  <c:pt idx="32">
                    <c:v>2</c:v>
                  </c:pt>
                  <c:pt idx="33">
                    <c:v>2</c:v>
                  </c:pt>
                  <c:pt idx="34">
                    <c:v>2</c:v>
                  </c:pt>
                  <c:pt idx="35">
                    <c:v>2</c:v>
                  </c:pt>
                  <c:pt idx="36">
                    <c:v>2</c:v>
                  </c:pt>
                  <c:pt idx="37">
                    <c:v>2</c:v>
                  </c:pt>
                  <c:pt idx="38">
                    <c:v>2</c:v>
                  </c:pt>
                  <c:pt idx="39">
                    <c:v>2</c:v>
                  </c:pt>
                  <c:pt idx="40">
                    <c:v>2</c:v>
                  </c:pt>
                  <c:pt idx="41">
                    <c:v>2</c:v>
                  </c:pt>
                  <c:pt idx="42">
                    <c:v>2</c:v>
                  </c:pt>
                  <c:pt idx="43">
                    <c:v>2</c:v>
                  </c:pt>
                  <c:pt idx="44">
                    <c:v>2</c:v>
                  </c:pt>
                  <c:pt idx="45">
                    <c:v>2</c:v>
                  </c:pt>
                  <c:pt idx="46">
                    <c:v>2</c:v>
                  </c:pt>
                  <c:pt idx="47">
                    <c:v>2</c:v>
                  </c:pt>
                  <c:pt idx="48">
                    <c:v>2</c:v>
                  </c:pt>
                  <c:pt idx="49">
                    <c:v>2</c:v>
                  </c:pt>
                  <c:pt idx="50">
                    <c:v>2</c:v>
                  </c:pt>
                  <c:pt idx="51">
                    <c:v>2</c:v>
                  </c:pt>
                  <c:pt idx="52">
                    <c:v>2</c:v>
                  </c:pt>
                  <c:pt idx="53">
                    <c:v>2</c:v>
                  </c:pt>
                  <c:pt idx="54">
                    <c:v>2</c:v>
                  </c:pt>
                  <c:pt idx="55">
                    <c:v>2</c:v>
                  </c:pt>
                  <c:pt idx="56">
                    <c:v>2</c:v>
                  </c:pt>
                  <c:pt idx="57">
                    <c:v>2</c:v>
                  </c:pt>
                  <c:pt idx="58">
                    <c:v>2</c:v>
                  </c:pt>
                  <c:pt idx="59">
                    <c:v>3</c:v>
                  </c:pt>
                  <c:pt idx="60">
                    <c:v>3</c:v>
                  </c:pt>
                  <c:pt idx="61">
                    <c:v>3</c:v>
                  </c:pt>
                  <c:pt idx="62">
                    <c:v>3</c:v>
                  </c:pt>
                  <c:pt idx="63">
                    <c:v>3</c:v>
                  </c:pt>
                  <c:pt idx="64">
                    <c:v>3</c:v>
                  </c:pt>
                  <c:pt idx="65">
                    <c:v>3</c:v>
                  </c:pt>
                  <c:pt idx="66">
                    <c:v>3</c:v>
                  </c:pt>
                  <c:pt idx="67">
                    <c:v>3</c:v>
                  </c:pt>
                  <c:pt idx="68">
                    <c:v>3</c:v>
                  </c:pt>
                  <c:pt idx="69">
                    <c:v>3</c:v>
                  </c:pt>
                  <c:pt idx="70">
                    <c:v>3</c:v>
                  </c:pt>
                  <c:pt idx="71">
                    <c:v>3</c:v>
                  </c:pt>
                  <c:pt idx="72">
                    <c:v>3</c:v>
                  </c:pt>
                  <c:pt idx="73">
                    <c:v>3</c:v>
                  </c:pt>
                  <c:pt idx="74">
                    <c:v>3</c:v>
                  </c:pt>
                  <c:pt idx="75">
                    <c:v>3</c:v>
                  </c:pt>
                  <c:pt idx="76">
                    <c:v>3</c:v>
                  </c:pt>
                  <c:pt idx="77">
                    <c:v>3</c:v>
                  </c:pt>
                  <c:pt idx="78">
                    <c:v>3</c:v>
                  </c:pt>
                  <c:pt idx="79">
                    <c:v>3</c:v>
                  </c:pt>
                  <c:pt idx="80">
                    <c:v>3</c:v>
                  </c:pt>
                  <c:pt idx="81">
                    <c:v>3</c:v>
                  </c:pt>
                  <c:pt idx="82">
                    <c:v>3</c:v>
                  </c:pt>
                  <c:pt idx="83">
                    <c:v>3</c:v>
                  </c:pt>
                  <c:pt idx="84">
                    <c:v>3</c:v>
                  </c:pt>
                  <c:pt idx="85">
                    <c:v>3</c:v>
                  </c:pt>
                  <c:pt idx="86">
                    <c:v>3</c:v>
                  </c:pt>
                  <c:pt idx="87">
                    <c:v>3</c:v>
                  </c:pt>
                  <c:pt idx="88">
                    <c:v>3</c:v>
                  </c:pt>
                  <c:pt idx="89">
                    <c:v>3</c:v>
                  </c:pt>
                  <c:pt idx="90">
                    <c:v>4</c:v>
                  </c:pt>
                  <c:pt idx="91">
                    <c:v>4</c:v>
                  </c:pt>
                  <c:pt idx="92">
                    <c:v>4</c:v>
                  </c:pt>
                  <c:pt idx="93">
                    <c:v>4</c:v>
                  </c:pt>
                  <c:pt idx="94">
                    <c:v>4</c:v>
                  </c:pt>
                  <c:pt idx="95">
                    <c:v>4</c:v>
                  </c:pt>
                  <c:pt idx="96">
                    <c:v>4</c:v>
                  </c:pt>
                  <c:pt idx="97">
                    <c:v>4</c:v>
                  </c:pt>
                  <c:pt idx="98">
                    <c:v>4</c:v>
                  </c:pt>
                  <c:pt idx="99">
                    <c:v>4</c:v>
                  </c:pt>
                  <c:pt idx="100">
                    <c:v>4</c:v>
                  </c:pt>
                  <c:pt idx="101">
                    <c:v>4</c:v>
                  </c:pt>
                  <c:pt idx="102">
                    <c:v>4</c:v>
                  </c:pt>
                  <c:pt idx="103">
                    <c:v>4</c:v>
                  </c:pt>
                  <c:pt idx="104">
                    <c:v>4</c:v>
                  </c:pt>
                  <c:pt idx="105">
                    <c:v>4</c:v>
                  </c:pt>
                  <c:pt idx="106">
                    <c:v>4</c:v>
                  </c:pt>
                  <c:pt idx="107">
                    <c:v>4</c:v>
                  </c:pt>
                  <c:pt idx="108">
                    <c:v>4</c:v>
                  </c:pt>
                  <c:pt idx="109">
                    <c:v>4</c:v>
                  </c:pt>
                  <c:pt idx="110">
                    <c:v>4</c:v>
                  </c:pt>
                  <c:pt idx="111">
                    <c:v>4</c:v>
                  </c:pt>
                  <c:pt idx="112">
                    <c:v>4</c:v>
                  </c:pt>
                  <c:pt idx="113">
                    <c:v>4</c:v>
                  </c:pt>
                  <c:pt idx="114">
                    <c:v>4</c:v>
                  </c:pt>
                  <c:pt idx="115">
                    <c:v>4</c:v>
                  </c:pt>
                  <c:pt idx="116">
                    <c:v>4</c:v>
                  </c:pt>
                  <c:pt idx="117">
                    <c:v>4</c:v>
                  </c:pt>
                  <c:pt idx="118">
                    <c:v>4</c:v>
                  </c:pt>
                  <c:pt idx="119">
                    <c:v>4</c:v>
                  </c:pt>
                  <c:pt idx="120">
                    <c:v>5</c:v>
                  </c:pt>
                  <c:pt idx="121">
                    <c:v>5</c:v>
                  </c:pt>
                  <c:pt idx="122">
                    <c:v>5</c:v>
                  </c:pt>
                  <c:pt idx="123">
                    <c:v>5</c:v>
                  </c:pt>
                  <c:pt idx="124">
                    <c:v>5</c:v>
                  </c:pt>
                  <c:pt idx="125">
                    <c:v>5</c:v>
                  </c:pt>
                  <c:pt idx="126">
                    <c:v>5</c:v>
                  </c:pt>
                  <c:pt idx="127">
                    <c:v>5</c:v>
                  </c:pt>
                  <c:pt idx="128">
                    <c:v>5</c:v>
                  </c:pt>
                  <c:pt idx="129">
                    <c:v>5</c:v>
                  </c:pt>
                  <c:pt idx="130">
                    <c:v>5</c:v>
                  </c:pt>
                  <c:pt idx="131">
                    <c:v>5</c:v>
                  </c:pt>
                  <c:pt idx="132">
                    <c:v>5</c:v>
                  </c:pt>
                  <c:pt idx="133">
                    <c:v>5</c:v>
                  </c:pt>
                  <c:pt idx="134">
                    <c:v>5</c:v>
                  </c:pt>
                  <c:pt idx="135">
                    <c:v>5</c:v>
                  </c:pt>
                  <c:pt idx="136">
                    <c:v>5</c:v>
                  </c:pt>
                  <c:pt idx="137">
                    <c:v>5</c:v>
                  </c:pt>
                  <c:pt idx="138">
                    <c:v>5</c:v>
                  </c:pt>
                  <c:pt idx="139">
                    <c:v>5</c:v>
                  </c:pt>
                  <c:pt idx="140">
                    <c:v>5</c:v>
                  </c:pt>
                  <c:pt idx="141">
                    <c:v>5</c:v>
                  </c:pt>
                  <c:pt idx="142">
                    <c:v>5</c:v>
                  </c:pt>
                  <c:pt idx="143">
                    <c:v>5</c:v>
                  </c:pt>
                  <c:pt idx="144">
                    <c:v>5</c:v>
                  </c:pt>
                  <c:pt idx="145">
                    <c:v>5</c:v>
                  </c:pt>
                  <c:pt idx="146">
                    <c:v>5</c:v>
                  </c:pt>
                  <c:pt idx="147">
                    <c:v>5</c:v>
                  </c:pt>
                  <c:pt idx="148">
                    <c:v>5</c:v>
                  </c:pt>
                  <c:pt idx="149">
                    <c:v>5</c:v>
                  </c:pt>
                  <c:pt idx="150">
                    <c:v>5</c:v>
                  </c:pt>
                  <c:pt idx="151">
                    <c:v>6</c:v>
                  </c:pt>
                  <c:pt idx="152">
                    <c:v>6</c:v>
                  </c:pt>
                  <c:pt idx="153">
                    <c:v>6</c:v>
                  </c:pt>
                  <c:pt idx="154">
                    <c:v>6</c:v>
                  </c:pt>
                  <c:pt idx="155">
                    <c:v>6</c:v>
                  </c:pt>
                  <c:pt idx="156">
                    <c:v>6</c:v>
                  </c:pt>
                  <c:pt idx="157">
                    <c:v>6</c:v>
                  </c:pt>
                  <c:pt idx="158">
                    <c:v>6</c:v>
                  </c:pt>
                  <c:pt idx="159">
                    <c:v>6</c:v>
                  </c:pt>
                  <c:pt idx="160">
                    <c:v>6</c:v>
                  </c:pt>
                  <c:pt idx="161">
                    <c:v>6</c:v>
                  </c:pt>
                  <c:pt idx="162">
                    <c:v>6</c:v>
                  </c:pt>
                  <c:pt idx="163">
                    <c:v>6</c:v>
                  </c:pt>
                  <c:pt idx="164">
                    <c:v>6</c:v>
                  </c:pt>
                  <c:pt idx="165">
                    <c:v>6</c:v>
                  </c:pt>
                  <c:pt idx="166">
                    <c:v>6</c:v>
                  </c:pt>
                  <c:pt idx="167">
                    <c:v>6</c:v>
                  </c:pt>
                  <c:pt idx="168">
                    <c:v>6</c:v>
                  </c:pt>
                  <c:pt idx="169">
                    <c:v>6</c:v>
                  </c:pt>
                  <c:pt idx="170">
                    <c:v>6</c:v>
                  </c:pt>
                  <c:pt idx="171">
                    <c:v>6</c:v>
                  </c:pt>
                  <c:pt idx="172">
                    <c:v>6</c:v>
                  </c:pt>
                  <c:pt idx="173">
                    <c:v>6</c:v>
                  </c:pt>
                  <c:pt idx="174">
                    <c:v>6</c:v>
                  </c:pt>
                  <c:pt idx="175">
                    <c:v>6</c:v>
                  </c:pt>
                  <c:pt idx="176">
                    <c:v>6</c:v>
                  </c:pt>
                  <c:pt idx="177">
                    <c:v>6</c:v>
                  </c:pt>
                  <c:pt idx="178">
                    <c:v>6</c:v>
                  </c:pt>
                  <c:pt idx="179">
                    <c:v>6</c:v>
                  </c:pt>
                  <c:pt idx="180">
                    <c:v>6</c:v>
                  </c:pt>
                </c:lvl>
                <c:lvl>
                  <c:pt idx="0">
                    <c:v>2010</c:v>
                  </c:pt>
                  <c:pt idx="1">
                    <c:v>2010</c:v>
                  </c:pt>
                  <c:pt idx="2">
                    <c:v>2010</c:v>
                  </c:pt>
                  <c:pt idx="3">
                    <c:v>2010</c:v>
                  </c:pt>
                  <c:pt idx="4">
                    <c:v>2010</c:v>
                  </c:pt>
                  <c:pt idx="5">
                    <c:v>2010</c:v>
                  </c:pt>
                  <c:pt idx="6">
                    <c:v>2010</c:v>
                  </c:pt>
                  <c:pt idx="7">
                    <c:v>2010</c:v>
                  </c:pt>
                  <c:pt idx="8">
                    <c:v>2010</c:v>
                  </c:pt>
                  <c:pt idx="9">
                    <c:v>2010</c:v>
                  </c:pt>
                  <c:pt idx="10">
                    <c:v>2010</c:v>
                  </c:pt>
                  <c:pt idx="11">
                    <c:v>2010</c:v>
                  </c:pt>
                  <c:pt idx="12">
                    <c:v>2010</c:v>
                  </c:pt>
                  <c:pt idx="13">
                    <c:v>2010</c:v>
                  </c:pt>
                  <c:pt idx="14">
                    <c:v>2010</c:v>
                  </c:pt>
                  <c:pt idx="15">
                    <c:v>2010</c:v>
                  </c:pt>
                  <c:pt idx="16">
                    <c:v>2010</c:v>
                  </c:pt>
                  <c:pt idx="17">
                    <c:v>2010</c:v>
                  </c:pt>
                  <c:pt idx="18">
                    <c:v>2010</c:v>
                  </c:pt>
                  <c:pt idx="19">
                    <c:v>2010</c:v>
                  </c:pt>
                  <c:pt idx="20">
                    <c:v>2010</c:v>
                  </c:pt>
                  <c:pt idx="21">
                    <c:v>2010</c:v>
                  </c:pt>
                  <c:pt idx="22">
                    <c:v>2010</c:v>
                  </c:pt>
                  <c:pt idx="23">
                    <c:v>2010</c:v>
                  </c:pt>
                  <c:pt idx="24">
                    <c:v>2010</c:v>
                  </c:pt>
                  <c:pt idx="25">
                    <c:v>2010</c:v>
                  </c:pt>
                  <c:pt idx="26">
                    <c:v>2010</c:v>
                  </c:pt>
                  <c:pt idx="27">
                    <c:v>2010</c:v>
                  </c:pt>
                  <c:pt idx="28">
                    <c:v>2010</c:v>
                  </c:pt>
                  <c:pt idx="29">
                    <c:v>2010</c:v>
                  </c:pt>
                  <c:pt idx="30">
                    <c:v>2010</c:v>
                  </c:pt>
                  <c:pt idx="31">
                    <c:v>2010</c:v>
                  </c:pt>
                  <c:pt idx="32">
                    <c:v>2010</c:v>
                  </c:pt>
                  <c:pt idx="33">
                    <c:v>2010</c:v>
                  </c:pt>
                  <c:pt idx="34">
                    <c:v>2010</c:v>
                  </c:pt>
                  <c:pt idx="35">
                    <c:v>2010</c:v>
                  </c:pt>
                  <c:pt idx="36">
                    <c:v>2010</c:v>
                  </c:pt>
                  <c:pt idx="37">
                    <c:v>2010</c:v>
                  </c:pt>
                  <c:pt idx="38">
                    <c:v>2010</c:v>
                  </c:pt>
                  <c:pt idx="39">
                    <c:v>2010</c:v>
                  </c:pt>
                  <c:pt idx="40">
                    <c:v>2010</c:v>
                  </c:pt>
                  <c:pt idx="41">
                    <c:v>2010</c:v>
                  </c:pt>
                  <c:pt idx="42">
                    <c:v>2010</c:v>
                  </c:pt>
                  <c:pt idx="43">
                    <c:v>2010</c:v>
                  </c:pt>
                  <c:pt idx="44">
                    <c:v>2010</c:v>
                  </c:pt>
                  <c:pt idx="45">
                    <c:v>2010</c:v>
                  </c:pt>
                  <c:pt idx="46">
                    <c:v>2010</c:v>
                  </c:pt>
                  <c:pt idx="47">
                    <c:v>2010</c:v>
                  </c:pt>
                  <c:pt idx="48">
                    <c:v>2010</c:v>
                  </c:pt>
                  <c:pt idx="49">
                    <c:v>2010</c:v>
                  </c:pt>
                  <c:pt idx="50">
                    <c:v>2010</c:v>
                  </c:pt>
                  <c:pt idx="51">
                    <c:v>2010</c:v>
                  </c:pt>
                  <c:pt idx="52">
                    <c:v>2010</c:v>
                  </c:pt>
                  <c:pt idx="53">
                    <c:v>2010</c:v>
                  </c:pt>
                  <c:pt idx="54">
                    <c:v>2010</c:v>
                  </c:pt>
                  <c:pt idx="55">
                    <c:v>2010</c:v>
                  </c:pt>
                  <c:pt idx="56">
                    <c:v>2010</c:v>
                  </c:pt>
                  <c:pt idx="57">
                    <c:v>2010</c:v>
                  </c:pt>
                  <c:pt idx="58">
                    <c:v>2010</c:v>
                  </c:pt>
                  <c:pt idx="59">
                    <c:v>2010</c:v>
                  </c:pt>
                  <c:pt idx="60">
                    <c:v>2010</c:v>
                  </c:pt>
                  <c:pt idx="61">
                    <c:v>2010</c:v>
                  </c:pt>
                  <c:pt idx="62">
                    <c:v>2010</c:v>
                  </c:pt>
                  <c:pt idx="63">
                    <c:v>2010</c:v>
                  </c:pt>
                  <c:pt idx="64">
                    <c:v>2010</c:v>
                  </c:pt>
                  <c:pt idx="65">
                    <c:v>2010</c:v>
                  </c:pt>
                  <c:pt idx="66">
                    <c:v>2010</c:v>
                  </c:pt>
                  <c:pt idx="67">
                    <c:v>2010</c:v>
                  </c:pt>
                  <c:pt idx="68">
                    <c:v>2010</c:v>
                  </c:pt>
                  <c:pt idx="69">
                    <c:v>2010</c:v>
                  </c:pt>
                  <c:pt idx="70">
                    <c:v>2010</c:v>
                  </c:pt>
                  <c:pt idx="71">
                    <c:v>2010</c:v>
                  </c:pt>
                  <c:pt idx="72">
                    <c:v>2010</c:v>
                  </c:pt>
                  <c:pt idx="73">
                    <c:v>2010</c:v>
                  </c:pt>
                  <c:pt idx="74">
                    <c:v>2010</c:v>
                  </c:pt>
                  <c:pt idx="75">
                    <c:v>2010</c:v>
                  </c:pt>
                  <c:pt idx="76">
                    <c:v>2010</c:v>
                  </c:pt>
                  <c:pt idx="77">
                    <c:v>2010</c:v>
                  </c:pt>
                  <c:pt idx="78">
                    <c:v>2010</c:v>
                  </c:pt>
                  <c:pt idx="79">
                    <c:v>2010</c:v>
                  </c:pt>
                  <c:pt idx="80">
                    <c:v>2010</c:v>
                  </c:pt>
                  <c:pt idx="81">
                    <c:v>2010</c:v>
                  </c:pt>
                  <c:pt idx="82">
                    <c:v>2010</c:v>
                  </c:pt>
                  <c:pt idx="83">
                    <c:v>2010</c:v>
                  </c:pt>
                  <c:pt idx="84">
                    <c:v>2010</c:v>
                  </c:pt>
                  <c:pt idx="85">
                    <c:v>2010</c:v>
                  </c:pt>
                  <c:pt idx="86">
                    <c:v>2010</c:v>
                  </c:pt>
                  <c:pt idx="87">
                    <c:v>2010</c:v>
                  </c:pt>
                  <c:pt idx="88">
                    <c:v>2010</c:v>
                  </c:pt>
                  <c:pt idx="89">
                    <c:v>2010</c:v>
                  </c:pt>
                  <c:pt idx="90">
                    <c:v>2010</c:v>
                  </c:pt>
                  <c:pt idx="91">
                    <c:v>2010</c:v>
                  </c:pt>
                  <c:pt idx="92">
                    <c:v>2010</c:v>
                  </c:pt>
                  <c:pt idx="93">
                    <c:v>2010</c:v>
                  </c:pt>
                  <c:pt idx="94">
                    <c:v>2010</c:v>
                  </c:pt>
                  <c:pt idx="95">
                    <c:v>2010</c:v>
                  </c:pt>
                  <c:pt idx="96">
                    <c:v>2010</c:v>
                  </c:pt>
                  <c:pt idx="97">
                    <c:v>2010</c:v>
                  </c:pt>
                  <c:pt idx="98">
                    <c:v>2010</c:v>
                  </c:pt>
                  <c:pt idx="99">
                    <c:v>2010</c:v>
                  </c:pt>
                  <c:pt idx="100">
                    <c:v>2010</c:v>
                  </c:pt>
                  <c:pt idx="101">
                    <c:v>2010</c:v>
                  </c:pt>
                  <c:pt idx="102">
                    <c:v>2010</c:v>
                  </c:pt>
                  <c:pt idx="103">
                    <c:v>2010</c:v>
                  </c:pt>
                  <c:pt idx="104">
                    <c:v>2010</c:v>
                  </c:pt>
                  <c:pt idx="105">
                    <c:v>2010</c:v>
                  </c:pt>
                  <c:pt idx="106">
                    <c:v>2010</c:v>
                  </c:pt>
                  <c:pt idx="107">
                    <c:v>2010</c:v>
                  </c:pt>
                  <c:pt idx="108">
                    <c:v>2010</c:v>
                  </c:pt>
                  <c:pt idx="109">
                    <c:v>2010</c:v>
                  </c:pt>
                  <c:pt idx="110">
                    <c:v>2010</c:v>
                  </c:pt>
                  <c:pt idx="111">
                    <c:v>2010</c:v>
                  </c:pt>
                  <c:pt idx="112">
                    <c:v>2010</c:v>
                  </c:pt>
                  <c:pt idx="113">
                    <c:v>2010</c:v>
                  </c:pt>
                  <c:pt idx="114">
                    <c:v>2010</c:v>
                  </c:pt>
                  <c:pt idx="115">
                    <c:v>2010</c:v>
                  </c:pt>
                  <c:pt idx="116">
                    <c:v>2010</c:v>
                  </c:pt>
                  <c:pt idx="117">
                    <c:v>2010</c:v>
                  </c:pt>
                  <c:pt idx="118">
                    <c:v>2010</c:v>
                  </c:pt>
                  <c:pt idx="119">
                    <c:v>2010</c:v>
                  </c:pt>
                  <c:pt idx="120">
                    <c:v>2010</c:v>
                  </c:pt>
                  <c:pt idx="121">
                    <c:v>2010</c:v>
                  </c:pt>
                  <c:pt idx="122">
                    <c:v>2010</c:v>
                  </c:pt>
                  <c:pt idx="123">
                    <c:v>2010</c:v>
                  </c:pt>
                  <c:pt idx="124">
                    <c:v>2010</c:v>
                  </c:pt>
                  <c:pt idx="125">
                    <c:v>2010</c:v>
                  </c:pt>
                  <c:pt idx="126">
                    <c:v>2010</c:v>
                  </c:pt>
                  <c:pt idx="127">
                    <c:v>2010</c:v>
                  </c:pt>
                  <c:pt idx="128">
                    <c:v>2010</c:v>
                  </c:pt>
                  <c:pt idx="129">
                    <c:v>2010</c:v>
                  </c:pt>
                  <c:pt idx="130">
                    <c:v>2010</c:v>
                  </c:pt>
                  <c:pt idx="131">
                    <c:v>2010</c:v>
                  </c:pt>
                  <c:pt idx="132">
                    <c:v>2010</c:v>
                  </c:pt>
                  <c:pt idx="133">
                    <c:v>2010</c:v>
                  </c:pt>
                  <c:pt idx="134">
                    <c:v>2010</c:v>
                  </c:pt>
                  <c:pt idx="135">
                    <c:v>2010</c:v>
                  </c:pt>
                  <c:pt idx="136">
                    <c:v>2010</c:v>
                  </c:pt>
                  <c:pt idx="137">
                    <c:v>2010</c:v>
                  </c:pt>
                  <c:pt idx="138">
                    <c:v>2010</c:v>
                  </c:pt>
                  <c:pt idx="139">
                    <c:v>2010</c:v>
                  </c:pt>
                  <c:pt idx="140">
                    <c:v>2010</c:v>
                  </c:pt>
                  <c:pt idx="141">
                    <c:v>2010</c:v>
                  </c:pt>
                  <c:pt idx="142">
                    <c:v>2010</c:v>
                  </c:pt>
                  <c:pt idx="143">
                    <c:v>2010</c:v>
                  </c:pt>
                  <c:pt idx="144">
                    <c:v>2010</c:v>
                  </c:pt>
                  <c:pt idx="145">
                    <c:v>2010</c:v>
                  </c:pt>
                  <c:pt idx="146">
                    <c:v>2010</c:v>
                  </c:pt>
                  <c:pt idx="147">
                    <c:v>2010</c:v>
                  </c:pt>
                  <c:pt idx="148">
                    <c:v>2010</c:v>
                  </c:pt>
                  <c:pt idx="149">
                    <c:v>2010</c:v>
                  </c:pt>
                  <c:pt idx="150">
                    <c:v>2010</c:v>
                  </c:pt>
                  <c:pt idx="151">
                    <c:v>2010</c:v>
                  </c:pt>
                  <c:pt idx="152">
                    <c:v>2010</c:v>
                  </c:pt>
                  <c:pt idx="153">
                    <c:v>2010</c:v>
                  </c:pt>
                  <c:pt idx="154">
                    <c:v>2010</c:v>
                  </c:pt>
                  <c:pt idx="155">
                    <c:v>2010</c:v>
                  </c:pt>
                  <c:pt idx="156">
                    <c:v>2010</c:v>
                  </c:pt>
                  <c:pt idx="157">
                    <c:v>2010</c:v>
                  </c:pt>
                  <c:pt idx="158">
                    <c:v>2010</c:v>
                  </c:pt>
                  <c:pt idx="159">
                    <c:v>2010</c:v>
                  </c:pt>
                  <c:pt idx="160">
                    <c:v>2010</c:v>
                  </c:pt>
                  <c:pt idx="161">
                    <c:v>2010</c:v>
                  </c:pt>
                  <c:pt idx="162">
                    <c:v>2010</c:v>
                  </c:pt>
                  <c:pt idx="163">
                    <c:v>2010</c:v>
                  </c:pt>
                  <c:pt idx="164">
                    <c:v>2010</c:v>
                  </c:pt>
                  <c:pt idx="165">
                    <c:v>2010</c:v>
                  </c:pt>
                  <c:pt idx="166">
                    <c:v>2010</c:v>
                  </c:pt>
                  <c:pt idx="167">
                    <c:v>2010</c:v>
                  </c:pt>
                  <c:pt idx="168">
                    <c:v>2010</c:v>
                  </c:pt>
                  <c:pt idx="169">
                    <c:v>2010</c:v>
                  </c:pt>
                  <c:pt idx="170">
                    <c:v>2010</c:v>
                  </c:pt>
                  <c:pt idx="171">
                    <c:v>2010</c:v>
                  </c:pt>
                  <c:pt idx="172">
                    <c:v>2010</c:v>
                  </c:pt>
                  <c:pt idx="173">
                    <c:v>2010</c:v>
                  </c:pt>
                  <c:pt idx="174">
                    <c:v>2010</c:v>
                  </c:pt>
                  <c:pt idx="175">
                    <c:v>2010</c:v>
                  </c:pt>
                  <c:pt idx="176">
                    <c:v>2010</c:v>
                  </c:pt>
                  <c:pt idx="177">
                    <c:v>2010</c:v>
                  </c:pt>
                  <c:pt idx="178">
                    <c:v>2010</c:v>
                  </c:pt>
                  <c:pt idx="179">
                    <c:v>2010</c:v>
                  </c:pt>
                  <c:pt idx="180">
                    <c:v>2010</c:v>
                  </c:pt>
                </c:lvl>
              </c:multiLvlStrCache>
            </c:multiLvlStrRef>
          </c:cat>
          <c:val>
            <c:numRef>
              <c:f>FlowsExports!$E$364:$E$544</c:f>
              <c:numCache>
                <c:formatCode>General</c:formatCode>
                <c:ptCount val="181"/>
                <c:pt idx="0">
                  <c:v>4096</c:v>
                </c:pt>
                <c:pt idx="1">
                  <c:v>4082</c:v>
                </c:pt>
                <c:pt idx="2">
                  <c:v>4084</c:v>
                </c:pt>
                <c:pt idx="3">
                  <c:v>5085</c:v>
                </c:pt>
                <c:pt idx="4">
                  <c:v>5588</c:v>
                </c:pt>
                <c:pt idx="5">
                  <c:v>5588</c:v>
                </c:pt>
                <c:pt idx="6">
                  <c:v>5072</c:v>
                </c:pt>
                <c:pt idx="7">
                  <c:v>5055</c:v>
                </c:pt>
                <c:pt idx="8">
                  <c:v>4567</c:v>
                </c:pt>
                <c:pt idx="9">
                  <c:v>4578</c:v>
                </c:pt>
                <c:pt idx="10">
                  <c:v>4567</c:v>
                </c:pt>
                <c:pt idx="11">
                  <c:v>4573</c:v>
                </c:pt>
                <c:pt idx="12">
                  <c:v>5075</c:v>
                </c:pt>
                <c:pt idx="13">
                  <c:v>5580</c:v>
                </c:pt>
                <c:pt idx="14">
                  <c:v>6068</c:v>
                </c:pt>
                <c:pt idx="15">
                  <c:v>6064</c:v>
                </c:pt>
                <c:pt idx="16">
                  <c:v>6057</c:v>
                </c:pt>
                <c:pt idx="17">
                  <c:v>6053</c:v>
                </c:pt>
                <c:pt idx="18">
                  <c:v>6080</c:v>
                </c:pt>
                <c:pt idx="19">
                  <c:v>6047</c:v>
                </c:pt>
                <c:pt idx="20">
                  <c:v>5157</c:v>
                </c:pt>
                <c:pt idx="21">
                  <c:v>4890</c:v>
                </c:pt>
                <c:pt idx="22">
                  <c:v>4888</c:v>
                </c:pt>
                <c:pt idx="23">
                  <c:v>5535</c:v>
                </c:pt>
                <c:pt idx="24">
                  <c:v>5765</c:v>
                </c:pt>
                <c:pt idx="25">
                  <c:v>7277</c:v>
                </c:pt>
                <c:pt idx="26">
                  <c:v>7268</c:v>
                </c:pt>
                <c:pt idx="27">
                  <c:v>8185</c:v>
                </c:pt>
                <c:pt idx="28">
                  <c:v>8756</c:v>
                </c:pt>
                <c:pt idx="29">
                  <c:v>8431</c:v>
                </c:pt>
                <c:pt idx="30">
                  <c:v>7433</c:v>
                </c:pt>
                <c:pt idx="31">
                  <c:v>7426</c:v>
                </c:pt>
                <c:pt idx="32">
                  <c:v>7527</c:v>
                </c:pt>
                <c:pt idx="33">
                  <c:v>7613</c:v>
                </c:pt>
                <c:pt idx="34">
                  <c:v>7618</c:v>
                </c:pt>
                <c:pt idx="35">
                  <c:v>6586</c:v>
                </c:pt>
                <c:pt idx="36">
                  <c:v>7135</c:v>
                </c:pt>
                <c:pt idx="37">
                  <c:v>7248</c:v>
                </c:pt>
                <c:pt idx="38">
                  <c:v>7261</c:v>
                </c:pt>
                <c:pt idx="39">
                  <c:v>7352</c:v>
                </c:pt>
                <c:pt idx="40">
                  <c:v>7305</c:v>
                </c:pt>
                <c:pt idx="41">
                  <c:v>6825</c:v>
                </c:pt>
                <c:pt idx="42">
                  <c:v>6109</c:v>
                </c:pt>
                <c:pt idx="43">
                  <c:v>6103</c:v>
                </c:pt>
                <c:pt idx="44">
                  <c:v>6095</c:v>
                </c:pt>
                <c:pt idx="45">
                  <c:v>6095</c:v>
                </c:pt>
                <c:pt idx="46">
                  <c:v>6094</c:v>
                </c:pt>
                <c:pt idx="47">
                  <c:v>6162</c:v>
                </c:pt>
                <c:pt idx="48">
                  <c:v>6815</c:v>
                </c:pt>
                <c:pt idx="49">
                  <c:v>7513</c:v>
                </c:pt>
                <c:pt idx="50">
                  <c:v>7511</c:v>
                </c:pt>
                <c:pt idx="51">
                  <c:v>7513</c:v>
                </c:pt>
                <c:pt idx="52">
                  <c:v>7617</c:v>
                </c:pt>
                <c:pt idx="53">
                  <c:v>6999</c:v>
                </c:pt>
                <c:pt idx="54">
                  <c:v>6948</c:v>
                </c:pt>
                <c:pt idx="55">
                  <c:v>6998</c:v>
                </c:pt>
                <c:pt idx="56">
                  <c:v>7008</c:v>
                </c:pt>
                <c:pt idx="57">
                  <c:v>7067</c:v>
                </c:pt>
                <c:pt idx="58">
                  <c:v>6992</c:v>
                </c:pt>
                <c:pt idx="59">
                  <c:v>7794</c:v>
                </c:pt>
                <c:pt idx="60">
                  <c:v>8458</c:v>
                </c:pt>
                <c:pt idx="61">
                  <c:v>8640</c:v>
                </c:pt>
                <c:pt idx="62">
                  <c:v>8644</c:v>
                </c:pt>
                <c:pt idx="63">
                  <c:v>9168</c:v>
                </c:pt>
                <c:pt idx="64">
                  <c:v>9143</c:v>
                </c:pt>
                <c:pt idx="65">
                  <c:v>8675</c:v>
                </c:pt>
                <c:pt idx="66">
                  <c:v>8650</c:v>
                </c:pt>
                <c:pt idx="67">
                  <c:v>8342</c:v>
                </c:pt>
                <c:pt idx="68">
                  <c:v>8272</c:v>
                </c:pt>
                <c:pt idx="69">
                  <c:v>7748</c:v>
                </c:pt>
                <c:pt idx="70">
                  <c:v>6332</c:v>
                </c:pt>
                <c:pt idx="71">
                  <c:v>5041</c:v>
                </c:pt>
                <c:pt idx="72">
                  <c:v>4569</c:v>
                </c:pt>
                <c:pt idx="73">
                  <c:v>5291</c:v>
                </c:pt>
                <c:pt idx="74">
                  <c:v>5864</c:v>
                </c:pt>
                <c:pt idx="75">
                  <c:v>6351</c:v>
                </c:pt>
                <c:pt idx="76">
                  <c:v>6907</c:v>
                </c:pt>
                <c:pt idx="77">
                  <c:v>7135</c:v>
                </c:pt>
                <c:pt idx="78">
                  <c:v>7137</c:v>
                </c:pt>
                <c:pt idx="79">
                  <c:v>7150</c:v>
                </c:pt>
                <c:pt idx="80">
                  <c:v>7138</c:v>
                </c:pt>
                <c:pt idx="81">
                  <c:v>7021</c:v>
                </c:pt>
                <c:pt idx="82">
                  <c:v>6855</c:v>
                </c:pt>
                <c:pt idx="83">
                  <c:v>6927</c:v>
                </c:pt>
                <c:pt idx="84">
                  <c:v>6923</c:v>
                </c:pt>
                <c:pt idx="85">
                  <c:v>6580</c:v>
                </c:pt>
                <c:pt idx="86">
                  <c:v>6902</c:v>
                </c:pt>
                <c:pt idx="87">
                  <c:v>6404</c:v>
                </c:pt>
                <c:pt idx="88">
                  <c:v>6434</c:v>
                </c:pt>
                <c:pt idx="89">
                  <c:v>6100</c:v>
                </c:pt>
                <c:pt idx="90">
                  <c:v>1502</c:v>
                </c:pt>
                <c:pt idx="91">
                  <c:v>1524</c:v>
                </c:pt>
                <c:pt idx="92">
                  <c:v>1536</c:v>
                </c:pt>
                <c:pt idx="93">
                  <c:v>1528</c:v>
                </c:pt>
                <c:pt idx="94">
                  <c:v>1503</c:v>
                </c:pt>
                <c:pt idx="95">
                  <c:v>1538</c:v>
                </c:pt>
                <c:pt idx="96">
                  <c:v>1543</c:v>
                </c:pt>
                <c:pt idx="97">
                  <c:v>1547</c:v>
                </c:pt>
                <c:pt idx="98">
                  <c:v>1556</c:v>
                </c:pt>
                <c:pt idx="99">
                  <c:v>1548</c:v>
                </c:pt>
                <c:pt idx="100">
                  <c:v>1551</c:v>
                </c:pt>
                <c:pt idx="101">
                  <c:v>1569</c:v>
                </c:pt>
                <c:pt idx="102">
                  <c:v>1546</c:v>
                </c:pt>
                <c:pt idx="103">
                  <c:v>1550</c:v>
                </c:pt>
                <c:pt idx="104">
                  <c:v>1559</c:v>
                </c:pt>
                <c:pt idx="105">
                  <c:v>1552</c:v>
                </c:pt>
                <c:pt idx="106">
                  <c:v>1567</c:v>
                </c:pt>
                <c:pt idx="107">
                  <c:v>1575</c:v>
                </c:pt>
                <c:pt idx="108">
                  <c:v>1594</c:v>
                </c:pt>
                <c:pt idx="109">
                  <c:v>1532</c:v>
                </c:pt>
                <c:pt idx="110">
                  <c:v>1568</c:v>
                </c:pt>
                <c:pt idx="111">
                  <c:v>1589</c:v>
                </c:pt>
                <c:pt idx="112">
                  <c:v>1592</c:v>
                </c:pt>
                <c:pt idx="113">
                  <c:v>1604</c:v>
                </c:pt>
                <c:pt idx="114">
                  <c:v>1598</c:v>
                </c:pt>
                <c:pt idx="115">
                  <c:v>1599</c:v>
                </c:pt>
                <c:pt idx="116">
                  <c:v>1587</c:v>
                </c:pt>
                <c:pt idx="117">
                  <c:v>1565</c:v>
                </c:pt>
                <c:pt idx="118">
                  <c:v>1554</c:v>
                </c:pt>
                <c:pt idx="119">
                  <c:v>1578</c:v>
                </c:pt>
                <c:pt idx="120">
                  <c:v>1691</c:v>
                </c:pt>
                <c:pt idx="121">
                  <c:v>1703</c:v>
                </c:pt>
                <c:pt idx="122">
                  <c:v>1727</c:v>
                </c:pt>
                <c:pt idx="123">
                  <c:v>1747</c:v>
                </c:pt>
                <c:pt idx="124">
                  <c:v>1760</c:v>
                </c:pt>
                <c:pt idx="125">
                  <c:v>1743</c:v>
                </c:pt>
                <c:pt idx="126">
                  <c:v>1741</c:v>
                </c:pt>
                <c:pt idx="127">
                  <c:v>1733</c:v>
                </c:pt>
                <c:pt idx="128">
                  <c:v>1717</c:v>
                </c:pt>
                <c:pt idx="129">
                  <c:v>1704</c:v>
                </c:pt>
                <c:pt idx="130">
                  <c:v>1673</c:v>
                </c:pt>
                <c:pt idx="131">
                  <c:v>1661</c:v>
                </c:pt>
                <c:pt idx="132">
                  <c:v>1696</c:v>
                </c:pt>
                <c:pt idx="133">
                  <c:v>1714</c:v>
                </c:pt>
                <c:pt idx="134">
                  <c:v>1677</c:v>
                </c:pt>
                <c:pt idx="135">
                  <c:v>1696</c:v>
                </c:pt>
                <c:pt idx="136">
                  <c:v>1753</c:v>
                </c:pt>
                <c:pt idx="137">
                  <c:v>1734</c:v>
                </c:pt>
                <c:pt idx="138">
                  <c:v>1541</c:v>
                </c:pt>
                <c:pt idx="139">
                  <c:v>1731</c:v>
                </c:pt>
                <c:pt idx="140">
                  <c:v>1760</c:v>
                </c:pt>
                <c:pt idx="141">
                  <c:v>1776</c:v>
                </c:pt>
                <c:pt idx="142">
                  <c:v>1726</c:v>
                </c:pt>
                <c:pt idx="143">
                  <c:v>1773</c:v>
                </c:pt>
                <c:pt idx="144">
                  <c:v>1758</c:v>
                </c:pt>
                <c:pt idx="145">
                  <c:v>3064</c:v>
                </c:pt>
                <c:pt idx="146">
                  <c:v>5051</c:v>
                </c:pt>
                <c:pt idx="147">
                  <c:v>6047</c:v>
                </c:pt>
                <c:pt idx="148">
                  <c:v>6531</c:v>
                </c:pt>
                <c:pt idx="149">
                  <c:v>6527</c:v>
                </c:pt>
                <c:pt idx="150">
                  <c:v>6584</c:v>
                </c:pt>
                <c:pt idx="151">
                  <c:v>6853</c:v>
                </c:pt>
                <c:pt idx="152">
                  <c:v>7193</c:v>
                </c:pt>
                <c:pt idx="153">
                  <c:v>7524</c:v>
                </c:pt>
                <c:pt idx="154">
                  <c:v>7185</c:v>
                </c:pt>
                <c:pt idx="155">
                  <c:v>7557</c:v>
                </c:pt>
                <c:pt idx="156">
                  <c:v>7899</c:v>
                </c:pt>
                <c:pt idx="157">
                  <c:v>7755</c:v>
                </c:pt>
                <c:pt idx="158">
                  <c:v>7886</c:v>
                </c:pt>
                <c:pt idx="159">
                  <c:v>7869</c:v>
                </c:pt>
                <c:pt idx="160">
                  <c:v>7428</c:v>
                </c:pt>
                <c:pt idx="161">
                  <c:v>6894</c:v>
                </c:pt>
                <c:pt idx="162">
                  <c:v>6712</c:v>
                </c:pt>
                <c:pt idx="163">
                  <c:v>6719</c:v>
                </c:pt>
                <c:pt idx="164">
                  <c:v>6755</c:v>
                </c:pt>
                <c:pt idx="165">
                  <c:v>6232</c:v>
                </c:pt>
                <c:pt idx="166">
                  <c:v>5214</c:v>
                </c:pt>
                <c:pt idx="167">
                  <c:v>7212</c:v>
                </c:pt>
                <c:pt idx="168">
                  <c:v>7186</c:v>
                </c:pt>
                <c:pt idx="169">
                  <c:v>7188</c:v>
                </c:pt>
                <c:pt idx="170">
                  <c:v>7677</c:v>
                </c:pt>
                <c:pt idx="171">
                  <c:v>7411</c:v>
                </c:pt>
                <c:pt idx="172">
                  <c:v>7409</c:v>
                </c:pt>
                <c:pt idx="173">
                  <c:v>6924</c:v>
                </c:pt>
                <c:pt idx="174">
                  <c:v>5809</c:v>
                </c:pt>
                <c:pt idx="175">
                  <c:v>5754</c:v>
                </c:pt>
                <c:pt idx="176">
                  <c:v>5539</c:v>
                </c:pt>
                <c:pt idx="177">
                  <c:v>5530</c:v>
                </c:pt>
                <c:pt idx="178">
                  <c:v>6543</c:v>
                </c:pt>
                <c:pt idx="179">
                  <c:v>6499</c:v>
                </c:pt>
                <c:pt idx="180">
                  <c:v>7632</c:v>
                </c:pt>
              </c:numCache>
            </c:numRef>
          </c:val>
          <c:smooth val="0"/>
        </c:ser>
        <c:ser>
          <c:idx val="2"/>
          <c:order val="2"/>
          <c:tx>
            <c:strRef>
              <c:f>FlowsExports!$F$1</c:f>
              <c:strCache>
                <c:ptCount val="1"/>
                <c:pt idx="0">
                  <c:v>WEST</c:v>
                </c:pt>
              </c:strCache>
            </c:strRef>
          </c:tx>
          <c:spPr>
            <a:ln>
              <a:solidFill>
                <a:srgbClr val="00B0F0"/>
              </a:solidFill>
            </a:ln>
          </c:spPr>
          <c:marker>
            <c:symbol val="none"/>
          </c:marker>
          <c:cat>
            <c:multiLvlStrRef>
              <c:f>FlowsExports!$A$364:$C$544</c:f>
              <c:multiLvlStrCache>
                <c:ptCount val="181"/>
                <c:lvl>
                  <c:pt idx="0">
                    <c:v>01-Jan-10</c:v>
                  </c:pt>
                  <c:pt idx="1">
                    <c:v>02-Jan-10</c:v>
                  </c:pt>
                  <c:pt idx="2">
                    <c:v>03-Jan-10</c:v>
                  </c:pt>
                  <c:pt idx="3">
                    <c:v>04-Jan-10</c:v>
                  </c:pt>
                  <c:pt idx="4">
                    <c:v>05-Jan-10</c:v>
                  </c:pt>
                  <c:pt idx="5">
                    <c:v>06-Jan-10</c:v>
                  </c:pt>
                  <c:pt idx="6">
                    <c:v>07-Jan-10</c:v>
                  </c:pt>
                  <c:pt idx="7">
                    <c:v>08-Jan-10</c:v>
                  </c:pt>
                  <c:pt idx="8">
                    <c:v>09-Jan-10</c:v>
                  </c:pt>
                  <c:pt idx="9">
                    <c:v>10-Jan-10</c:v>
                  </c:pt>
                  <c:pt idx="10">
                    <c:v>11-Jan-10</c:v>
                  </c:pt>
                  <c:pt idx="11">
                    <c:v>12-Jan-10</c:v>
                  </c:pt>
                  <c:pt idx="12">
                    <c:v>13-Jan-10</c:v>
                  </c:pt>
                  <c:pt idx="13">
                    <c:v>14-Jan-10</c:v>
                  </c:pt>
                  <c:pt idx="14">
                    <c:v>15-Jan-10</c:v>
                  </c:pt>
                  <c:pt idx="15">
                    <c:v>16-Jan-10</c:v>
                  </c:pt>
                  <c:pt idx="16">
                    <c:v>17-Jan-10</c:v>
                  </c:pt>
                  <c:pt idx="17">
                    <c:v>18-Jan-10</c:v>
                  </c:pt>
                  <c:pt idx="18">
                    <c:v>19-Jan-10</c:v>
                  </c:pt>
                  <c:pt idx="19">
                    <c:v>20-Jan-10</c:v>
                  </c:pt>
                  <c:pt idx="20">
                    <c:v>21-Jan-10</c:v>
                  </c:pt>
                  <c:pt idx="21">
                    <c:v>22-Jan-10</c:v>
                  </c:pt>
                  <c:pt idx="22">
                    <c:v>23-Jan-10</c:v>
                  </c:pt>
                  <c:pt idx="23">
                    <c:v>24-Jan-10</c:v>
                  </c:pt>
                  <c:pt idx="24">
                    <c:v>25-Jan-10</c:v>
                  </c:pt>
                  <c:pt idx="25">
                    <c:v>26-Jan-10</c:v>
                  </c:pt>
                  <c:pt idx="26">
                    <c:v>27-Jan-10</c:v>
                  </c:pt>
                  <c:pt idx="27">
                    <c:v>28-Jan-10</c:v>
                  </c:pt>
                  <c:pt idx="28">
                    <c:v>29-Jan-10</c:v>
                  </c:pt>
                  <c:pt idx="29">
                    <c:v>30-Jan-10</c:v>
                  </c:pt>
                  <c:pt idx="30">
                    <c:v>31-Jan-10</c:v>
                  </c:pt>
                  <c:pt idx="31">
                    <c:v>01-Feb-10</c:v>
                  </c:pt>
                  <c:pt idx="32">
                    <c:v>02-Feb-10</c:v>
                  </c:pt>
                  <c:pt idx="33">
                    <c:v>03-Feb-10</c:v>
                  </c:pt>
                  <c:pt idx="34">
                    <c:v>04-Feb-10</c:v>
                  </c:pt>
                  <c:pt idx="35">
                    <c:v>05-Feb-10</c:v>
                  </c:pt>
                  <c:pt idx="36">
                    <c:v>06-Feb-10</c:v>
                  </c:pt>
                  <c:pt idx="37">
                    <c:v>07-Feb-10</c:v>
                  </c:pt>
                  <c:pt idx="38">
                    <c:v>08-Feb-10</c:v>
                  </c:pt>
                  <c:pt idx="39">
                    <c:v>09-Feb-10</c:v>
                  </c:pt>
                  <c:pt idx="40">
                    <c:v>10-Feb-10</c:v>
                  </c:pt>
                  <c:pt idx="41">
                    <c:v>11-Feb-10</c:v>
                  </c:pt>
                  <c:pt idx="42">
                    <c:v>12-Feb-10</c:v>
                  </c:pt>
                  <c:pt idx="43">
                    <c:v>13-Feb-10</c:v>
                  </c:pt>
                  <c:pt idx="44">
                    <c:v>14-Feb-10</c:v>
                  </c:pt>
                  <c:pt idx="45">
                    <c:v>15-Feb-10</c:v>
                  </c:pt>
                  <c:pt idx="46">
                    <c:v>16-Feb-10</c:v>
                  </c:pt>
                  <c:pt idx="47">
                    <c:v>17-Feb-10</c:v>
                  </c:pt>
                  <c:pt idx="48">
                    <c:v>18-Feb-10</c:v>
                  </c:pt>
                  <c:pt idx="49">
                    <c:v>19-Feb-10</c:v>
                  </c:pt>
                  <c:pt idx="50">
                    <c:v>20-Feb-10</c:v>
                  </c:pt>
                  <c:pt idx="51">
                    <c:v>21-Feb-10</c:v>
                  </c:pt>
                  <c:pt idx="52">
                    <c:v>22-Feb-10</c:v>
                  </c:pt>
                  <c:pt idx="53">
                    <c:v>23-Feb-10</c:v>
                  </c:pt>
                  <c:pt idx="54">
                    <c:v>24-Feb-10</c:v>
                  </c:pt>
                  <c:pt idx="55">
                    <c:v>25-Feb-10</c:v>
                  </c:pt>
                  <c:pt idx="56">
                    <c:v>26-Feb-10</c:v>
                  </c:pt>
                  <c:pt idx="57">
                    <c:v>27-Feb-10</c:v>
                  </c:pt>
                  <c:pt idx="58">
                    <c:v>28-Feb-10</c:v>
                  </c:pt>
                  <c:pt idx="59">
                    <c:v>01-Mar-10</c:v>
                  </c:pt>
                  <c:pt idx="60">
                    <c:v>02-Mar-10</c:v>
                  </c:pt>
                  <c:pt idx="61">
                    <c:v>03-Mar-10</c:v>
                  </c:pt>
                  <c:pt idx="62">
                    <c:v>04-Mar-10</c:v>
                  </c:pt>
                  <c:pt idx="63">
                    <c:v>05-Mar-10</c:v>
                  </c:pt>
                  <c:pt idx="64">
                    <c:v>06-Mar-10</c:v>
                  </c:pt>
                  <c:pt idx="65">
                    <c:v>07-Mar-10</c:v>
                  </c:pt>
                  <c:pt idx="66">
                    <c:v>08-Mar-10</c:v>
                  </c:pt>
                  <c:pt idx="67">
                    <c:v>09-Mar-10</c:v>
                  </c:pt>
                  <c:pt idx="68">
                    <c:v>10-Mar-10</c:v>
                  </c:pt>
                  <c:pt idx="69">
                    <c:v>11-Mar-10</c:v>
                  </c:pt>
                  <c:pt idx="70">
                    <c:v>12-Mar-10</c:v>
                  </c:pt>
                  <c:pt idx="71">
                    <c:v>13-Mar-10</c:v>
                  </c:pt>
                  <c:pt idx="72">
                    <c:v>14-Mar-10</c:v>
                  </c:pt>
                  <c:pt idx="73">
                    <c:v>15-Mar-10</c:v>
                  </c:pt>
                  <c:pt idx="74">
                    <c:v>16-Mar-10</c:v>
                  </c:pt>
                  <c:pt idx="75">
                    <c:v>17-Mar-10</c:v>
                  </c:pt>
                  <c:pt idx="76">
                    <c:v>18-Mar-10</c:v>
                  </c:pt>
                  <c:pt idx="77">
                    <c:v>19-Mar-10</c:v>
                  </c:pt>
                  <c:pt idx="78">
                    <c:v>20-Mar-10</c:v>
                  </c:pt>
                  <c:pt idx="79">
                    <c:v>21-Mar-10</c:v>
                  </c:pt>
                  <c:pt idx="80">
                    <c:v>22-Mar-10</c:v>
                  </c:pt>
                  <c:pt idx="81">
                    <c:v>23-Mar-10</c:v>
                  </c:pt>
                  <c:pt idx="82">
                    <c:v>24-Mar-10</c:v>
                  </c:pt>
                  <c:pt idx="83">
                    <c:v>25-Mar-10</c:v>
                  </c:pt>
                  <c:pt idx="84">
                    <c:v>26-Mar-10</c:v>
                  </c:pt>
                  <c:pt idx="85">
                    <c:v>27-Mar-10</c:v>
                  </c:pt>
                  <c:pt idx="86">
                    <c:v>28-Mar-10</c:v>
                  </c:pt>
                  <c:pt idx="87">
                    <c:v>29-Mar-10</c:v>
                  </c:pt>
                  <c:pt idx="88">
                    <c:v>30-Mar-10</c:v>
                  </c:pt>
                  <c:pt idx="89">
                    <c:v>31-Mar-10</c:v>
                  </c:pt>
                  <c:pt idx="90">
                    <c:v>01-Apr-10</c:v>
                  </c:pt>
                  <c:pt idx="91">
                    <c:v>02-Apr-10</c:v>
                  </c:pt>
                  <c:pt idx="92">
                    <c:v>03-Apr-10</c:v>
                  </c:pt>
                  <c:pt idx="93">
                    <c:v>04-Apr-10</c:v>
                  </c:pt>
                  <c:pt idx="94">
                    <c:v>05-Apr-10</c:v>
                  </c:pt>
                  <c:pt idx="95">
                    <c:v>06-Apr-10</c:v>
                  </c:pt>
                  <c:pt idx="96">
                    <c:v>07-Apr-10</c:v>
                  </c:pt>
                  <c:pt idx="97">
                    <c:v>08-Apr-10</c:v>
                  </c:pt>
                  <c:pt idx="98">
                    <c:v>09-Apr-10</c:v>
                  </c:pt>
                  <c:pt idx="99">
                    <c:v>10-Apr-10</c:v>
                  </c:pt>
                  <c:pt idx="100">
                    <c:v>11-Apr-10</c:v>
                  </c:pt>
                  <c:pt idx="101">
                    <c:v>12-Apr-10</c:v>
                  </c:pt>
                  <c:pt idx="102">
                    <c:v>13-Apr-10</c:v>
                  </c:pt>
                  <c:pt idx="103">
                    <c:v>14-Apr-10</c:v>
                  </c:pt>
                  <c:pt idx="104">
                    <c:v>15-Apr-10</c:v>
                  </c:pt>
                  <c:pt idx="105">
                    <c:v>16-Apr-10</c:v>
                  </c:pt>
                  <c:pt idx="106">
                    <c:v>17-Apr-10</c:v>
                  </c:pt>
                  <c:pt idx="107">
                    <c:v>18-Apr-10</c:v>
                  </c:pt>
                  <c:pt idx="108">
                    <c:v>19-Apr-10</c:v>
                  </c:pt>
                  <c:pt idx="109">
                    <c:v>20-Apr-10</c:v>
                  </c:pt>
                  <c:pt idx="110">
                    <c:v>21-Apr-10</c:v>
                  </c:pt>
                  <c:pt idx="111">
                    <c:v>22-Apr-10</c:v>
                  </c:pt>
                  <c:pt idx="112">
                    <c:v>23-Apr-10</c:v>
                  </c:pt>
                  <c:pt idx="113">
                    <c:v>24-Apr-10</c:v>
                  </c:pt>
                  <c:pt idx="114">
                    <c:v>25-Apr-10</c:v>
                  </c:pt>
                  <c:pt idx="115">
                    <c:v>26-Apr-10</c:v>
                  </c:pt>
                  <c:pt idx="116">
                    <c:v>27-Apr-10</c:v>
                  </c:pt>
                  <c:pt idx="117">
                    <c:v>28-Apr-10</c:v>
                  </c:pt>
                  <c:pt idx="118">
                    <c:v>29-Apr-10</c:v>
                  </c:pt>
                  <c:pt idx="119">
                    <c:v>30-Apr-10</c:v>
                  </c:pt>
                  <c:pt idx="120">
                    <c:v>01-May-10</c:v>
                  </c:pt>
                  <c:pt idx="121">
                    <c:v>02-May-10</c:v>
                  </c:pt>
                  <c:pt idx="122">
                    <c:v>03-May-10</c:v>
                  </c:pt>
                  <c:pt idx="123">
                    <c:v>04-May-10</c:v>
                  </c:pt>
                  <c:pt idx="124">
                    <c:v>05-May-10</c:v>
                  </c:pt>
                  <c:pt idx="125">
                    <c:v>06-May-10</c:v>
                  </c:pt>
                  <c:pt idx="126">
                    <c:v>07-May-10</c:v>
                  </c:pt>
                  <c:pt idx="127">
                    <c:v>08-May-10</c:v>
                  </c:pt>
                  <c:pt idx="128">
                    <c:v>09-May-10</c:v>
                  </c:pt>
                  <c:pt idx="129">
                    <c:v>10-May-10</c:v>
                  </c:pt>
                  <c:pt idx="130">
                    <c:v>11-May-10</c:v>
                  </c:pt>
                  <c:pt idx="131">
                    <c:v>12-May-10</c:v>
                  </c:pt>
                  <c:pt idx="132">
                    <c:v>13-May-10</c:v>
                  </c:pt>
                  <c:pt idx="133">
                    <c:v>14-May-10</c:v>
                  </c:pt>
                  <c:pt idx="134">
                    <c:v>15-May-10</c:v>
                  </c:pt>
                  <c:pt idx="135">
                    <c:v>16-May-10</c:v>
                  </c:pt>
                  <c:pt idx="136">
                    <c:v>17-May-10</c:v>
                  </c:pt>
                  <c:pt idx="137">
                    <c:v>18-May-10</c:v>
                  </c:pt>
                  <c:pt idx="138">
                    <c:v>19-May-10</c:v>
                  </c:pt>
                  <c:pt idx="139">
                    <c:v>20-May-10</c:v>
                  </c:pt>
                  <c:pt idx="140">
                    <c:v>21-May-10</c:v>
                  </c:pt>
                  <c:pt idx="141">
                    <c:v>22-May-10</c:v>
                  </c:pt>
                  <c:pt idx="142">
                    <c:v>23-May-10</c:v>
                  </c:pt>
                  <c:pt idx="143">
                    <c:v>24-May-10</c:v>
                  </c:pt>
                  <c:pt idx="144">
                    <c:v>25-May-10</c:v>
                  </c:pt>
                  <c:pt idx="145">
                    <c:v>26-May-10</c:v>
                  </c:pt>
                  <c:pt idx="146">
                    <c:v>27-May-10</c:v>
                  </c:pt>
                  <c:pt idx="147">
                    <c:v>28-May-10</c:v>
                  </c:pt>
                  <c:pt idx="148">
                    <c:v>29-May-10</c:v>
                  </c:pt>
                  <c:pt idx="149">
                    <c:v>30-May-10</c:v>
                  </c:pt>
                  <c:pt idx="150">
                    <c:v>31-May-10</c:v>
                  </c:pt>
                  <c:pt idx="151">
                    <c:v>01-Jun-10</c:v>
                  </c:pt>
                  <c:pt idx="152">
                    <c:v>02-Jun-10</c:v>
                  </c:pt>
                  <c:pt idx="153">
                    <c:v>03-Jun-10</c:v>
                  </c:pt>
                  <c:pt idx="154">
                    <c:v>04-Jun-10</c:v>
                  </c:pt>
                  <c:pt idx="155">
                    <c:v>05-Jun-10</c:v>
                  </c:pt>
                  <c:pt idx="156">
                    <c:v>06-Jun-10</c:v>
                  </c:pt>
                  <c:pt idx="157">
                    <c:v>07-Jun-10</c:v>
                  </c:pt>
                  <c:pt idx="158">
                    <c:v>08-Jun-10</c:v>
                  </c:pt>
                  <c:pt idx="159">
                    <c:v>09-Jun-10</c:v>
                  </c:pt>
                  <c:pt idx="160">
                    <c:v>10-Jun-10</c:v>
                  </c:pt>
                  <c:pt idx="161">
                    <c:v>11-Jun-10</c:v>
                  </c:pt>
                  <c:pt idx="162">
                    <c:v>12-Jun-10</c:v>
                  </c:pt>
                  <c:pt idx="163">
                    <c:v>13-Jun-10</c:v>
                  </c:pt>
                  <c:pt idx="164">
                    <c:v>14-Jun-10</c:v>
                  </c:pt>
                  <c:pt idx="165">
                    <c:v>15-Jun-10</c:v>
                  </c:pt>
                  <c:pt idx="166">
                    <c:v>16-Jun-10</c:v>
                  </c:pt>
                  <c:pt idx="167">
                    <c:v>17-Jun-10</c:v>
                  </c:pt>
                  <c:pt idx="168">
                    <c:v>18-Jun-10</c:v>
                  </c:pt>
                  <c:pt idx="169">
                    <c:v>19-Jun-10</c:v>
                  </c:pt>
                  <c:pt idx="170">
                    <c:v>20-Jun-10</c:v>
                  </c:pt>
                  <c:pt idx="171">
                    <c:v>21-Jun-10</c:v>
                  </c:pt>
                  <c:pt idx="172">
                    <c:v>22-Jun-10</c:v>
                  </c:pt>
                  <c:pt idx="173">
                    <c:v>23-Jun-10</c:v>
                  </c:pt>
                  <c:pt idx="174">
                    <c:v>24-Jun-10</c:v>
                  </c:pt>
                  <c:pt idx="175">
                    <c:v>25-Jun-10</c:v>
                  </c:pt>
                  <c:pt idx="176">
                    <c:v>26-Jun-10</c:v>
                  </c:pt>
                  <c:pt idx="177">
                    <c:v>27-Jun-10</c:v>
                  </c:pt>
                  <c:pt idx="178">
                    <c:v>28-Jun-10</c:v>
                  </c:pt>
                  <c:pt idx="179">
                    <c:v>29-Jun-10</c:v>
                  </c:pt>
                  <c:pt idx="180">
                    <c:v>30-Jun-10</c:v>
                  </c:pt>
                </c:lvl>
                <c:lvl>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2</c:v>
                  </c:pt>
                  <c:pt idx="32">
                    <c:v>2</c:v>
                  </c:pt>
                  <c:pt idx="33">
                    <c:v>2</c:v>
                  </c:pt>
                  <c:pt idx="34">
                    <c:v>2</c:v>
                  </c:pt>
                  <c:pt idx="35">
                    <c:v>2</c:v>
                  </c:pt>
                  <c:pt idx="36">
                    <c:v>2</c:v>
                  </c:pt>
                  <c:pt idx="37">
                    <c:v>2</c:v>
                  </c:pt>
                  <c:pt idx="38">
                    <c:v>2</c:v>
                  </c:pt>
                  <c:pt idx="39">
                    <c:v>2</c:v>
                  </c:pt>
                  <c:pt idx="40">
                    <c:v>2</c:v>
                  </c:pt>
                  <c:pt idx="41">
                    <c:v>2</c:v>
                  </c:pt>
                  <c:pt idx="42">
                    <c:v>2</c:v>
                  </c:pt>
                  <c:pt idx="43">
                    <c:v>2</c:v>
                  </c:pt>
                  <c:pt idx="44">
                    <c:v>2</c:v>
                  </c:pt>
                  <c:pt idx="45">
                    <c:v>2</c:v>
                  </c:pt>
                  <c:pt idx="46">
                    <c:v>2</c:v>
                  </c:pt>
                  <c:pt idx="47">
                    <c:v>2</c:v>
                  </c:pt>
                  <c:pt idx="48">
                    <c:v>2</c:v>
                  </c:pt>
                  <c:pt idx="49">
                    <c:v>2</c:v>
                  </c:pt>
                  <c:pt idx="50">
                    <c:v>2</c:v>
                  </c:pt>
                  <c:pt idx="51">
                    <c:v>2</c:v>
                  </c:pt>
                  <c:pt idx="52">
                    <c:v>2</c:v>
                  </c:pt>
                  <c:pt idx="53">
                    <c:v>2</c:v>
                  </c:pt>
                  <c:pt idx="54">
                    <c:v>2</c:v>
                  </c:pt>
                  <c:pt idx="55">
                    <c:v>2</c:v>
                  </c:pt>
                  <c:pt idx="56">
                    <c:v>2</c:v>
                  </c:pt>
                  <c:pt idx="57">
                    <c:v>2</c:v>
                  </c:pt>
                  <c:pt idx="58">
                    <c:v>2</c:v>
                  </c:pt>
                  <c:pt idx="59">
                    <c:v>3</c:v>
                  </c:pt>
                  <c:pt idx="60">
                    <c:v>3</c:v>
                  </c:pt>
                  <c:pt idx="61">
                    <c:v>3</c:v>
                  </c:pt>
                  <c:pt idx="62">
                    <c:v>3</c:v>
                  </c:pt>
                  <c:pt idx="63">
                    <c:v>3</c:v>
                  </c:pt>
                  <c:pt idx="64">
                    <c:v>3</c:v>
                  </c:pt>
                  <c:pt idx="65">
                    <c:v>3</c:v>
                  </c:pt>
                  <c:pt idx="66">
                    <c:v>3</c:v>
                  </c:pt>
                  <c:pt idx="67">
                    <c:v>3</c:v>
                  </c:pt>
                  <c:pt idx="68">
                    <c:v>3</c:v>
                  </c:pt>
                  <c:pt idx="69">
                    <c:v>3</c:v>
                  </c:pt>
                  <c:pt idx="70">
                    <c:v>3</c:v>
                  </c:pt>
                  <c:pt idx="71">
                    <c:v>3</c:v>
                  </c:pt>
                  <c:pt idx="72">
                    <c:v>3</c:v>
                  </c:pt>
                  <c:pt idx="73">
                    <c:v>3</c:v>
                  </c:pt>
                  <c:pt idx="74">
                    <c:v>3</c:v>
                  </c:pt>
                  <c:pt idx="75">
                    <c:v>3</c:v>
                  </c:pt>
                  <c:pt idx="76">
                    <c:v>3</c:v>
                  </c:pt>
                  <c:pt idx="77">
                    <c:v>3</c:v>
                  </c:pt>
                  <c:pt idx="78">
                    <c:v>3</c:v>
                  </c:pt>
                  <c:pt idx="79">
                    <c:v>3</c:v>
                  </c:pt>
                  <c:pt idx="80">
                    <c:v>3</c:v>
                  </c:pt>
                  <c:pt idx="81">
                    <c:v>3</c:v>
                  </c:pt>
                  <c:pt idx="82">
                    <c:v>3</c:v>
                  </c:pt>
                  <c:pt idx="83">
                    <c:v>3</c:v>
                  </c:pt>
                  <c:pt idx="84">
                    <c:v>3</c:v>
                  </c:pt>
                  <c:pt idx="85">
                    <c:v>3</c:v>
                  </c:pt>
                  <c:pt idx="86">
                    <c:v>3</c:v>
                  </c:pt>
                  <c:pt idx="87">
                    <c:v>3</c:v>
                  </c:pt>
                  <c:pt idx="88">
                    <c:v>3</c:v>
                  </c:pt>
                  <c:pt idx="89">
                    <c:v>3</c:v>
                  </c:pt>
                  <c:pt idx="90">
                    <c:v>4</c:v>
                  </c:pt>
                  <c:pt idx="91">
                    <c:v>4</c:v>
                  </c:pt>
                  <c:pt idx="92">
                    <c:v>4</c:v>
                  </c:pt>
                  <c:pt idx="93">
                    <c:v>4</c:v>
                  </c:pt>
                  <c:pt idx="94">
                    <c:v>4</c:v>
                  </c:pt>
                  <c:pt idx="95">
                    <c:v>4</c:v>
                  </c:pt>
                  <c:pt idx="96">
                    <c:v>4</c:v>
                  </c:pt>
                  <c:pt idx="97">
                    <c:v>4</c:v>
                  </c:pt>
                  <c:pt idx="98">
                    <c:v>4</c:v>
                  </c:pt>
                  <c:pt idx="99">
                    <c:v>4</c:v>
                  </c:pt>
                  <c:pt idx="100">
                    <c:v>4</c:v>
                  </c:pt>
                  <c:pt idx="101">
                    <c:v>4</c:v>
                  </c:pt>
                  <c:pt idx="102">
                    <c:v>4</c:v>
                  </c:pt>
                  <c:pt idx="103">
                    <c:v>4</c:v>
                  </c:pt>
                  <c:pt idx="104">
                    <c:v>4</c:v>
                  </c:pt>
                  <c:pt idx="105">
                    <c:v>4</c:v>
                  </c:pt>
                  <c:pt idx="106">
                    <c:v>4</c:v>
                  </c:pt>
                  <c:pt idx="107">
                    <c:v>4</c:v>
                  </c:pt>
                  <c:pt idx="108">
                    <c:v>4</c:v>
                  </c:pt>
                  <c:pt idx="109">
                    <c:v>4</c:v>
                  </c:pt>
                  <c:pt idx="110">
                    <c:v>4</c:v>
                  </c:pt>
                  <c:pt idx="111">
                    <c:v>4</c:v>
                  </c:pt>
                  <c:pt idx="112">
                    <c:v>4</c:v>
                  </c:pt>
                  <c:pt idx="113">
                    <c:v>4</c:v>
                  </c:pt>
                  <c:pt idx="114">
                    <c:v>4</c:v>
                  </c:pt>
                  <c:pt idx="115">
                    <c:v>4</c:v>
                  </c:pt>
                  <c:pt idx="116">
                    <c:v>4</c:v>
                  </c:pt>
                  <c:pt idx="117">
                    <c:v>4</c:v>
                  </c:pt>
                  <c:pt idx="118">
                    <c:v>4</c:v>
                  </c:pt>
                  <c:pt idx="119">
                    <c:v>4</c:v>
                  </c:pt>
                  <c:pt idx="120">
                    <c:v>5</c:v>
                  </c:pt>
                  <c:pt idx="121">
                    <c:v>5</c:v>
                  </c:pt>
                  <c:pt idx="122">
                    <c:v>5</c:v>
                  </c:pt>
                  <c:pt idx="123">
                    <c:v>5</c:v>
                  </c:pt>
                  <c:pt idx="124">
                    <c:v>5</c:v>
                  </c:pt>
                  <c:pt idx="125">
                    <c:v>5</c:v>
                  </c:pt>
                  <c:pt idx="126">
                    <c:v>5</c:v>
                  </c:pt>
                  <c:pt idx="127">
                    <c:v>5</c:v>
                  </c:pt>
                  <c:pt idx="128">
                    <c:v>5</c:v>
                  </c:pt>
                  <c:pt idx="129">
                    <c:v>5</c:v>
                  </c:pt>
                  <c:pt idx="130">
                    <c:v>5</c:v>
                  </c:pt>
                  <c:pt idx="131">
                    <c:v>5</c:v>
                  </c:pt>
                  <c:pt idx="132">
                    <c:v>5</c:v>
                  </c:pt>
                  <c:pt idx="133">
                    <c:v>5</c:v>
                  </c:pt>
                  <c:pt idx="134">
                    <c:v>5</c:v>
                  </c:pt>
                  <c:pt idx="135">
                    <c:v>5</c:v>
                  </c:pt>
                  <c:pt idx="136">
                    <c:v>5</c:v>
                  </c:pt>
                  <c:pt idx="137">
                    <c:v>5</c:v>
                  </c:pt>
                  <c:pt idx="138">
                    <c:v>5</c:v>
                  </c:pt>
                  <c:pt idx="139">
                    <c:v>5</c:v>
                  </c:pt>
                  <c:pt idx="140">
                    <c:v>5</c:v>
                  </c:pt>
                  <c:pt idx="141">
                    <c:v>5</c:v>
                  </c:pt>
                  <c:pt idx="142">
                    <c:v>5</c:v>
                  </c:pt>
                  <c:pt idx="143">
                    <c:v>5</c:v>
                  </c:pt>
                  <c:pt idx="144">
                    <c:v>5</c:v>
                  </c:pt>
                  <c:pt idx="145">
                    <c:v>5</c:v>
                  </c:pt>
                  <c:pt idx="146">
                    <c:v>5</c:v>
                  </c:pt>
                  <c:pt idx="147">
                    <c:v>5</c:v>
                  </c:pt>
                  <c:pt idx="148">
                    <c:v>5</c:v>
                  </c:pt>
                  <c:pt idx="149">
                    <c:v>5</c:v>
                  </c:pt>
                  <c:pt idx="150">
                    <c:v>5</c:v>
                  </c:pt>
                  <c:pt idx="151">
                    <c:v>6</c:v>
                  </c:pt>
                  <c:pt idx="152">
                    <c:v>6</c:v>
                  </c:pt>
                  <c:pt idx="153">
                    <c:v>6</c:v>
                  </c:pt>
                  <c:pt idx="154">
                    <c:v>6</c:v>
                  </c:pt>
                  <c:pt idx="155">
                    <c:v>6</c:v>
                  </c:pt>
                  <c:pt idx="156">
                    <c:v>6</c:v>
                  </c:pt>
                  <c:pt idx="157">
                    <c:v>6</c:v>
                  </c:pt>
                  <c:pt idx="158">
                    <c:v>6</c:v>
                  </c:pt>
                  <c:pt idx="159">
                    <c:v>6</c:v>
                  </c:pt>
                  <c:pt idx="160">
                    <c:v>6</c:v>
                  </c:pt>
                  <c:pt idx="161">
                    <c:v>6</c:v>
                  </c:pt>
                  <c:pt idx="162">
                    <c:v>6</c:v>
                  </c:pt>
                  <c:pt idx="163">
                    <c:v>6</c:v>
                  </c:pt>
                  <c:pt idx="164">
                    <c:v>6</c:v>
                  </c:pt>
                  <c:pt idx="165">
                    <c:v>6</c:v>
                  </c:pt>
                  <c:pt idx="166">
                    <c:v>6</c:v>
                  </c:pt>
                  <c:pt idx="167">
                    <c:v>6</c:v>
                  </c:pt>
                  <c:pt idx="168">
                    <c:v>6</c:v>
                  </c:pt>
                  <c:pt idx="169">
                    <c:v>6</c:v>
                  </c:pt>
                  <c:pt idx="170">
                    <c:v>6</c:v>
                  </c:pt>
                  <c:pt idx="171">
                    <c:v>6</c:v>
                  </c:pt>
                  <c:pt idx="172">
                    <c:v>6</c:v>
                  </c:pt>
                  <c:pt idx="173">
                    <c:v>6</c:v>
                  </c:pt>
                  <c:pt idx="174">
                    <c:v>6</c:v>
                  </c:pt>
                  <c:pt idx="175">
                    <c:v>6</c:v>
                  </c:pt>
                  <c:pt idx="176">
                    <c:v>6</c:v>
                  </c:pt>
                  <c:pt idx="177">
                    <c:v>6</c:v>
                  </c:pt>
                  <c:pt idx="178">
                    <c:v>6</c:v>
                  </c:pt>
                  <c:pt idx="179">
                    <c:v>6</c:v>
                  </c:pt>
                  <c:pt idx="180">
                    <c:v>6</c:v>
                  </c:pt>
                </c:lvl>
                <c:lvl>
                  <c:pt idx="0">
                    <c:v>2010</c:v>
                  </c:pt>
                  <c:pt idx="1">
                    <c:v>2010</c:v>
                  </c:pt>
                  <c:pt idx="2">
                    <c:v>2010</c:v>
                  </c:pt>
                  <c:pt idx="3">
                    <c:v>2010</c:v>
                  </c:pt>
                  <c:pt idx="4">
                    <c:v>2010</c:v>
                  </c:pt>
                  <c:pt idx="5">
                    <c:v>2010</c:v>
                  </c:pt>
                  <c:pt idx="6">
                    <c:v>2010</c:v>
                  </c:pt>
                  <c:pt idx="7">
                    <c:v>2010</c:v>
                  </c:pt>
                  <c:pt idx="8">
                    <c:v>2010</c:v>
                  </c:pt>
                  <c:pt idx="9">
                    <c:v>2010</c:v>
                  </c:pt>
                  <c:pt idx="10">
                    <c:v>2010</c:v>
                  </c:pt>
                  <c:pt idx="11">
                    <c:v>2010</c:v>
                  </c:pt>
                  <c:pt idx="12">
                    <c:v>2010</c:v>
                  </c:pt>
                  <c:pt idx="13">
                    <c:v>2010</c:v>
                  </c:pt>
                  <c:pt idx="14">
                    <c:v>2010</c:v>
                  </c:pt>
                  <c:pt idx="15">
                    <c:v>2010</c:v>
                  </c:pt>
                  <c:pt idx="16">
                    <c:v>2010</c:v>
                  </c:pt>
                  <c:pt idx="17">
                    <c:v>2010</c:v>
                  </c:pt>
                  <c:pt idx="18">
                    <c:v>2010</c:v>
                  </c:pt>
                  <c:pt idx="19">
                    <c:v>2010</c:v>
                  </c:pt>
                  <c:pt idx="20">
                    <c:v>2010</c:v>
                  </c:pt>
                  <c:pt idx="21">
                    <c:v>2010</c:v>
                  </c:pt>
                  <c:pt idx="22">
                    <c:v>2010</c:v>
                  </c:pt>
                  <c:pt idx="23">
                    <c:v>2010</c:v>
                  </c:pt>
                  <c:pt idx="24">
                    <c:v>2010</c:v>
                  </c:pt>
                  <c:pt idx="25">
                    <c:v>2010</c:v>
                  </c:pt>
                  <c:pt idx="26">
                    <c:v>2010</c:v>
                  </c:pt>
                  <c:pt idx="27">
                    <c:v>2010</c:v>
                  </c:pt>
                  <c:pt idx="28">
                    <c:v>2010</c:v>
                  </c:pt>
                  <c:pt idx="29">
                    <c:v>2010</c:v>
                  </c:pt>
                  <c:pt idx="30">
                    <c:v>2010</c:v>
                  </c:pt>
                  <c:pt idx="31">
                    <c:v>2010</c:v>
                  </c:pt>
                  <c:pt idx="32">
                    <c:v>2010</c:v>
                  </c:pt>
                  <c:pt idx="33">
                    <c:v>2010</c:v>
                  </c:pt>
                  <c:pt idx="34">
                    <c:v>2010</c:v>
                  </c:pt>
                  <c:pt idx="35">
                    <c:v>2010</c:v>
                  </c:pt>
                  <c:pt idx="36">
                    <c:v>2010</c:v>
                  </c:pt>
                  <c:pt idx="37">
                    <c:v>2010</c:v>
                  </c:pt>
                  <c:pt idx="38">
                    <c:v>2010</c:v>
                  </c:pt>
                  <c:pt idx="39">
                    <c:v>2010</c:v>
                  </c:pt>
                  <c:pt idx="40">
                    <c:v>2010</c:v>
                  </c:pt>
                  <c:pt idx="41">
                    <c:v>2010</c:v>
                  </c:pt>
                  <c:pt idx="42">
                    <c:v>2010</c:v>
                  </c:pt>
                  <c:pt idx="43">
                    <c:v>2010</c:v>
                  </c:pt>
                  <c:pt idx="44">
                    <c:v>2010</c:v>
                  </c:pt>
                  <c:pt idx="45">
                    <c:v>2010</c:v>
                  </c:pt>
                  <c:pt idx="46">
                    <c:v>2010</c:v>
                  </c:pt>
                  <c:pt idx="47">
                    <c:v>2010</c:v>
                  </c:pt>
                  <c:pt idx="48">
                    <c:v>2010</c:v>
                  </c:pt>
                  <c:pt idx="49">
                    <c:v>2010</c:v>
                  </c:pt>
                  <c:pt idx="50">
                    <c:v>2010</c:v>
                  </c:pt>
                  <c:pt idx="51">
                    <c:v>2010</c:v>
                  </c:pt>
                  <c:pt idx="52">
                    <c:v>2010</c:v>
                  </c:pt>
                  <c:pt idx="53">
                    <c:v>2010</c:v>
                  </c:pt>
                  <c:pt idx="54">
                    <c:v>2010</c:v>
                  </c:pt>
                  <c:pt idx="55">
                    <c:v>2010</c:v>
                  </c:pt>
                  <c:pt idx="56">
                    <c:v>2010</c:v>
                  </c:pt>
                  <c:pt idx="57">
                    <c:v>2010</c:v>
                  </c:pt>
                  <c:pt idx="58">
                    <c:v>2010</c:v>
                  </c:pt>
                  <c:pt idx="59">
                    <c:v>2010</c:v>
                  </c:pt>
                  <c:pt idx="60">
                    <c:v>2010</c:v>
                  </c:pt>
                  <c:pt idx="61">
                    <c:v>2010</c:v>
                  </c:pt>
                  <c:pt idx="62">
                    <c:v>2010</c:v>
                  </c:pt>
                  <c:pt idx="63">
                    <c:v>2010</c:v>
                  </c:pt>
                  <c:pt idx="64">
                    <c:v>2010</c:v>
                  </c:pt>
                  <c:pt idx="65">
                    <c:v>2010</c:v>
                  </c:pt>
                  <c:pt idx="66">
                    <c:v>2010</c:v>
                  </c:pt>
                  <c:pt idx="67">
                    <c:v>2010</c:v>
                  </c:pt>
                  <c:pt idx="68">
                    <c:v>2010</c:v>
                  </c:pt>
                  <c:pt idx="69">
                    <c:v>2010</c:v>
                  </c:pt>
                  <c:pt idx="70">
                    <c:v>2010</c:v>
                  </c:pt>
                  <c:pt idx="71">
                    <c:v>2010</c:v>
                  </c:pt>
                  <c:pt idx="72">
                    <c:v>2010</c:v>
                  </c:pt>
                  <c:pt idx="73">
                    <c:v>2010</c:v>
                  </c:pt>
                  <c:pt idx="74">
                    <c:v>2010</c:v>
                  </c:pt>
                  <c:pt idx="75">
                    <c:v>2010</c:v>
                  </c:pt>
                  <c:pt idx="76">
                    <c:v>2010</c:v>
                  </c:pt>
                  <c:pt idx="77">
                    <c:v>2010</c:v>
                  </c:pt>
                  <c:pt idx="78">
                    <c:v>2010</c:v>
                  </c:pt>
                  <c:pt idx="79">
                    <c:v>2010</c:v>
                  </c:pt>
                  <c:pt idx="80">
                    <c:v>2010</c:v>
                  </c:pt>
                  <c:pt idx="81">
                    <c:v>2010</c:v>
                  </c:pt>
                  <c:pt idx="82">
                    <c:v>2010</c:v>
                  </c:pt>
                  <c:pt idx="83">
                    <c:v>2010</c:v>
                  </c:pt>
                  <c:pt idx="84">
                    <c:v>2010</c:v>
                  </c:pt>
                  <c:pt idx="85">
                    <c:v>2010</c:v>
                  </c:pt>
                  <c:pt idx="86">
                    <c:v>2010</c:v>
                  </c:pt>
                  <c:pt idx="87">
                    <c:v>2010</c:v>
                  </c:pt>
                  <c:pt idx="88">
                    <c:v>2010</c:v>
                  </c:pt>
                  <c:pt idx="89">
                    <c:v>2010</c:v>
                  </c:pt>
                  <c:pt idx="90">
                    <c:v>2010</c:v>
                  </c:pt>
                  <c:pt idx="91">
                    <c:v>2010</c:v>
                  </c:pt>
                  <c:pt idx="92">
                    <c:v>2010</c:v>
                  </c:pt>
                  <c:pt idx="93">
                    <c:v>2010</c:v>
                  </c:pt>
                  <c:pt idx="94">
                    <c:v>2010</c:v>
                  </c:pt>
                  <c:pt idx="95">
                    <c:v>2010</c:v>
                  </c:pt>
                  <c:pt idx="96">
                    <c:v>2010</c:v>
                  </c:pt>
                  <c:pt idx="97">
                    <c:v>2010</c:v>
                  </c:pt>
                  <c:pt idx="98">
                    <c:v>2010</c:v>
                  </c:pt>
                  <c:pt idx="99">
                    <c:v>2010</c:v>
                  </c:pt>
                  <c:pt idx="100">
                    <c:v>2010</c:v>
                  </c:pt>
                  <c:pt idx="101">
                    <c:v>2010</c:v>
                  </c:pt>
                  <c:pt idx="102">
                    <c:v>2010</c:v>
                  </c:pt>
                  <c:pt idx="103">
                    <c:v>2010</c:v>
                  </c:pt>
                  <c:pt idx="104">
                    <c:v>2010</c:v>
                  </c:pt>
                  <c:pt idx="105">
                    <c:v>2010</c:v>
                  </c:pt>
                  <c:pt idx="106">
                    <c:v>2010</c:v>
                  </c:pt>
                  <c:pt idx="107">
                    <c:v>2010</c:v>
                  </c:pt>
                  <c:pt idx="108">
                    <c:v>2010</c:v>
                  </c:pt>
                  <c:pt idx="109">
                    <c:v>2010</c:v>
                  </c:pt>
                  <c:pt idx="110">
                    <c:v>2010</c:v>
                  </c:pt>
                  <c:pt idx="111">
                    <c:v>2010</c:v>
                  </c:pt>
                  <c:pt idx="112">
                    <c:v>2010</c:v>
                  </c:pt>
                  <c:pt idx="113">
                    <c:v>2010</c:v>
                  </c:pt>
                  <c:pt idx="114">
                    <c:v>2010</c:v>
                  </c:pt>
                  <c:pt idx="115">
                    <c:v>2010</c:v>
                  </c:pt>
                  <c:pt idx="116">
                    <c:v>2010</c:v>
                  </c:pt>
                  <c:pt idx="117">
                    <c:v>2010</c:v>
                  </c:pt>
                  <c:pt idx="118">
                    <c:v>2010</c:v>
                  </c:pt>
                  <c:pt idx="119">
                    <c:v>2010</c:v>
                  </c:pt>
                  <c:pt idx="120">
                    <c:v>2010</c:v>
                  </c:pt>
                  <c:pt idx="121">
                    <c:v>2010</c:v>
                  </c:pt>
                  <c:pt idx="122">
                    <c:v>2010</c:v>
                  </c:pt>
                  <c:pt idx="123">
                    <c:v>2010</c:v>
                  </c:pt>
                  <c:pt idx="124">
                    <c:v>2010</c:v>
                  </c:pt>
                  <c:pt idx="125">
                    <c:v>2010</c:v>
                  </c:pt>
                  <c:pt idx="126">
                    <c:v>2010</c:v>
                  </c:pt>
                  <c:pt idx="127">
                    <c:v>2010</c:v>
                  </c:pt>
                  <c:pt idx="128">
                    <c:v>2010</c:v>
                  </c:pt>
                  <c:pt idx="129">
                    <c:v>2010</c:v>
                  </c:pt>
                  <c:pt idx="130">
                    <c:v>2010</c:v>
                  </c:pt>
                  <c:pt idx="131">
                    <c:v>2010</c:v>
                  </c:pt>
                  <c:pt idx="132">
                    <c:v>2010</c:v>
                  </c:pt>
                  <c:pt idx="133">
                    <c:v>2010</c:v>
                  </c:pt>
                  <c:pt idx="134">
                    <c:v>2010</c:v>
                  </c:pt>
                  <c:pt idx="135">
                    <c:v>2010</c:v>
                  </c:pt>
                  <c:pt idx="136">
                    <c:v>2010</c:v>
                  </c:pt>
                  <c:pt idx="137">
                    <c:v>2010</c:v>
                  </c:pt>
                  <c:pt idx="138">
                    <c:v>2010</c:v>
                  </c:pt>
                  <c:pt idx="139">
                    <c:v>2010</c:v>
                  </c:pt>
                  <c:pt idx="140">
                    <c:v>2010</c:v>
                  </c:pt>
                  <c:pt idx="141">
                    <c:v>2010</c:v>
                  </c:pt>
                  <c:pt idx="142">
                    <c:v>2010</c:v>
                  </c:pt>
                  <c:pt idx="143">
                    <c:v>2010</c:v>
                  </c:pt>
                  <c:pt idx="144">
                    <c:v>2010</c:v>
                  </c:pt>
                  <c:pt idx="145">
                    <c:v>2010</c:v>
                  </c:pt>
                  <c:pt idx="146">
                    <c:v>2010</c:v>
                  </c:pt>
                  <c:pt idx="147">
                    <c:v>2010</c:v>
                  </c:pt>
                  <c:pt idx="148">
                    <c:v>2010</c:v>
                  </c:pt>
                  <c:pt idx="149">
                    <c:v>2010</c:v>
                  </c:pt>
                  <c:pt idx="150">
                    <c:v>2010</c:v>
                  </c:pt>
                  <c:pt idx="151">
                    <c:v>2010</c:v>
                  </c:pt>
                  <c:pt idx="152">
                    <c:v>2010</c:v>
                  </c:pt>
                  <c:pt idx="153">
                    <c:v>2010</c:v>
                  </c:pt>
                  <c:pt idx="154">
                    <c:v>2010</c:v>
                  </c:pt>
                  <c:pt idx="155">
                    <c:v>2010</c:v>
                  </c:pt>
                  <c:pt idx="156">
                    <c:v>2010</c:v>
                  </c:pt>
                  <c:pt idx="157">
                    <c:v>2010</c:v>
                  </c:pt>
                  <c:pt idx="158">
                    <c:v>2010</c:v>
                  </c:pt>
                  <c:pt idx="159">
                    <c:v>2010</c:v>
                  </c:pt>
                  <c:pt idx="160">
                    <c:v>2010</c:v>
                  </c:pt>
                  <c:pt idx="161">
                    <c:v>2010</c:v>
                  </c:pt>
                  <c:pt idx="162">
                    <c:v>2010</c:v>
                  </c:pt>
                  <c:pt idx="163">
                    <c:v>2010</c:v>
                  </c:pt>
                  <c:pt idx="164">
                    <c:v>2010</c:v>
                  </c:pt>
                  <c:pt idx="165">
                    <c:v>2010</c:v>
                  </c:pt>
                  <c:pt idx="166">
                    <c:v>2010</c:v>
                  </c:pt>
                  <c:pt idx="167">
                    <c:v>2010</c:v>
                  </c:pt>
                  <c:pt idx="168">
                    <c:v>2010</c:v>
                  </c:pt>
                  <c:pt idx="169">
                    <c:v>2010</c:v>
                  </c:pt>
                  <c:pt idx="170">
                    <c:v>2010</c:v>
                  </c:pt>
                  <c:pt idx="171">
                    <c:v>2010</c:v>
                  </c:pt>
                  <c:pt idx="172">
                    <c:v>2010</c:v>
                  </c:pt>
                  <c:pt idx="173">
                    <c:v>2010</c:v>
                  </c:pt>
                  <c:pt idx="174">
                    <c:v>2010</c:v>
                  </c:pt>
                  <c:pt idx="175">
                    <c:v>2010</c:v>
                  </c:pt>
                  <c:pt idx="176">
                    <c:v>2010</c:v>
                  </c:pt>
                  <c:pt idx="177">
                    <c:v>2010</c:v>
                  </c:pt>
                  <c:pt idx="178">
                    <c:v>2010</c:v>
                  </c:pt>
                  <c:pt idx="179">
                    <c:v>2010</c:v>
                  </c:pt>
                  <c:pt idx="180">
                    <c:v>2010</c:v>
                  </c:pt>
                </c:lvl>
              </c:multiLvlStrCache>
            </c:multiLvlStrRef>
          </c:cat>
          <c:val>
            <c:numRef>
              <c:f>FlowsExports!$F$364:$F$544</c:f>
              <c:numCache>
                <c:formatCode>General</c:formatCode>
                <c:ptCount val="181"/>
                <c:pt idx="0">
                  <c:v>-949</c:v>
                </c:pt>
                <c:pt idx="1">
                  <c:v>-1150</c:v>
                </c:pt>
                <c:pt idx="2">
                  <c:v>-619</c:v>
                </c:pt>
                <c:pt idx="3">
                  <c:v>-1529</c:v>
                </c:pt>
                <c:pt idx="4">
                  <c:v>-1986</c:v>
                </c:pt>
                <c:pt idx="5">
                  <c:v>-2062</c:v>
                </c:pt>
                <c:pt idx="6">
                  <c:v>-1654</c:v>
                </c:pt>
                <c:pt idx="7">
                  <c:v>-1606</c:v>
                </c:pt>
                <c:pt idx="8">
                  <c:v>-1102</c:v>
                </c:pt>
                <c:pt idx="9">
                  <c:v>-1123</c:v>
                </c:pt>
                <c:pt idx="10">
                  <c:v>-1139</c:v>
                </c:pt>
                <c:pt idx="11">
                  <c:v>-608</c:v>
                </c:pt>
                <c:pt idx="12">
                  <c:v>-222</c:v>
                </c:pt>
                <c:pt idx="13">
                  <c:v>-315</c:v>
                </c:pt>
                <c:pt idx="14">
                  <c:v>-339</c:v>
                </c:pt>
                <c:pt idx="15">
                  <c:v>-72</c:v>
                </c:pt>
                <c:pt idx="16">
                  <c:v>121</c:v>
                </c:pt>
                <c:pt idx="17">
                  <c:v>596</c:v>
                </c:pt>
                <c:pt idx="18">
                  <c:v>2186</c:v>
                </c:pt>
                <c:pt idx="19">
                  <c:v>5492</c:v>
                </c:pt>
                <c:pt idx="20">
                  <c:v>11454</c:v>
                </c:pt>
                <c:pt idx="21">
                  <c:v>13861</c:v>
                </c:pt>
                <c:pt idx="22">
                  <c:v>13666</c:v>
                </c:pt>
                <c:pt idx="23">
                  <c:v>12439</c:v>
                </c:pt>
                <c:pt idx="24">
                  <c:v>11072</c:v>
                </c:pt>
                <c:pt idx="25">
                  <c:v>7518</c:v>
                </c:pt>
                <c:pt idx="26">
                  <c:v>6765</c:v>
                </c:pt>
                <c:pt idx="27">
                  <c:v>5584</c:v>
                </c:pt>
                <c:pt idx="28">
                  <c:v>5425</c:v>
                </c:pt>
                <c:pt idx="29">
                  <c:v>4386</c:v>
                </c:pt>
                <c:pt idx="30">
                  <c:v>3414</c:v>
                </c:pt>
                <c:pt idx="31">
                  <c:v>1747</c:v>
                </c:pt>
                <c:pt idx="32">
                  <c:v>911</c:v>
                </c:pt>
                <c:pt idx="33">
                  <c:v>-67</c:v>
                </c:pt>
                <c:pt idx="34">
                  <c:v>18</c:v>
                </c:pt>
                <c:pt idx="35">
                  <c:v>2600</c:v>
                </c:pt>
                <c:pt idx="36">
                  <c:v>2802</c:v>
                </c:pt>
                <c:pt idx="37">
                  <c:v>3167</c:v>
                </c:pt>
                <c:pt idx="38">
                  <c:v>3716</c:v>
                </c:pt>
                <c:pt idx="39">
                  <c:v>5447</c:v>
                </c:pt>
                <c:pt idx="40">
                  <c:v>4256</c:v>
                </c:pt>
                <c:pt idx="41">
                  <c:v>3801</c:v>
                </c:pt>
                <c:pt idx="42">
                  <c:v>4088</c:v>
                </c:pt>
                <c:pt idx="43">
                  <c:v>3498</c:v>
                </c:pt>
                <c:pt idx="44">
                  <c:v>1903</c:v>
                </c:pt>
                <c:pt idx="45">
                  <c:v>1484</c:v>
                </c:pt>
                <c:pt idx="46">
                  <c:v>1156</c:v>
                </c:pt>
                <c:pt idx="47">
                  <c:v>757</c:v>
                </c:pt>
                <c:pt idx="48">
                  <c:v>-98</c:v>
                </c:pt>
                <c:pt idx="49">
                  <c:v>-1005</c:v>
                </c:pt>
                <c:pt idx="50">
                  <c:v>-1215</c:v>
                </c:pt>
                <c:pt idx="51">
                  <c:v>-704</c:v>
                </c:pt>
                <c:pt idx="52">
                  <c:v>-981</c:v>
                </c:pt>
                <c:pt idx="53">
                  <c:v>3337</c:v>
                </c:pt>
                <c:pt idx="54">
                  <c:v>4020</c:v>
                </c:pt>
                <c:pt idx="55">
                  <c:v>4744</c:v>
                </c:pt>
                <c:pt idx="56">
                  <c:v>6053</c:v>
                </c:pt>
                <c:pt idx="57">
                  <c:v>9065</c:v>
                </c:pt>
                <c:pt idx="58">
                  <c:v>3925</c:v>
                </c:pt>
                <c:pt idx="59">
                  <c:v>3263</c:v>
                </c:pt>
                <c:pt idx="60">
                  <c:v>2208</c:v>
                </c:pt>
                <c:pt idx="61">
                  <c:v>3631</c:v>
                </c:pt>
                <c:pt idx="62">
                  <c:v>4349</c:v>
                </c:pt>
                <c:pt idx="63">
                  <c:v>4078</c:v>
                </c:pt>
                <c:pt idx="64">
                  <c:v>3668</c:v>
                </c:pt>
                <c:pt idx="65">
                  <c:v>2536</c:v>
                </c:pt>
                <c:pt idx="66">
                  <c:v>-54</c:v>
                </c:pt>
                <c:pt idx="67">
                  <c:v>-619</c:v>
                </c:pt>
                <c:pt idx="68">
                  <c:v>-701</c:v>
                </c:pt>
                <c:pt idx="69">
                  <c:v>-598</c:v>
                </c:pt>
                <c:pt idx="70">
                  <c:v>2532</c:v>
                </c:pt>
                <c:pt idx="71">
                  <c:v>4210</c:v>
                </c:pt>
                <c:pt idx="72">
                  <c:v>4199</c:v>
                </c:pt>
                <c:pt idx="73">
                  <c:v>2866</c:v>
                </c:pt>
                <c:pt idx="74">
                  <c:v>2135</c:v>
                </c:pt>
                <c:pt idx="75">
                  <c:v>-460</c:v>
                </c:pt>
                <c:pt idx="76">
                  <c:v>-1126</c:v>
                </c:pt>
                <c:pt idx="77">
                  <c:v>-1634</c:v>
                </c:pt>
                <c:pt idx="78">
                  <c:v>-1783</c:v>
                </c:pt>
                <c:pt idx="79">
                  <c:v>-1806</c:v>
                </c:pt>
                <c:pt idx="80">
                  <c:v>-1646</c:v>
                </c:pt>
                <c:pt idx="81">
                  <c:v>-1613</c:v>
                </c:pt>
                <c:pt idx="82">
                  <c:v>-1645</c:v>
                </c:pt>
                <c:pt idx="83">
                  <c:v>-1967</c:v>
                </c:pt>
                <c:pt idx="84">
                  <c:v>-2018</c:v>
                </c:pt>
                <c:pt idx="85">
                  <c:v>-1652</c:v>
                </c:pt>
                <c:pt idx="86">
                  <c:v>-1971</c:v>
                </c:pt>
                <c:pt idx="87">
                  <c:v>-1549</c:v>
                </c:pt>
                <c:pt idx="88">
                  <c:v>-1282</c:v>
                </c:pt>
                <c:pt idx="89">
                  <c:v>217</c:v>
                </c:pt>
                <c:pt idx="90">
                  <c:v>4656</c:v>
                </c:pt>
                <c:pt idx="91">
                  <c:v>6121</c:v>
                </c:pt>
                <c:pt idx="92">
                  <c:v>6703</c:v>
                </c:pt>
                <c:pt idx="93">
                  <c:v>8728</c:v>
                </c:pt>
                <c:pt idx="94">
                  <c:v>8551</c:v>
                </c:pt>
                <c:pt idx="95">
                  <c:v>8487</c:v>
                </c:pt>
                <c:pt idx="96">
                  <c:v>6914</c:v>
                </c:pt>
                <c:pt idx="97">
                  <c:v>6856</c:v>
                </c:pt>
                <c:pt idx="98">
                  <c:v>4625</c:v>
                </c:pt>
                <c:pt idx="99">
                  <c:v>4530</c:v>
                </c:pt>
                <c:pt idx="100">
                  <c:v>5858</c:v>
                </c:pt>
                <c:pt idx="101">
                  <c:v>7117</c:v>
                </c:pt>
                <c:pt idx="102">
                  <c:v>7644</c:v>
                </c:pt>
                <c:pt idx="103">
                  <c:v>8360</c:v>
                </c:pt>
                <c:pt idx="104">
                  <c:v>9050</c:v>
                </c:pt>
                <c:pt idx="105">
                  <c:v>7907</c:v>
                </c:pt>
                <c:pt idx="106">
                  <c:v>7229</c:v>
                </c:pt>
                <c:pt idx="107">
                  <c:v>7148</c:v>
                </c:pt>
                <c:pt idx="108">
                  <c:v>6887</c:v>
                </c:pt>
                <c:pt idx="109">
                  <c:v>9502</c:v>
                </c:pt>
                <c:pt idx="110">
                  <c:v>11496</c:v>
                </c:pt>
                <c:pt idx="111">
                  <c:v>11803</c:v>
                </c:pt>
                <c:pt idx="112">
                  <c:v>11891</c:v>
                </c:pt>
                <c:pt idx="113">
                  <c:v>11896</c:v>
                </c:pt>
                <c:pt idx="114">
                  <c:v>9618</c:v>
                </c:pt>
                <c:pt idx="115">
                  <c:v>8360</c:v>
                </c:pt>
                <c:pt idx="116">
                  <c:v>8328</c:v>
                </c:pt>
                <c:pt idx="117">
                  <c:v>9804</c:v>
                </c:pt>
                <c:pt idx="118">
                  <c:v>10155</c:v>
                </c:pt>
                <c:pt idx="119">
                  <c:v>10308</c:v>
                </c:pt>
                <c:pt idx="120">
                  <c:v>9829</c:v>
                </c:pt>
                <c:pt idx="121">
                  <c:v>9668</c:v>
                </c:pt>
                <c:pt idx="122">
                  <c:v>8688</c:v>
                </c:pt>
                <c:pt idx="123">
                  <c:v>8106</c:v>
                </c:pt>
                <c:pt idx="124">
                  <c:v>8509</c:v>
                </c:pt>
                <c:pt idx="125">
                  <c:v>8870</c:v>
                </c:pt>
                <c:pt idx="126">
                  <c:v>8712</c:v>
                </c:pt>
                <c:pt idx="127">
                  <c:v>8414</c:v>
                </c:pt>
                <c:pt idx="128">
                  <c:v>8729</c:v>
                </c:pt>
                <c:pt idx="129">
                  <c:v>9239</c:v>
                </c:pt>
                <c:pt idx="130">
                  <c:v>9254</c:v>
                </c:pt>
                <c:pt idx="131">
                  <c:v>8789</c:v>
                </c:pt>
                <c:pt idx="132">
                  <c:v>8486</c:v>
                </c:pt>
                <c:pt idx="133">
                  <c:v>7649</c:v>
                </c:pt>
                <c:pt idx="134">
                  <c:v>6823</c:v>
                </c:pt>
                <c:pt idx="135">
                  <c:v>6910</c:v>
                </c:pt>
                <c:pt idx="136">
                  <c:v>6719</c:v>
                </c:pt>
                <c:pt idx="137">
                  <c:v>6476</c:v>
                </c:pt>
                <c:pt idx="138">
                  <c:v>6488</c:v>
                </c:pt>
                <c:pt idx="139">
                  <c:v>6278</c:v>
                </c:pt>
                <c:pt idx="140">
                  <c:v>6313</c:v>
                </c:pt>
                <c:pt idx="141">
                  <c:v>6141</c:v>
                </c:pt>
                <c:pt idx="142">
                  <c:v>6442</c:v>
                </c:pt>
                <c:pt idx="143">
                  <c:v>6674</c:v>
                </c:pt>
                <c:pt idx="144">
                  <c:v>6859</c:v>
                </c:pt>
                <c:pt idx="145">
                  <c:v>5477</c:v>
                </c:pt>
                <c:pt idx="146">
                  <c:v>5044</c:v>
                </c:pt>
                <c:pt idx="147">
                  <c:v>6341</c:v>
                </c:pt>
                <c:pt idx="148">
                  <c:v>7499</c:v>
                </c:pt>
                <c:pt idx="149">
                  <c:v>7150</c:v>
                </c:pt>
                <c:pt idx="150">
                  <c:v>7030</c:v>
                </c:pt>
                <c:pt idx="151">
                  <c:v>3687</c:v>
                </c:pt>
                <c:pt idx="152">
                  <c:v>1628</c:v>
                </c:pt>
                <c:pt idx="153">
                  <c:v>1419</c:v>
                </c:pt>
                <c:pt idx="154">
                  <c:v>3824</c:v>
                </c:pt>
                <c:pt idx="155">
                  <c:v>5595</c:v>
                </c:pt>
                <c:pt idx="156">
                  <c:v>6263</c:v>
                </c:pt>
                <c:pt idx="157">
                  <c:v>3951</c:v>
                </c:pt>
                <c:pt idx="158">
                  <c:v>1588</c:v>
                </c:pt>
                <c:pt idx="159">
                  <c:v>1129</c:v>
                </c:pt>
                <c:pt idx="160">
                  <c:v>1178</c:v>
                </c:pt>
                <c:pt idx="161">
                  <c:v>2208</c:v>
                </c:pt>
                <c:pt idx="162">
                  <c:v>3024</c:v>
                </c:pt>
                <c:pt idx="163">
                  <c:v>2684</c:v>
                </c:pt>
                <c:pt idx="164">
                  <c:v>2552</c:v>
                </c:pt>
                <c:pt idx="165">
                  <c:v>3009</c:v>
                </c:pt>
                <c:pt idx="166">
                  <c:v>2987</c:v>
                </c:pt>
                <c:pt idx="167">
                  <c:v>354</c:v>
                </c:pt>
                <c:pt idx="168">
                  <c:v>1291</c:v>
                </c:pt>
                <c:pt idx="169">
                  <c:v>2004</c:v>
                </c:pt>
                <c:pt idx="170">
                  <c:v>1094</c:v>
                </c:pt>
                <c:pt idx="171">
                  <c:v>1121</c:v>
                </c:pt>
                <c:pt idx="172">
                  <c:v>909</c:v>
                </c:pt>
                <c:pt idx="173">
                  <c:v>1247</c:v>
                </c:pt>
                <c:pt idx="174">
                  <c:v>2263</c:v>
                </c:pt>
                <c:pt idx="175">
                  <c:v>2087</c:v>
                </c:pt>
                <c:pt idx="176">
                  <c:v>2145</c:v>
                </c:pt>
                <c:pt idx="177">
                  <c:v>2241</c:v>
                </c:pt>
                <c:pt idx="178">
                  <c:v>1438</c:v>
                </c:pt>
                <c:pt idx="179">
                  <c:v>1148</c:v>
                </c:pt>
                <c:pt idx="180">
                  <c:v>463</c:v>
                </c:pt>
              </c:numCache>
            </c:numRef>
          </c:val>
          <c:smooth val="0"/>
        </c:ser>
        <c:ser>
          <c:idx val="4"/>
          <c:order val="3"/>
          <c:tx>
            <c:strRef>
              <c:f>FlowsExports!$H$1</c:f>
              <c:strCache>
                <c:ptCount val="1"/>
                <c:pt idx="0">
                  <c:v>RIO</c:v>
                </c:pt>
              </c:strCache>
            </c:strRef>
          </c:tx>
          <c:spPr>
            <a:ln>
              <a:solidFill>
                <a:srgbClr val="00B050"/>
              </a:solidFill>
            </a:ln>
          </c:spPr>
          <c:marker>
            <c:symbol val="none"/>
          </c:marker>
          <c:cat>
            <c:multiLvlStrRef>
              <c:f>FlowsExports!$A$364:$C$544</c:f>
              <c:multiLvlStrCache>
                <c:ptCount val="181"/>
                <c:lvl>
                  <c:pt idx="0">
                    <c:v>01-Jan-10</c:v>
                  </c:pt>
                  <c:pt idx="1">
                    <c:v>02-Jan-10</c:v>
                  </c:pt>
                  <c:pt idx="2">
                    <c:v>03-Jan-10</c:v>
                  </c:pt>
                  <c:pt idx="3">
                    <c:v>04-Jan-10</c:v>
                  </c:pt>
                  <c:pt idx="4">
                    <c:v>05-Jan-10</c:v>
                  </c:pt>
                  <c:pt idx="5">
                    <c:v>06-Jan-10</c:v>
                  </c:pt>
                  <c:pt idx="6">
                    <c:v>07-Jan-10</c:v>
                  </c:pt>
                  <c:pt idx="7">
                    <c:v>08-Jan-10</c:v>
                  </c:pt>
                  <c:pt idx="8">
                    <c:v>09-Jan-10</c:v>
                  </c:pt>
                  <c:pt idx="9">
                    <c:v>10-Jan-10</c:v>
                  </c:pt>
                  <c:pt idx="10">
                    <c:v>11-Jan-10</c:v>
                  </c:pt>
                  <c:pt idx="11">
                    <c:v>12-Jan-10</c:v>
                  </c:pt>
                  <c:pt idx="12">
                    <c:v>13-Jan-10</c:v>
                  </c:pt>
                  <c:pt idx="13">
                    <c:v>14-Jan-10</c:v>
                  </c:pt>
                  <c:pt idx="14">
                    <c:v>15-Jan-10</c:v>
                  </c:pt>
                  <c:pt idx="15">
                    <c:v>16-Jan-10</c:v>
                  </c:pt>
                  <c:pt idx="16">
                    <c:v>17-Jan-10</c:v>
                  </c:pt>
                  <c:pt idx="17">
                    <c:v>18-Jan-10</c:v>
                  </c:pt>
                  <c:pt idx="18">
                    <c:v>19-Jan-10</c:v>
                  </c:pt>
                  <c:pt idx="19">
                    <c:v>20-Jan-10</c:v>
                  </c:pt>
                  <c:pt idx="20">
                    <c:v>21-Jan-10</c:v>
                  </c:pt>
                  <c:pt idx="21">
                    <c:v>22-Jan-10</c:v>
                  </c:pt>
                  <c:pt idx="22">
                    <c:v>23-Jan-10</c:v>
                  </c:pt>
                  <c:pt idx="23">
                    <c:v>24-Jan-10</c:v>
                  </c:pt>
                  <c:pt idx="24">
                    <c:v>25-Jan-10</c:v>
                  </c:pt>
                  <c:pt idx="25">
                    <c:v>26-Jan-10</c:v>
                  </c:pt>
                  <c:pt idx="26">
                    <c:v>27-Jan-10</c:v>
                  </c:pt>
                  <c:pt idx="27">
                    <c:v>28-Jan-10</c:v>
                  </c:pt>
                  <c:pt idx="28">
                    <c:v>29-Jan-10</c:v>
                  </c:pt>
                  <c:pt idx="29">
                    <c:v>30-Jan-10</c:v>
                  </c:pt>
                  <c:pt idx="30">
                    <c:v>31-Jan-10</c:v>
                  </c:pt>
                  <c:pt idx="31">
                    <c:v>01-Feb-10</c:v>
                  </c:pt>
                  <c:pt idx="32">
                    <c:v>02-Feb-10</c:v>
                  </c:pt>
                  <c:pt idx="33">
                    <c:v>03-Feb-10</c:v>
                  </c:pt>
                  <c:pt idx="34">
                    <c:v>04-Feb-10</c:v>
                  </c:pt>
                  <c:pt idx="35">
                    <c:v>05-Feb-10</c:v>
                  </c:pt>
                  <c:pt idx="36">
                    <c:v>06-Feb-10</c:v>
                  </c:pt>
                  <c:pt idx="37">
                    <c:v>07-Feb-10</c:v>
                  </c:pt>
                  <c:pt idx="38">
                    <c:v>08-Feb-10</c:v>
                  </c:pt>
                  <c:pt idx="39">
                    <c:v>09-Feb-10</c:v>
                  </c:pt>
                  <c:pt idx="40">
                    <c:v>10-Feb-10</c:v>
                  </c:pt>
                  <c:pt idx="41">
                    <c:v>11-Feb-10</c:v>
                  </c:pt>
                  <c:pt idx="42">
                    <c:v>12-Feb-10</c:v>
                  </c:pt>
                  <c:pt idx="43">
                    <c:v>13-Feb-10</c:v>
                  </c:pt>
                  <c:pt idx="44">
                    <c:v>14-Feb-10</c:v>
                  </c:pt>
                  <c:pt idx="45">
                    <c:v>15-Feb-10</c:v>
                  </c:pt>
                  <c:pt idx="46">
                    <c:v>16-Feb-10</c:v>
                  </c:pt>
                  <c:pt idx="47">
                    <c:v>17-Feb-10</c:v>
                  </c:pt>
                  <c:pt idx="48">
                    <c:v>18-Feb-10</c:v>
                  </c:pt>
                  <c:pt idx="49">
                    <c:v>19-Feb-10</c:v>
                  </c:pt>
                  <c:pt idx="50">
                    <c:v>20-Feb-10</c:v>
                  </c:pt>
                  <c:pt idx="51">
                    <c:v>21-Feb-10</c:v>
                  </c:pt>
                  <c:pt idx="52">
                    <c:v>22-Feb-10</c:v>
                  </c:pt>
                  <c:pt idx="53">
                    <c:v>23-Feb-10</c:v>
                  </c:pt>
                  <c:pt idx="54">
                    <c:v>24-Feb-10</c:v>
                  </c:pt>
                  <c:pt idx="55">
                    <c:v>25-Feb-10</c:v>
                  </c:pt>
                  <c:pt idx="56">
                    <c:v>26-Feb-10</c:v>
                  </c:pt>
                  <c:pt idx="57">
                    <c:v>27-Feb-10</c:v>
                  </c:pt>
                  <c:pt idx="58">
                    <c:v>28-Feb-10</c:v>
                  </c:pt>
                  <c:pt idx="59">
                    <c:v>01-Mar-10</c:v>
                  </c:pt>
                  <c:pt idx="60">
                    <c:v>02-Mar-10</c:v>
                  </c:pt>
                  <c:pt idx="61">
                    <c:v>03-Mar-10</c:v>
                  </c:pt>
                  <c:pt idx="62">
                    <c:v>04-Mar-10</c:v>
                  </c:pt>
                  <c:pt idx="63">
                    <c:v>05-Mar-10</c:v>
                  </c:pt>
                  <c:pt idx="64">
                    <c:v>06-Mar-10</c:v>
                  </c:pt>
                  <c:pt idx="65">
                    <c:v>07-Mar-10</c:v>
                  </c:pt>
                  <c:pt idx="66">
                    <c:v>08-Mar-10</c:v>
                  </c:pt>
                  <c:pt idx="67">
                    <c:v>09-Mar-10</c:v>
                  </c:pt>
                  <c:pt idx="68">
                    <c:v>10-Mar-10</c:v>
                  </c:pt>
                  <c:pt idx="69">
                    <c:v>11-Mar-10</c:v>
                  </c:pt>
                  <c:pt idx="70">
                    <c:v>12-Mar-10</c:v>
                  </c:pt>
                  <c:pt idx="71">
                    <c:v>13-Mar-10</c:v>
                  </c:pt>
                  <c:pt idx="72">
                    <c:v>14-Mar-10</c:v>
                  </c:pt>
                  <c:pt idx="73">
                    <c:v>15-Mar-10</c:v>
                  </c:pt>
                  <c:pt idx="74">
                    <c:v>16-Mar-10</c:v>
                  </c:pt>
                  <c:pt idx="75">
                    <c:v>17-Mar-10</c:v>
                  </c:pt>
                  <c:pt idx="76">
                    <c:v>18-Mar-10</c:v>
                  </c:pt>
                  <c:pt idx="77">
                    <c:v>19-Mar-10</c:v>
                  </c:pt>
                  <c:pt idx="78">
                    <c:v>20-Mar-10</c:v>
                  </c:pt>
                  <c:pt idx="79">
                    <c:v>21-Mar-10</c:v>
                  </c:pt>
                  <c:pt idx="80">
                    <c:v>22-Mar-10</c:v>
                  </c:pt>
                  <c:pt idx="81">
                    <c:v>23-Mar-10</c:v>
                  </c:pt>
                  <c:pt idx="82">
                    <c:v>24-Mar-10</c:v>
                  </c:pt>
                  <c:pt idx="83">
                    <c:v>25-Mar-10</c:v>
                  </c:pt>
                  <c:pt idx="84">
                    <c:v>26-Mar-10</c:v>
                  </c:pt>
                  <c:pt idx="85">
                    <c:v>27-Mar-10</c:v>
                  </c:pt>
                  <c:pt idx="86">
                    <c:v>28-Mar-10</c:v>
                  </c:pt>
                  <c:pt idx="87">
                    <c:v>29-Mar-10</c:v>
                  </c:pt>
                  <c:pt idx="88">
                    <c:v>30-Mar-10</c:v>
                  </c:pt>
                  <c:pt idx="89">
                    <c:v>31-Mar-10</c:v>
                  </c:pt>
                  <c:pt idx="90">
                    <c:v>01-Apr-10</c:v>
                  </c:pt>
                  <c:pt idx="91">
                    <c:v>02-Apr-10</c:v>
                  </c:pt>
                  <c:pt idx="92">
                    <c:v>03-Apr-10</c:v>
                  </c:pt>
                  <c:pt idx="93">
                    <c:v>04-Apr-10</c:v>
                  </c:pt>
                  <c:pt idx="94">
                    <c:v>05-Apr-10</c:v>
                  </c:pt>
                  <c:pt idx="95">
                    <c:v>06-Apr-10</c:v>
                  </c:pt>
                  <c:pt idx="96">
                    <c:v>07-Apr-10</c:v>
                  </c:pt>
                  <c:pt idx="97">
                    <c:v>08-Apr-10</c:v>
                  </c:pt>
                  <c:pt idx="98">
                    <c:v>09-Apr-10</c:v>
                  </c:pt>
                  <c:pt idx="99">
                    <c:v>10-Apr-10</c:v>
                  </c:pt>
                  <c:pt idx="100">
                    <c:v>11-Apr-10</c:v>
                  </c:pt>
                  <c:pt idx="101">
                    <c:v>12-Apr-10</c:v>
                  </c:pt>
                  <c:pt idx="102">
                    <c:v>13-Apr-10</c:v>
                  </c:pt>
                  <c:pt idx="103">
                    <c:v>14-Apr-10</c:v>
                  </c:pt>
                  <c:pt idx="104">
                    <c:v>15-Apr-10</c:v>
                  </c:pt>
                  <c:pt idx="105">
                    <c:v>16-Apr-10</c:v>
                  </c:pt>
                  <c:pt idx="106">
                    <c:v>17-Apr-10</c:v>
                  </c:pt>
                  <c:pt idx="107">
                    <c:v>18-Apr-10</c:v>
                  </c:pt>
                  <c:pt idx="108">
                    <c:v>19-Apr-10</c:v>
                  </c:pt>
                  <c:pt idx="109">
                    <c:v>20-Apr-10</c:v>
                  </c:pt>
                  <c:pt idx="110">
                    <c:v>21-Apr-10</c:v>
                  </c:pt>
                  <c:pt idx="111">
                    <c:v>22-Apr-10</c:v>
                  </c:pt>
                  <c:pt idx="112">
                    <c:v>23-Apr-10</c:v>
                  </c:pt>
                  <c:pt idx="113">
                    <c:v>24-Apr-10</c:v>
                  </c:pt>
                  <c:pt idx="114">
                    <c:v>25-Apr-10</c:v>
                  </c:pt>
                  <c:pt idx="115">
                    <c:v>26-Apr-10</c:v>
                  </c:pt>
                  <c:pt idx="116">
                    <c:v>27-Apr-10</c:v>
                  </c:pt>
                  <c:pt idx="117">
                    <c:v>28-Apr-10</c:v>
                  </c:pt>
                  <c:pt idx="118">
                    <c:v>29-Apr-10</c:v>
                  </c:pt>
                  <c:pt idx="119">
                    <c:v>30-Apr-10</c:v>
                  </c:pt>
                  <c:pt idx="120">
                    <c:v>01-May-10</c:v>
                  </c:pt>
                  <c:pt idx="121">
                    <c:v>02-May-10</c:v>
                  </c:pt>
                  <c:pt idx="122">
                    <c:v>03-May-10</c:v>
                  </c:pt>
                  <c:pt idx="123">
                    <c:v>04-May-10</c:v>
                  </c:pt>
                  <c:pt idx="124">
                    <c:v>05-May-10</c:v>
                  </c:pt>
                  <c:pt idx="125">
                    <c:v>06-May-10</c:v>
                  </c:pt>
                  <c:pt idx="126">
                    <c:v>07-May-10</c:v>
                  </c:pt>
                  <c:pt idx="127">
                    <c:v>08-May-10</c:v>
                  </c:pt>
                  <c:pt idx="128">
                    <c:v>09-May-10</c:v>
                  </c:pt>
                  <c:pt idx="129">
                    <c:v>10-May-10</c:v>
                  </c:pt>
                  <c:pt idx="130">
                    <c:v>11-May-10</c:v>
                  </c:pt>
                  <c:pt idx="131">
                    <c:v>12-May-10</c:v>
                  </c:pt>
                  <c:pt idx="132">
                    <c:v>13-May-10</c:v>
                  </c:pt>
                  <c:pt idx="133">
                    <c:v>14-May-10</c:v>
                  </c:pt>
                  <c:pt idx="134">
                    <c:v>15-May-10</c:v>
                  </c:pt>
                  <c:pt idx="135">
                    <c:v>16-May-10</c:v>
                  </c:pt>
                  <c:pt idx="136">
                    <c:v>17-May-10</c:v>
                  </c:pt>
                  <c:pt idx="137">
                    <c:v>18-May-10</c:v>
                  </c:pt>
                  <c:pt idx="138">
                    <c:v>19-May-10</c:v>
                  </c:pt>
                  <c:pt idx="139">
                    <c:v>20-May-10</c:v>
                  </c:pt>
                  <c:pt idx="140">
                    <c:v>21-May-10</c:v>
                  </c:pt>
                  <c:pt idx="141">
                    <c:v>22-May-10</c:v>
                  </c:pt>
                  <c:pt idx="142">
                    <c:v>23-May-10</c:v>
                  </c:pt>
                  <c:pt idx="143">
                    <c:v>24-May-10</c:v>
                  </c:pt>
                  <c:pt idx="144">
                    <c:v>25-May-10</c:v>
                  </c:pt>
                  <c:pt idx="145">
                    <c:v>26-May-10</c:v>
                  </c:pt>
                  <c:pt idx="146">
                    <c:v>27-May-10</c:v>
                  </c:pt>
                  <c:pt idx="147">
                    <c:v>28-May-10</c:v>
                  </c:pt>
                  <c:pt idx="148">
                    <c:v>29-May-10</c:v>
                  </c:pt>
                  <c:pt idx="149">
                    <c:v>30-May-10</c:v>
                  </c:pt>
                  <c:pt idx="150">
                    <c:v>31-May-10</c:v>
                  </c:pt>
                  <c:pt idx="151">
                    <c:v>01-Jun-10</c:v>
                  </c:pt>
                  <c:pt idx="152">
                    <c:v>02-Jun-10</c:v>
                  </c:pt>
                  <c:pt idx="153">
                    <c:v>03-Jun-10</c:v>
                  </c:pt>
                  <c:pt idx="154">
                    <c:v>04-Jun-10</c:v>
                  </c:pt>
                  <c:pt idx="155">
                    <c:v>05-Jun-10</c:v>
                  </c:pt>
                  <c:pt idx="156">
                    <c:v>06-Jun-10</c:v>
                  </c:pt>
                  <c:pt idx="157">
                    <c:v>07-Jun-10</c:v>
                  </c:pt>
                  <c:pt idx="158">
                    <c:v>08-Jun-10</c:v>
                  </c:pt>
                  <c:pt idx="159">
                    <c:v>09-Jun-10</c:v>
                  </c:pt>
                  <c:pt idx="160">
                    <c:v>10-Jun-10</c:v>
                  </c:pt>
                  <c:pt idx="161">
                    <c:v>11-Jun-10</c:v>
                  </c:pt>
                  <c:pt idx="162">
                    <c:v>12-Jun-10</c:v>
                  </c:pt>
                  <c:pt idx="163">
                    <c:v>13-Jun-10</c:v>
                  </c:pt>
                  <c:pt idx="164">
                    <c:v>14-Jun-10</c:v>
                  </c:pt>
                  <c:pt idx="165">
                    <c:v>15-Jun-10</c:v>
                  </c:pt>
                  <c:pt idx="166">
                    <c:v>16-Jun-10</c:v>
                  </c:pt>
                  <c:pt idx="167">
                    <c:v>17-Jun-10</c:v>
                  </c:pt>
                  <c:pt idx="168">
                    <c:v>18-Jun-10</c:v>
                  </c:pt>
                  <c:pt idx="169">
                    <c:v>19-Jun-10</c:v>
                  </c:pt>
                  <c:pt idx="170">
                    <c:v>20-Jun-10</c:v>
                  </c:pt>
                  <c:pt idx="171">
                    <c:v>21-Jun-10</c:v>
                  </c:pt>
                  <c:pt idx="172">
                    <c:v>22-Jun-10</c:v>
                  </c:pt>
                  <c:pt idx="173">
                    <c:v>23-Jun-10</c:v>
                  </c:pt>
                  <c:pt idx="174">
                    <c:v>24-Jun-10</c:v>
                  </c:pt>
                  <c:pt idx="175">
                    <c:v>25-Jun-10</c:v>
                  </c:pt>
                  <c:pt idx="176">
                    <c:v>26-Jun-10</c:v>
                  </c:pt>
                  <c:pt idx="177">
                    <c:v>27-Jun-10</c:v>
                  </c:pt>
                  <c:pt idx="178">
                    <c:v>28-Jun-10</c:v>
                  </c:pt>
                  <c:pt idx="179">
                    <c:v>29-Jun-10</c:v>
                  </c:pt>
                  <c:pt idx="180">
                    <c:v>30-Jun-10</c:v>
                  </c:pt>
                </c:lvl>
                <c:lvl>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2</c:v>
                  </c:pt>
                  <c:pt idx="32">
                    <c:v>2</c:v>
                  </c:pt>
                  <c:pt idx="33">
                    <c:v>2</c:v>
                  </c:pt>
                  <c:pt idx="34">
                    <c:v>2</c:v>
                  </c:pt>
                  <c:pt idx="35">
                    <c:v>2</c:v>
                  </c:pt>
                  <c:pt idx="36">
                    <c:v>2</c:v>
                  </c:pt>
                  <c:pt idx="37">
                    <c:v>2</c:v>
                  </c:pt>
                  <c:pt idx="38">
                    <c:v>2</c:v>
                  </c:pt>
                  <c:pt idx="39">
                    <c:v>2</c:v>
                  </c:pt>
                  <c:pt idx="40">
                    <c:v>2</c:v>
                  </c:pt>
                  <c:pt idx="41">
                    <c:v>2</c:v>
                  </c:pt>
                  <c:pt idx="42">
                    <c:v>2</c:v>
                  </c:pt>
                  <c:pt idx="43">
                    <c:v>2</c:v>
                  </c:pt>
                  <c:pt idx="44">
                    <c:v>2</c:v>
                  </c:pt>
                  <c:pt idx="45">
                    <c:v>2</c:v>
                  </c:pt>
                  <c:pt idx="46">
                    <c:v>2</c:v>
                  </c:pt>
                  <c:pt idx="47">
                    <c:v>2</c:v>
                  </c:pt>
                  <c:pt idx="48">
                    <c:v>2</c:v>
                  </c:pt>
                  <c:pt idx="49">
                    <c:v>2</c:v>
                  </c:pt>
                  <c:pt idx="50">
                    <c:v>2</c:v>
                  </c:pt>
                  <c:pt idx="51">
                    <c:v>2</c:v>
                  </c:pt>
                  <c:pt idx="52">
                    <c:v>2</c:v>
                  </c:pt>
                  <c:pt idx="53">
                    <c:v>2</c:v>
                  </c:pt>
                  <c:pt idx="54">
                    <c:v>2</c:v>
                  </c:pt>
                  <c:pt idx="55">
                    <c:v>2</c:v>
                  </c:pt>
                  <c:pt idx="56">
                    <c:v>2</c:v>
                  </c:pt>
                  <c:pt idx="57">
                    <c:v>2</c:v>
                  </c:pt>
                  <c:pt idx="58">
                    <c:v>2</c:v>
                  </c:pt>
                  <c:pt idx="59">
                    <c:v>3</c:v>
                  </c:pt>
                  <c:pt idx="60">
                    <c:v>3</c:v>
                  </c:pt>
                  <c:pt idx="61">
                    <c:v>3</c:v>
                  </c:pt>
                  <c:pt idx="62">
                    <c:v>3</c:v>
                  </c:pt>
                  <c:pt idx="63">
                    <c:v>3</c:v>
                  </c:pt>
                  <c:pt idx="64">
                    <c:v>3</c:v>
                  </c:pt>
                  <c:pt idx="65">
                    <c:v>3</c:v>
                  </c:pt>
                  <c:pt idx="66">
                    <c:v>3</c:v>
                  </c:pt>
                  <c:pt idx="67">
                    <c:v>3</c:v>
                  </c:pt>
                  <c:pt idx="68">
                    <c:v>3</c:v>
                  </c:pt>
                  <c:pt idx="69">
                    <c:v>3</c:v>
                  </c:pt>
                  <c:pt idx="70">
                    <c:v>3</c:v>
                  </c:pt>
                  <c:pt idx="71">
                    <c:v>3</c:v>
                  </c:pt>
                  <c:pt idx="72">
                    <c:v>3</c:v>
                  </c:pt>
                  <c:pt idx="73">
                    <c:v>3</c:v>
                  </c:pt>
                  <c:pt idx="74">
                    <c:v>3</c:v>
                  </c:pt>
                  <c:pt idx="75">
                    <c:v>3</c:v>
                  </c:pt>
                  <c:pt idx="76">
                    <c:v>3</c:v>
                  </c:pt>
                  <c:pt idx="77">
                    <c:v>3</c:v>
                  </c:pt>
                  <c:pt idx="78">
                    <c:v>3</c:v>
                  </c:pt>
                  <c:pt idx="79">
                    <c:v>3</c:v>
                  </c:pt>
                  <c:pt idx="80">
                    <c:v>3</c:v>
                  </c:pt>
                  <c:pt idx="81">
                    <c:v>3</c:v>
                  </c:pt>
                  <c:pt idx="82">
                    <c:v>3</c:v>
                  </c:pt>
                  <c:pt idx="83">
                    <c:v>3</c:v>
                  </c:pt>
                  <c:pt idx="84">
                    <c:v>3</c:v>
                  </c:pt>
                  <c:pt idx="85">
                    <c:v>3</c:v>
                  </c:pt>
                  <c:pt idx="86">
                    <c:v>3</c:v>
                  </c:pt>
                  <c:pt idx="87">
                    <c:v>3</c:v>
                  </c:pt>
                  <c:pt idx="88">
                    <c:v>3</c:v>
                  </c:pt>
                  <c:pt idx="89">
                    <c:v>3</c:v>
                  </c:pt>
                  <c:pt idx="90">
                    <c:v>4</c:v>
                  </c:pt>
                  <c:pt idx="91">
                    <c:v>4</c:v>
                  </c:pt>
                  <c:pt idx="92">
                    <c:v>4</c:v>
                  </c:pt>
                  <c:pt idx="93">
                    <c:v>4</c:v>
                  </c:pt>
                  <c:pt idx="94">
                    <c:v>4</c:v>
                  </c:pt>
                  <c:pt idx="95">
                    <c:v>4</c:v>
                  </c:pt>
                  <c:pt idx="96">
                    <c:v>4</c:v>
                  </c:pt>
                  <c:pt idx="97">
                    <c:v>4</c:v>
                  </c:pt>
                  <c:pt idx="98">
                    <c:v>4</c:v>
                  </c:pt>
                  <c:pt idx="99">
                    <c:v>4</c:v>
                  </c:pt>
                  <c:pt idx="100">
                    <c:v>4</c:v>
                  </c:pt>
                  <c:pt idx="101">
                    <c:v>4</c:v>
                  </c:pt>
                  <c:pt idx="102">
                    <c:v>4</c:v>
                  </c:pt>
                  <c:pt idx="103">
                    <c:v>4</c:v>
                  </c:pt>
                  <c:pt idx="104">
                    <c:v>4</c:v>
                  </c:pt>
                  <c:pt idx="105">
                    <c:v>4</c:v>
                  </c:pt>
                  <c:pt idx="106">
                    <c:v>4</c:v>
                  </c:pt>
                  <c:pt idx="107">
                    <c:v>4</c:v>
                  </c:pt>
                  <c:pt idx="108">
                    <c:v>4</c:v>
                  </c:pt>
                  <c:pt idx="109">
                    <c:v>4</c:v>
                  </c:pt>
                  <c:pt idx="110">
                    <c:v>4</c:v>
                  </c:pt>
                  <c:pt idx="111">
                    <c:v>4</c:v>
                  </c:pt>
                  <c:pt idx="112">
                    <c:v>4</c:v>
                  </c:pt>
                  <c:pt idx="113">
                    <c:v>4</c:v>
                  </c:pt>
                  <c:pt idx="114">
                    <c:v>4</c:v>
                  </c:pt>
                  <c:pt idx="115">
                    <c:v>4</c:v>
                  </c:pt>
                  <c:pt idx="116">
                    <c:v>4</c:v>
                  </c:pt>
                  <c:pt idx="117">
                    <c:v>4</c:v>
                  </c:pt>
                  <c:pt idx="118">
                    <c:v>4</c:v>
                  </c:pt>
                  <c:pt idx="119">
                    <c:v>4</c:v>
                  </c:pt>
                  <c:pt idx="120">
                    <c:v>5</c:v>
                  </c:pt>
                  <c:pt idx="121">
                    <c:v>5</c:v>
                  </c:pt>
                  <c:pt idx="122">
                    <c:v>5</c:v>
                  </c:pt>
                  <c:pt idx="123">
                    <c:v>5</c:v>
                  </c:pt>
                  <c:pt idx="124">
                    <c:v>5</c:v>
                  </c:pt>
                  <c:pt idx="125">
                    <c:v>5</c:v>
                  </c:pt>
                  <c:pt idx="126">
                    <c:v>5</c:v>
                  </c:pt>
                  <c:pt idx="127">
                    <c:v>5</c:v>
                  </c:pt>
                  <c:pt idx="128">
                    <c:v>5</c:v>
                  </c:pt>
                  <c:pt idx="129">
                    <c:v>5</c:v>
                  </c:pt>
                  <c:pt idx="130">
                    <c:v>5</c:v>
                  </c:pt>
                  <c:pt idx="131">
                    <c:v>5</c:v>
                  </c:pt>
                  <c:pt idx="132">
                    <c:v>5</c:v>
                  </c:pt>
                  <c:pt idx="133">
                    <c:v>5</c:v>
                  </c:pt>
                  <c:pt idx="134">
                    <c:v>5</c:v>
                  </c:pt>
                  <c:pt idx="135">
                    <c:v>5</c:v>
                  </c:pt>
                  <c:pt idx="136">
                    <c:v>5</c:v>
                  </c:pt>
                  <c:pt idx="137">
                    <c:v>5</c:v>
                  </c:pt>
                  <c:pt idx="138">
                    <c:v>5</c:v>
                  </c:pt>
                  <c:pt idx="139">
                    <c:v>5</c:v>
                  </c:pt>
                  <c:pt idx="140">
                    <c:v>5</c:v>
                  </c:pt>
                  <c:pt idx="141">
                    <c:v>5</c:v>
                  </c:pt>
                  <c:pt idx="142">
                    <c:v>5</c:v>
                  </c:pt>
                  <c:pt idx="143">
                    <c:v>5</c:v>
                  </c:pt>
                  <c:pt idx="144">
                    <c:v>5</c:v>
                  </c:pt>
                  <c:pt idx="145">
                    <c:v>5</c:v>
                  </c:pt>
                  <c:pt idx="146">
                    <c:v>5</c:v>
                  </c:pt>
                  <c:pt idx="147">
                    <c:v>5</c:v>
                  </c:pt>
                  <c:pt idx="148">
                    <c:v>5</c:v>
                  </c:pt>
                  <c:pt idx="149">
                    <c:v>5</c:v>
                  </c:pt>
                  <c:pt idx="150">
                    <c:v>5</c:v>
                  </c:pt>
                  <c:pt idx="151">
                    <c:v>6</c:v>
                  </c:pt>
                  <c:pt idx="152">
                    <c:v>6</c:v>
                  </c:pt>
                  <c:pt idx="153">
                    <c:v>6</c:v>
                  </c:pt>
                  <c:pt idx="154">
                    <c:v>6</c:v>
                  </c:pt>
                  <c:pt idx="155">
                    <c:v>6</c:v>
                  </c:pt>
                  <c:pt idx="156">
                    <c:v>6</c:v>
                  </c:pt>
                  <c:pt idx="157">
                    <c:v>6</c:v>
                  </c:pt>
                  <c:pt idx="158">
                    <c:v>6</c:v>
                  </c:pt>
                  <c:pt idx="159">
                    <c:v>6</c:v>
                  </c:pt>
                  <c:pt idx="160">
                    <c:v>6</c:v>
                  </c:pt>
                  <c:pt idx="161">
                    <c:v>6</c:v>
                  </c:pt>
                  <c:pt idx="162">
                    <c:v>6</c:v>
                  </c:pt>
                  <c:pt idx="163">
                    <c:v>6</c:v>
                  </c:pt>
                  <c:pt idx="164">
                    <c:v>6</c:v>
                  </c:pt>
                  <c:pt idx="165">
                    <c:v>6</c:v>
                  </c:pt>
                  <c:pt idx="166">
                    <c:v>6</c:v>
                  </c:pt>
                  <c:pt idx="167">
                    <c:v>6</c:v>
                  </c:pt>
                  <c:pt idx="168">
                    <c:v>6</c:v>
                  </c:pt>
                  <c:pt idx="169">
                    <c:v>6</c:v>
                  </c:pt>
                  <c:pt idx="170">
                    <c:v>6</c:v>
                  </c:pt>
                  <c:pt idx="171">
                    <c:v>6</c:v>
                  </c:pt>
                  <c:pt idx="172">
                    <c:v>6</c:v>
                  </c:pt>
                  <c:pt idx="173">
                    <c:v>6</c:v>
                  </c:pt>
                  <c:pt idx="174">
                    <c:v>6</c:v>
                  </c:pt>
                  <c:pt idx="175">
                    <c:v>6</c:v>
                  </c:pt>
                  <c:pt idx="176">
                    <c:v>6</c:v>
                  </c:pt>
                  <c:pt idx="177">
                    <c:v>6</c:v>
                  </c:pt>
                  <c:pt idx="178">
                    <c:v>6</c:v>
                  </c:pt>
                  <c:pt idx="179">
                    <c:v>6</c:v>
                  </c:pt>
                  <c:pt idx="180">
                    <c:v>6</c:v>
                  </c:pt>
                </c:lvl>
                <c:lvl>
                  <c:pt idx="0">
                    <c:v>2010</c:v>
                  </c:pt>
                  <c:pt idx="1">
                    <c:v>2010</c:v>
                  </c:pt>
                  <c:pt idx="2">
                    <c:v>2010</c:v>
                  </c:pt>
                  <c:pt idx="3">
                    <c:v>2010</c:v>
                  </c:pt>
                  <c:pt idx="4">
                    <c:v>2010</c:v>
                  </c:pt>
                  <c:pt idx="5">
                    <c:v>2010</c:v>
                  </c:pt>
                  <c:pt idx="6">
                    <c:v>2010</c:v>
                  </c:pt>
                  <c:pt idx="7">
                    <c:v>2010</c:v>
                  </c:pt>
                  <c:pt idx="8">
                    <c:v>2010</c:v>
                  </c:pt>
                  <c:pt idx="9">
                    <c:v>2010</c:v>
                  </c:pt>
                  <c:pt idx="10">
                    <c:v>2010</c:v>
                  </c:pt>
                  <c:pt idx="11">
                    <c:v>2010</c:v>
                  </c:pt>
                  <c:pt idx="12">
                    <c:v>2010</c:v>
                  </c:pt>
                  <c:pt idx="13">
                    <c:v>2010</c:v>
                  </c:pt>
                  <c:pt idx="14">
                    <c:v>2010</c:v>
                  </c:pt>
                  <c:pt idx="15">
                    <c:v>2010</c:v>
                  </c:pt>
                  <c:pt idx="16">
                    <c:v>2010</c:v>
                  </c:pt>
                  <c:pt idx="17">
                    <c:v>2010</c:v>
                  </c:pt>
                  <c:pt idx="18">
                    <c:v>2010</c:v>
                  </c:pt>
                  <c:pt idx="19">
                    <c:v>2010</c:v>
                  </c:pt>
                  <c:pt idx="20">
                    <c:v>2010</c:v>
                  </c:pt>
                  <c:pt idx="21">
                    <c:v>2010</c:v>
                  </c:pt>
                  <c:pt idx="22">
                    <c:v>2010</c:v>
                  </c:pt>
                  <c:pt idx="23">
                    <c:v>2010</c:v>
                  </c:pt>
                  <c:pt idx="24">
                    <c:v>2010</c:v>
                  </c:pt>
                  <c:pt idx="25">
                    <c:v>2010</c:v>
                  </c:pt>
                  <c:pt idx="26">
                    <c:v>2010</c:v>
                  </c:pt>
                  <c:pt idx="27">
                    <c:v>2010</c:v>
                  </c:pt>
                  <c:pt idx="28">
                    <c:v>2010</c:v>
                  </c:pt>
                  <c:pt idx="29">
                    <c:v>2010</c:v>
                  </c:pt>
                  <c:pt idx="30">
                    <c:v>2010</c:v>
                  </c:pt>
                  <c:pt idx="31">
                    <c:v>2010</c:v>
                  </c:pt>
                  <c:pt idx="32">
                    <c:v>2010</c:v>
                  </c:pt>
                  <c:pt idx="33">
                    <c:v>2010</c:v>
                  </c:pt>
                  <c:pt idx="34">
                    <c:v>2010</c:v>
                  </c:pt>
                  <c:pt idx="35">
                    <c:v>2010</c:v>
                  </c:pt>
                  <c:pt idx="36">
                    <c:v>2010</c:v>
                  </c:pt>
                  <c:pt idx="37">
                    <c:v>2010</c:v>
                  </c:pt>
                  <c:pt idx="38">
                    <c:v>2010</c:v>
                  </c:pt>
                  <c:pt idx="39">
                    <c:v>2010</c:v>
                  </c:pt>
                  <c:pt idx="40">
                    <c:v>2010</c:v>
                  </c:pt>
                  <c:pt idx="41">
                    <c:v>2010</c:v>
                  </c:pt>
                  <c:pt idx="42">
                    <c:v>2010</c:v>
                  </c:pt>
                  <c:pt idx="43">
                    <c:v>2010</c:v>
                  </c:pt>
                  <c:pt idx="44">
                    <c:v>2010</c:v>
                  </c:pt>
                  <c:pt idx="45">
                    <c:v>2010</c:v>
                  </c:pt>
                  <c:pt idx="46">
                    <c:v>2010</c:v>
                  </c:pt>
                  <c:pt idx="47">
                    <c:v>2010</c:v>
                  </c:pt>
                  <c:pt idx="48">
                    <c:v>2010</c:v>
                  </c:pt>
                  <c:pt idx="49">
                    <c:v>2010</c:v>
                  </c:pt>
                  <c:pt idx="50">
                    <c:v>2010</c:v>
                  </c:pt>
                  <c:pt idx="51">
                    <c:v>2010</c:v>
                  </c:pt>
                  <c:pt idx="52">
                    <c:v>2010</c:v>
                  </c:pt>
                  <c:pt idx="53">
                    <c:v>2010</c:v>
                  </c:pt>
                  <c:pt idx="54">
                    <c:v>2010</c:v>
                  </c:pt>
                  <c:pt idx="55">
                    <c:v>2010</c:v>
                  </c:pt>
                  <c:pt idx="56">
                    <c:v>2010</c:v>
                  </c:pt>
                  <c:pt idx="57">
                    <c:v>2010</c:v>
                  </c:pt>
                  <c:pt idx="58">
                    <c:v>2010</c:v>
                  </c:pt>
                  <c:pt idx="59">
                    <c:v>2010</c:v>
                  </c:pt>
                  <c:pt idx="60">
                    <c:v>2010</c:v>
                  </c:pt>
                  <c:pt idx="61">
                    <c:v>2010</c:v>
                  </c:pt>
                  <c:pt idx="62">
                    <c:v>2010</c:v>
                  </c:pt>
                  <c:pt idx="63">
                    <c:v>2010</c:v>
                  </c:pt>
                  <c:pt idx="64">
                    <c:v>2010</c:v>
                  </c:pt>
                  <c:pt idx="65">
                    <c:v>2010</c:v>
                  </c:pt>
                  <c:pt idx="66">
                    <c:v>2010</c:v>
                  </c:pt>
                  <c:pt idx="67">
                    <c:v>2010</c:v>
                  </c:pt>
                  <c:pt idx="68">
                    <c:v>2010</c:v>
                  </c:pt>
                  <c:pt idx="69">
                    <c:v>2010</c:v>
                  </c:pt>
                  <c:pt idx="70">
                    <c:v>2010</c:v>
                  </c:pt>
                  <c:pt idx="71">
                    <c:v>2010</c:v>
                  </c:pt>
                  <c:pt idx="72">
                    <c:v>2010</c:v>
                  </c:pt>
                  <c:pt idx="73">
                    <c:v>2010</c:v>
                  </c:pt>
                  <c:pt idx="74">
                    <c:v>2010</c:v>
                  </c:pt>
                  <c:pt idx="75">
                    <c:v>2010</c:v>
                  </c:pt>
                  <c:pt idx="76">
                    <c:v>2010</c:v>
                  </c:pt>
                  <c:pt idx="77">
                    <c:v>2010</c:v>
                  </c:pt>
                  <c:pt idx="78">
                    <c:v>2010</c:v>
                  </c:pt>
                  <c:pt idx="79">
                    <c:v>2010</c:v>
                  </c:pt>
                  <c:pt idx="80">
                    <c:v>2010</c:v>
                  </c:pt>
                  <c:pt idx="81">
                    <c:v>2010</c:v>
                  </c:pt>
                  <c:pt idx="82">
                    <c:v>2010</c:v>
                  </c:pt>
                  <c:pt idx="83">
                    <c:v>2010</c:v>
                  </c:pt>
                  <c:pt idx="84">
                    <c:v>2010</c:v>
                  </c:pt>
                  <c:pt idx="85">
                    <c:v>2010</c:v>
                  </c:pt>
                  <c:pt idx="86">
                    <c:v>2010</c:v>
                  </c:pt>
                  <c:pt idx="87">
                    <c:v>2010</c:v>
                  </c:pt>
                  <c:pt idx="88">
                    <c:v>2010</c:v>
                  </c:pt>
                  <c:pt idx="89">
                    <c:v>2010</c:v>
                  </c:pt>
                  <c:pt idx="90">
                    <c:v>2010</c:v>
                  </c:pt>
                  <c:pt idx="91">
                    <c:v>2010</c:v>
                  </c:pt>
                  <c:pt idx="92">
                    <c:v>2010</c:v>
                  </c:pt>
                  <c:pt idx="93">
                    <c:v>2010</c:v>
                  </c:pt>
                  <c:pt idx="94">
                    <c:v>2010</c:v>
                  </c:pt>
                  <c:pt idx="95">
                    <c:v>2010</c:v>
                  </c:pt>
                  <c:pt idx="96">
                    <c:v>2010</c:v>
                  </c:pt>
                  <c:pt idx="97">
                    <c:v>2010</c:v>
                  </c:pt>
                  <c:pt idx="98">
                    <c:v>2010</c:v>
                  </c:pt>
                  <c:pt idx="99">
                    <c:v>2010</c:v>
                  </c:pt>
                  <c:pt idx="100">
                    <c:v>2010</c:v>
                  </c:pt>
                  <c:pt idx="101">
                    <c:v>2010</c:v>
                  </c:pt>
                  <c:pt idx="102">
                    <c:v>2010</c:v>
                  </c:pt>
                  <c:pt idx="103">
                    <c:v>2010</c:v>
                  </c:pt>
                  <c:pt idx="104">
                    <c:v>2010</c:v>
                  </c:pt>
                  <c:pt idx="105">
                    <c:v>2010</c:v>
                  </c:pt>
                  <c:pt idx="106">
                    <c:v>2010</c:v>
                  </c:pt>
                  <c:pt idx="107">
                    <c:v>2010</c:v>
                  </c:pt>
                  <c:pt idx="108">
                    <c:v>2010</c:v>
                  </c:pt>
                  <c:pt idx="109">
                    <c:v>2010</c:v>
                  </c:pt>
                  <c:pt idx="110">
                    <c:v>2010</c:v>
                  </c:pt>
                  <c:pt idx="111">
                    <c:v>2010</c:v>
                  </c:pt>
                  <c:pt idx="112">
                    <c:v>2010</c:v>
                  </c:pt>
                  <c:pt idx="113">
                    <c:v>2010</c:v>
                  </c:pt>
                  <c:pt idx="114">
                    <c:v>2010</c:v>
                  </c:pt>
                  <c:pt idx="115">
                    <c:v>2010</c:v>
                  </c:pt>
                  <c:pt idx="116">
                    <c:v>2010</c:v>
                  </c:pt>
                  <c:pt idx="117">
                    <c:v>2010</c:v>
                  </c:pt>
                  <c:pt idx="118">
                    <c:v>2010</c:v>
                  </c:pt>
                  <c:pt idx="119">
                    <c:v>2010</c:v>
                  </c:pt>
                  <c:pt idx="120">
                    <c:v>2010</c:v>
                  </c:pt>
                  <c:pt idx="121">
                    <c:v>2010</c:v>
                  </c:pt>
                  <c:pt idx="122">
                    <c:v>2010</c:v>
                  </c:pt>
                  <c:pt idx="123">
                    <c:v>2010</c:v>
                  </c:pt>
                  <c:pt idx="124">
                    <c:v>2010</c:v>
                  </c:pt>
                  <c:pt idx="125">
                    <c:v>2010</c:v>
                  </c:pt>
                  <c:pt idx="126">
                    <c:v>2010</c:v>
                  </c:pt>
                  <c:pt idx="127">
                    <c:v>2010</c:v>
                  </c:pt>
                  <c:pt idx="128">
                    <c:v>2010</c:v>
                  </c:pt>
                  <c:pt idx="129">
                    <c:v>2010</c:v>
                  </c:pt>
                  <c:pt idx="130">
                    <c:v>2010</c:v>
                  </c:pt>
                  <c:pt idx="131">
                    <c:v>2010</c:v>
                  </c:pt>
                  <c:pt idx="132">
                    <c:v>2010</c:v>
                  </c:pt>
                  <c:pt idx="133">
                    <c:v>2010</c:v>
                  </c:pt>
                  <c:pt idx="134">
                    <c:v>2010</c:v>
                  </c:pt>
                  <c:pt idx="135">
                    <c:v>2010</c:v>
                  </c:pt>
                  <c:pt idx="136">
                    <c:v>2010</c:v>
                  </c:pt>
                  <c:pt idx="137">
                    <c:v>2010</c:v>
                  </c:pt>
                  <c:pt idx="138">
                    <c:v>2010</c:v>
                  </c:pt>
                  <c:pt idx="139">
                    <c:v>2010</c:v>
                  </c:pt>
                  <c:pt idx="140">
                    <c:v>2010</c:v>
                  </c:pt>
                  <c:pt idx="141">
                    <c:v>2010</c:v>
                  </c:pt>
                  <c:pt idx="142">
                    <c:v>2010</c:v>
                  </c:pt>
                  <c:pt idx="143">
                    <c:v>2010</c:v>
                  </c:pt>
                  <c:pt idx="144">
                    <c:v>2010</c:v>
                  </c:pt>
                  <c:pt idx="145">
                    <c:v>2010</c:v>
                  </c:pt>
                  <c:pt idx="146">
                    <c:v>2010</c:v>
                  </c:pt>
                  <c:pt idx="147">
                    <c:v>2010</c:v>
                  </c:pt>
                  <c:pt idx="148">
                    <c:v>2010</c:v>
                  </c:pt>
                  <c:pt idx="149">
                    <c:v>2010</c:v>
                  </c:pt>
                  <c:pt idx="150">
                    <c:v>2010</c:v>
                  </c:pt>
                  <c:pt idx="151">
                    <c:v>2010</c:v>
                  </c:pt>
                  <c:pt idx="152">
                    <c:v>2010</c:v>
                  </c:pt>
                  <c:pt idx="153">
                    <c:v>2010</c:v>
                  </c:pt>
                  <c:pt idx="154">
                    <c:v>2010</c:v>
                  </c:pt>
                  <c:pt idx="155">
                    <c:v>2010</c:v>
                  </c:pt>
                  <c:pt idx="156">
                    <c:v>2010</c:v>
                  </c:pt>
                  <c:pt idx="157">
                    <c:v>2010</c:v>
                  </c:pt>
                  <c:pt idx="158">
                    <c:v>2010</c:v>
                  </c:pt>
                  <c:pt idx="159">
                    <c:v>2010</c:v>
                  </c:pt>
                  <c:pt idx="160">
                    <c:v>2010</c:v>
                  </c:pt>
                  <c:pt idx="161">
                    <c:v>2010</c:v>
                  </c:pt>
                  <c:pt idx="162">
                    <c:v>2010</c:v>
                  </c:pt>
                  <c:pt idx="163">
                    <c:v>2010</c:v>
                  </c:pt>
                  <c:pt idx="164">
                    <c:v>2010</c:v>
                  </c:pt>
                  <c:pt idx="165">
                    <c:v>2010</c:v>
                  </c:pt>
                  <c:pt idx="166">
                    <c:v>2010</c:v>
                  </c:pt>
                  <c:pt idx="167">
                    <c:v>2010</c:v>
                  </c:pt>
                  <c:pt idx="168">
                    <c:v>2010</c:v>
                  </c:pt>
                  <c:pt idx="169">
                    <c:v>2010</c:v>
                  </c:pt>
                  <c:pt idx="170">
                    <c:v>2010</c:v>
                  </c:pt>
                  <c:pt idx="171">
                    <c:v>2010</c:v>
                  </c:pt>
                  <c:pt idx="172">
                    <c:v>2010</c:v>
                  </c:pt>
                  <c:pt idx="173">
                    <c:v>2010</c:v>
                  </c:pt>
                  <c:pt idx="174">
                    <c:v>2010</c:v>
                  </c:pt>
                  <c:pt idx="175">
                    <c:v>2010</c:v>
                  </c:pt>
                  <c:pt idx="176">
                    <c:v>2010</c:v>
                  </c:pt>
                  <c:pt idx="177">
                    <c:v>2010</c:v>
                  </c:pt>
                  <c:pt idx="178">
                    <c:v>2010</c:v>
                  </c:pt>
                  <c:pt idx="179">
                    <c:v>2010</c:v>
                  </c:pt>
                  <c:pt idx="180">
                    <c:v>2010</c:v>
                  </c:pt>
                </c:lvl>
              </c:multiLvlStrCache>
            </c:multiLvlStrRef>
          </c:cat>
          <c:val>
            <c:numRef>
              <c:f>FlowsExports!$H$364:$H$544</c:f>
              <c:numCache>
                <c:formatCode>General</c:formatCode>
                <c:ptCount val="181"/>
                <c:pt idx="0">
                  <c:v>7673</c:v>
                </c:pt>
                <c:pt idx="1">
                  <c:v>7989</c:v>
                </c:pt>
                <c:pt idx="2">
                  <c:v>7499</c:v>
                </c:pt>
                <c:pt idx="3">
                  <c:v>8210</c:v>
                </c:pt>
                <c:pt idx="4">
                  <c:v>8481</c:v>
                </c:pt>
                <c:pt idx="5">
                  <c:v>8004</c:v>
                </c:pt>
                <c:pt idx="6">
                  <c:v>7621</c:v>
                </c:pt>
                <c:pt idx="7">
                  <c:v>7359</c:v>
                </c:pt>
                <c:pt idx="8">
                  <c:v>7087</c:v>
                </c:pt>
                <c:pt idx="9">
                  <c:v>6757</c:v>
                </c:pt>
                <c:pt idx="10">
                  <c:v>6449</c:v>
                </c:pt>
                <c:pt idx="11">
                  <c:v>6231</c:v>
                </c:pt>
                <c:pt idx="12">
                  <c:v>7933</c:v>
                </c:pt>
                <c:pt idx="13">
                  <c:v>9601</c:v>
                </c:pt>
                <c:pt idx="14">
                  <c:v>13429</c:v>
                </c:pt>
                <c:pt idx="15">
                  <c:v>14727</c:v>
                </c:pt>
                <c:pt idx="16">
                  <c:v>13494</c:v>
                </c:pt>
                <c:pt idx="17">
                  <c:v>12679</c:v>
                </c:pt>
                <c:pt idx="18">
                  <c:v>16612</c:v>
                </c:pt>
                <c:pt idx="19">
                  <c:v>28311</c:v>
                </c:pt>
                <c:pt idx="20">
                  <c:v>40565</c:v>
                </c:pt>
                <c:pt idx="21">
                  <c:v>47169</c:v>
                </c:pt>
                <c:pt idx="22">
                  <c:v>52928</c:v>
                </c:pt>
                <c:pt idx="23">
                  <c:v>49640</c:v>
                </c:pt>
                <c:pt idx="24">
                  <c:v>52150</c:v>
                </c:pt>
                <c:pt idx="25">
                  <c:v>47542</c:v>
                </c:pt>
                <c:pt idx="26">
                  <c:v>48919</c:v>
                </c:pt>
                <c:pt idx="27">
                  <c:v>51105</c:v>
                </c:pt>
                <c:pt idx="28">
                  <c:v>52968</c:v>
                </c:pt>
                <c:pt idx="29">
                  <c:v>49259</c:v>
                </c:pt>
                <c:pt idx="30">
                  <c:v>42294</c:v>
                </c:pt>
                <c:pt idx="31">
                  <c:v>36664</c:v>
                </c:pt>
                <c:pt idx="32">
                  <c:v>33903</c:v>
                </c:pt>
                <c:pt idx="33">
                  <c:v>31540</c:v>
                </c:pt>
                <c:pt idx="34">
                  <c:v>30136</c:v>
                </c:pt>
                <c:pt idx="35">
                  <c:v>30049</c:v>
                </c:pt>
                <c:pt idx="36">
                  <c:v>30342</c:v>
                </c:pt>
                <c:pt idx="37">
                  <c:v>34818</c:v>
                </c:pt>
                <c:pt idx="38">
                  <c:v>36812</c:v>
                </c:pt>
                <c:pt idx="39">
                  <c:v>38248</c:v>
                </c:pt>
                <c:pt idx="40">
                  <c:v>37261</c:v>
                </c:pt>
                <c:pt idx="41">
                  <c:v>35360</c:v>
                </c:pt>
                <c:pt idx="42">
                  <c:v>32971</c:v>
                </c:pt>
                <c:pt idx="43">
                  <c:v>30005</c:v>
                </c:pt>
                <c:pt idx="44">
                  <c:v>27706</c:v>
                </c:pt>
                <c:pt idx="45">
                  <c:v>25910</c:v>
                </c:pt>
                <c:pt idx="46">
                  <c:v>24597</c:v>
                </c:pt>
                <c:pt idx="47">
                  <c:v>23300</c:v>
                </c:pt>
                <c:pt idx="48">
                  <c:v>21872</c:v>
                </c:pt>
                <c:pt idx="49">
                  <c:v>20614</c:v>
                </c:pt>
                <c:pt idx="50">
                  <c:v>18912</c:v>
                </c:pt>
                <c:pt idx="51">
                  <c:v>18572</c:v>
                </c:pt>
                <c:pt idx="52">
                  <c:v>17468</c:v>
                </c:pt>
                <c:pt idx="53">
                  <c:v>18845</c:v>
                </c:pt>
                <c:pt idx="54">
                  <c:v>19007</c:v>
                </c:pt>
                <c:pt idx="55">
                  <c:v>19729</c:v>
                </c:pt>
                <c:pt idx="56">
                  <c:v>24567</c:v>
                </c:pt>
                <c:pt idx="57">
                  <c:v>26894</c:v>
                </c:pt>
                <c:pt idx="58">
                  <c:v>27334</c:v>
                </c:pt>
                <c:pt idx="59">
                  <c:v>29739</c:v>
                </c:pt>
                <c:pt idx="60">
                  <c:v>28944</c:v>
                </c:pt>
                <c:pt idx="61">
                  <c:v>26784</c:v>
                </c:pt>
                <c:pt idx="62">
                  <c:v>26657</c:v>
                </c:pt>
                <c:pt idx="63">
                  <c:v>28351</c:v>
                </c:pt>
                <c:pt idx="64">
                  <c:v>29052</c:v>
                </c:pt>
                <c:pt idx="65">
                  <c:v>26623</c:v>
                </c:pt>
                <c:pt idx="66">
                  <c:v>22275</c:v>
                </c:pt>
                <c:pt idx="67">
                  <c:v>20018</c:v>
                </c:pt>
                <c:pt idx="68">
                  <c:v>18357</c:v>
                </c:pt>
                <c:pt idx="69">
                  <c:v>17714</c:v>
                </c:pt>
                <c:pt idx="70">
                  <c:v>17489</c:v>
                </c:pt>
                <c:pt idx="71">
                  <c:v>17036</c:v>
                </c:pt>
                <c:pt idx="72">
                  <c:v>16599</c:v>
                </c:pt>
                <c:pt idx="73">
                  <c:v>17146</c:v>
                </c:pt>
                <c:pt idx="74">
                  <c:v>16605</c:v>
                </c:pt>
                <c:pt idx="75">
                  <c:v>14512</c:v>
                </c:pt>
                <c:pt idx="76">
                  <c:v>13311</c:v>
                </c:pt>
                <c:pt idx="77">
                  <c:v>12942</c:v>
                </c:pt>
                <c:pt idx="78">
                  <c:v>12815</c:v>
                </c:pt>
                <c:pt idx="79">
                  <c:v>12441</c:v>
                </c:pt>
                <c:pt idx="80">
                  <c:v>12081</c:v>
                </c:pt>
                <c:pt idx="81">
                  <c:v>11332</c:v>
                </c:pt>
                <c:pt idx="82">
                  <c:v>10518</c:v>
                </c:pt>
                <c:pt idx="83">
                  <c:v>10268</c:v>
                </c:pt>
                <c:pt idx="84">
                  <c:v>10167</c:v>
                </c:pt>
                <c:pt idx="85">
                  <c:v>9802</c:v>
                </c:pt>
                <c:pt idx="86">
                  <c:v>9794</c:v>
                </c:pt>
                <c:pt idx="87">
                  <c:v>9264</c:v>
                </c:pt>
                <c:pt idx="88">
                  <c:v>8940</c:v>
                </c:pt>
                <c:pt idx="89">
                  <c:v>9926</c:v>
                </c:pt>
                <c:pt idx="90">
                  <c:v>10575</c:v>
                </c:pt>
                <c:pt idx="91">
                  <c:v>11515</c:v>
                </c:pt>
                <c:pt idx="92">
                  <c:v>11516</c:v>
                </c:pt>
                <c:pt idx="93">
                  <c:v>11668</c:v>
                </c:pt>
                <c:pt idx="94">
                  <c:v>13071</c:v>
                </c:pt>
                <c:pt idx="95">
                  <c:v>13157</c:v>
                </c:pt>
                <c:pt idx="96">
                  <c:v>13016</c:v>
                </c:pt>
                <c:pt idx="97">
                  <c:v>12774</c:v>
                </c:pt>
                <c:pt idx="98">
                  <c:v>11132</c:v>
                </c:pt>
                <c:pt idx="99">
                  <c:v>9869</c:v>
                </c:pt>
                <c:pt idx="100">
                  <c:v>10367</c:v>
                </c:pt>
                <c:pt idx="101">
                  <c:v>11243</c:v>
                </c:pt>
                <c:pt idx="102">
                  <c:v>13274</c:v>
                </c:pt>
                <c:pt idx="103">
                  <c:v>18421</c:v>
                </c:pt>
                <c:pt idx="104">
                  <c:v>24566</c:v>
                </c:pt>
                <c:pt idx="105">
                  <c:v>25139</c:v>
                </c:pt>
                <c:pt idx="106">
                  <c:v>23726</c:v>
                </c:pt>
                <c:pt idx="107">
                  <c:v>22392</c:v>
                </c:pt>
                <c:pt idx="108">
                  <c:v>20745</c:v>
                </c:pt>
                <c:pt idx="109">
                  <c:v>20709</c:v>
                </c:pt>
                <c:pt idx="110">
                  <c:v>21265</c:v>
                </c:pt>
                <c:pt idx="111">
                  <c:v>22316</c:v>
                </c:pt>
                <c:pt idx="112">
                  <c:v>23792</c:v>
                </c:pt>
                <c:pt idx="113">
                  <c:v>22311</c:v>
                </c:pt>
                <c:pt idx="114">
                  <c:v>18972</c:v>
                </c:pt>
                <c:pt idx="115">
                  <c:v>16849</c:v>
                </c:pt>
                <c:pt idx="116">
                  <c:v>15834</c:v>
                </c:pt>
                <c:pt idx="117">
                  <c:v>16691</c:v>
                </c:pt>
                <c:pt idx="118">
                  <c:v>17743</c:v>
                </c:pt>
                <c:pt idx="119">
                  <c:v>20265</c:v>
                </c:pt>
                <c:pt idx="120">
                  <c:v>20704</c:v>
                </c:pt>
                <c:pt idx="121">
                  <c:v>20204</c:v>
                </c:pt>
                <c:pt idx="122">
                  <c:v>18819</c:v>
                </c:pt>
                <c:pt idx="123">
                  <c:v>17572</c:v>
                </c:pt>
                <c:pt idx="124">
                  <c:v>16698</c:v>
                </c:pt>
                <c:pt idx="125">
                  <c:v>16924</c:v>
                </c:pt>
                <c:pt idx="126">
                  <c:v>16636</c:v>
                </c:pt>
                <c:pt idx="127">
                  <c:v>15301</c:v>
                </c:pt>
                <c:pt idx="128">
                  <c:v>14318</c:v>
                </c:pt>
                <c:pt idx="129">
                  <c:v>13296</c:v>
                </c:pt>
                <c:pt idx="130">
                  <c:v>13174</c:v>
                </c:pt>
                <c:pt idx="131">
                  <c:v>12668</c:v>
                </c:pt>
                <c:pt idx="132">
                  <c:v>12139</c:v>
                </c:pt>
                <c:pt idx="133">
                  <c:v>11421</c:v>
                </c:pt>
                <c:pt idx="134">
                  <c:v>10553</c:v>
                </c:pt>
                <c:pt idx="135">
                  <c:v>9996</c:v>
                </c:pt>
                <c:pt idx="136">
                  <c:v>10251</c:v>
                </c:pt>
                <c:pt idx="137">
                  <c:v>10736</c:v>
                </c:pt>
                <c:pt idx="138">
                  <c:v>11109</c:v>
                </c:pt>
                <c:pt idx="139">
                  <c:v>11438</c:v>
                </c:pt>
                <c:pt idx="140">
                  <c:v>11242</c:v>
                </c:pt>
                <c:pt idx="141">
                  <c:v>11594</c:v>
                </c:pt>
                <c:pt idx="142">
                  <c:v>11247</c:v>
                </c:pt>
                <c:pt idx="143">
                  <c:v>11308</c:v>
                </c:pt>
                <c:pt idx="144">
                  <c:v>11586</c:v>
                </c:pt>
                <c:pt idx="145">
                  <c:v>11715</c:v>
                </c:pt>
                <c:pt idx="146">
                  <c:v>12391</c:v>
                </c:pt>
                <c:pt idx="147">
                  <c:v>12544</c:v>
                </c:pt>
                <c:pt idx="148">
                  <c:v>12872</c:v>
                </c:pt>
                <c:pt idx="149">
                  <c:v>14034</c:v>
                </c:pt>
                <c:pt idx="150">
                  <c:v>15273</c:v>
                </c:pt>
                <c:pt idx="151">
                  <c:v>17887</c:v>
                </c:pt>
                <c:pt idx="152">
                  <c:v>20044</c:v>
                </c:pt>
                <c:pt idx="153">
                  <c:v>19377</c:v>
                </c:pt>
                <c:pt idx="154">
                  <c:v>16188</c:v>
                </c:pt>
                <c:pt idx="155">
                  <c:v>15238</c:v>
                </c:pt>
                <c:pt idx="156">
                  <c:v>16502</c:v>
                </c:pt>
                <c:pt idx="157">
                  <c:v>20253</c:v>
                </c:pt>
                <c:pt idx="158">
                  <c:v>23992</c:v>
                </c:pt>
                <c:pt idx="159">
                  <c:v>24052</c:v>
                </c:pt>
                <c:pt idx="160">
                  <c:v>23058</c:v>
                </c:pt>
                <c:pt idx="161">
                  <c:v>21741</c:v>
                </c:pt>
                <c:pt idx="162">
                  <c:v>20570</c:v>
                </c:pt>
                <c:pt idx="163">
                  <c:v>19491</c:v>
                </c:pt>
                <c:pt idx="164">
                  <c:v>18719</c:v>
                </c:pt>
                <c:pt idx="165">
                  <c:v>17638</c:v>
                </c:pt>
                <c:pt idx="166">
                  <c:v>16535</c:v>
                </c:pt>
                <c:pt idx="167">
                  <c:v>14494</c:v>
                </c:pt>
                <c:pt idx="168">
                  <c:v>11314</c:v>
                </c:pt>
                <c:pt idx="169">
                  <c:v>9472</c:v>
                </c:pt>
                <c:pt idx="170">
                  <c:v>8963</c:v>
                </c:pt>
                <c:pt idx="171">
                  <c:v>8676</c:v>
                </c:pt>
                <c:pt idx="172">
                  <c:v>8782</c:v>
                </c:pt>
                <c:pt idx="173">
                  <c:v>8446</c:v>
                </c:pt>
                <c:pt idx="174">
                  <c:v>8094</c:v>
                </c:pt>
                <c:pt idx="175">
                  <c:v>8104</c:v>
                </c:pt>
                <c:pt idx="176">
                  <c:v>8029</c:v>
                </c:pt>
                <c:pt idx="177">
                  <c:v>8086</c:v>
                </c:pt>
                <c:pt idx="178">
                  <c:v>7644</c:v>
                </c:pt>
                <c:pt idx="179">
                  <c:v>7579</c:v>
                </c:pt>
                <c:pt idx="180">
                  <c:v>7767</c:v>
                </c:pt>
              </c:numCache>
            </c:numRef>
          </c:val>
          <c:smooth val="0"/>
        </c:ser>
        <c:ser>
          <c:idx val="5"/>
          <c:order val="4"/>
          <c:tx>
            <c:strRef>
              <c:f>FlowsExports!$I$1</c:f>
              <c:strCache>
                <c:ptCount val="1"/>
                <c:pt idx="0">
                  <c:v>OMR</c:v>
                </c:pt>
              </c:strCache>
            </c:strRef>
          </c:tx>
          <c:spPr>
            <a:ln>
              <a:solidFill>
                <a:srgbClr val="FF0000"/>
              </a:solidFill>
            </a:ln>
          </c:spPr>
          <c:marker>
            <c:symbol val="none"/>
          </c:marker>
          <c:cat>
            <c:multiLvlStrRef>
              <c:f>FlowsExports!$A$364:$C$544</c:f>
              <c:multiLvlStrCache>
                <c:ptCount val="181"/>
                <c:lvl>
                  <c:pt idx="0">
                    <c:v>01-Jan-10</c:v>
                  </c:pt>
                  <c:pt idx="1">
                    <c:v>02-Jan-10</c:v>
                  </c:pt>
                  <c:pt idx="2">
                    <c:v>03-Jan-10</c:v>
                  </c:pt>
                  <c:pt idx="3">
                    <c:v>04-Jan-10</c:v>
                  </c:pt>
                  <c:pt idx="4">
                    <c:v>05-Jan-10</c:v>
                  </c:pt>
                  <c:pt idx="5">
                    <c:v>06-Jan-10</c:v>
                  </c:pt>
                  <c:pt idx="6">
                    <c:v>07-Jan-10</c:v>
                  </c:pt>
                  <c:pt idx="7">
                    <c:v>08-Jan-10</c:v>
                  </c:pt>
                  <c:pt idx="8">
                    <c:v>09-Jan-10</c:v>
                  </c:pt>
                  <c:pt idx="9">
                    <c:v>10-Jan-10</c:v>
                  </c:pt>
                  <c:pt idx="10">
                    <c:v>11-Jan-10</c:v>
                  </c:pt>
                  <c:pt idx="11">
                    <c:v>12-Jan-10</c:v>
                  </c:pt>
                  <c:pt idx="12">
                    <c:v>13-Jan-10</c:v>
                  </c:pt>
                  <c:pt idx="13">
                    <c:v>14-Jan-10</c:v>
                  </c:pt>
                  <c:pt idx="14">
                    <c:v>15-Jan-10</c:v>
                  </c:pt>
                  <c:pt idx="15">
                    <c:v>16-Jan-10</c:v>
                  </c:pt>
                  <c:pt idx="16">
                    <c:v>17-Jan-10</c:v>
                  </c:pt>
                  <c:pt idx="17">
                    <c:v>18-Jan-10</c:v>
                  </c:pt>
                  <c:pt idx="18">
                    <c:v>19-Jan-10</c:v>
                  </c:pt>
                  <c:pt idx="19">
                    <c:v>20-Jan-10</c:v>
                  </c:pt>
                  <c:pt idx="20">
                    <c:v>21-Jan-10</c:v>
                  </c:pt>
                  <c:pt idx="21">
                    <c:v>22-Jan-10</c:v>
                  </c:pt>
                  <c:pt idx="22">
                    <c:v>23-Jan-10</c:v>
                  </c:pt>
                  <c:pt idx="23">
                    <c:v>24-Jan-10</c:v>
                  </c:pt>
                  <c:pt idx="24">
                    <c:v>25-Jan-10</c:v>
                  </c:pt>
                  <c:pt idx="25">
                    <c:v>26-Jan-10</c:v>
                  </c:pt>
                  <c:pt idx="26">
                    <c:v>27-Jan-10</c:v>
                  </c:pt>
                  <c:pt idx="27">
                    <c:v>28-Jan-10</c:v>
                  </c:pt>
                  <c:pt idx="28">
                    <c:v>29-Jan-10</c:v>
                  </c:pt>
                  <c:pt idx="29">
                    <c:v>30-Jan-10</c:v>
                  </c:pt>
                  <c:pt idx="30">
                    <c:v>31-Jan-10</c:v>
                  </c:pt>
                  <c:pt idx="31">
                    <c:v>01-Feb-10</c:v>
                  </c:pt>
                  <c:pt idx="32">
                    <c:v>02-Feb-10</c:v>
                  </c:pt>
                  <c:pt idx="33">
                    <c:v>03-Feb-10</c:v>
                  </c:pt>
                  <c:pt idx="34">
                    <c:v>04-Feb-10</c:v>
                  </c:pt>
                  <c:pt idx="35">
                    <c:v>05-Feb-10</c:v>
                  </c:pt>
                  <c:pt idx="36">
                    <c:v>06-Feb-10</c:v>
                  </c:pt>
                  <c:pt idx="37">
                    <c:v>07-Feb-10</c:v>
                  </c:pt>
                  <c:pt idx="38">
                    <c:v>08-Feb-10</c:v>
                  </c:pt>
                  <c:pt idx="39">
                    <c:v>09-Feb-10</c:v>
                  </c:pt>
                  <c:pt idx="40">
                    <c:v>10-Feb-10</c:v>
                  </c:pt>
                  <c:pt idx="41">
                    <c:v>11-Feb-10</c:v>
                  </c:pt>
                  <c:pt idx="42">
                    <c:v>12-Feb-10</c:v>
                  </c:pt>
                  <c:pt idx="43">
                    <c:v>13-Feb-10</c:v>
                  </c:pt>
                  <c:pt idx="44">
                    <c:v>14-Feb-10</c:v>
                  </c:pt>
                  <c:pt idx="45">
                    <c:v>15-Feb-10</c:v>
                  </c:pt>
                  <c:pt idx="46">
                    <c:v>16-Feb-10</c:v>
                  </c:pt>
                  <c:pt idx="47">
                    <c:v>17-Feb-10</c:v>
                  </c:pt>
                  <c:pt idx="48">
                    <c:v>18-Feb-10</c:v>
                  </c:pt>
                  <c:pt idx="49">
                    <c:v>19-Feb-10</c:v>
                  </c:pt>
                  <c:pt idx="50">
                    <c:v>20-Feb-10</c:v>
                  </c:pt>
                  <c:pt idx="51">
                    <c:v>21-Feb-10</c:v>
                  </c:pt>
                  <c:pt idx="52">
                    <c:v>22-Feb-10</c:v>
                  </c:pt>
                  <c:pt idx="53">
                    <c:v>23-Feb-10</c:v>
                  </c:pt>
                  <c:pt idx="54">
                    <c:v>24-Feb-10</c:v>
                  </c:pt>
                  <c:pt idx="55">
                    <c:v>25-Feb-10</c:v>
                  </c:pt>
                  <c:pt idx="56">
                    <c:v>26-Feb-10</c:v>
                  </c:pt>
                  <c:pt idx="57">
                    <c:v>27-Feb-10</c:v>
                  </c:pt>
                  <c:pt idx="58">
                    <c:v>28-Feb-10</c:v>
                  </c:pt>
                  <c:pt idx="59">
                    <c:v>01-Mar-10</c:v>
                  </c:pt>
                  <c:pt idx="60">
                    <c:v>02-Mar-10</c:v>
                  </c:pt>
                  <c:pt idx="61">
                    <c:v>03-Mar-10</c:v>
                  </c:pt>
                  <c:pt idx="62">
                    <c:v>04-Mar-10</c:v>
                  </c:pt>
                  <c:pt idx="63">
                    <c:v>05-Mar-10</c:v>
                  </c:pt>
                  <c:pt idx="64">
                    <c:v>06-Mar-10</c:v>
                  </c:pt>
                  <c:pt idx="65">
                    <c:v>07-Mar-10</c:v>
                  </c:pt>
                  <c:pt idx="66">
                    <c:v>08-Mar-10</c:v>
                  </c:pt>
                  <c:pt idx="67">
                    <c:v>09-Mar-10</c:v>
                  </c:pt>
                  <c:pt idx="68">
                    <c:v>10-Mar-10</c:v>
                  </c:pt>
                  <c:pt idx="69">
                    <c:v>11-Mar-10</c:v>
                  </c:pt>
                  <c:pt idx="70">
                    <c:v>12-Mar-10</c:v>
                  </c:pt>
                  <c:pt idx="71">
                    <c:v>13-Mar-10</c:v>
                  </c:pt>
                  <c:pt idx="72">
                    <c:v>14-Mar-10</c:v>
                  </c:pt>
                  <c:pt idx="73">
                    <c:v>15-Mar-10</c:v>
                  </c:pt>
                  <c:pt idx="74">
                    <c:v>16-Mar-10</c:v>
                  </c:pt>
                  <c:pt idx="75">
                    <c:v>17-Mar-10</c:v>
                  </c:pt>
                  <c:pt idx="76">
                    <c:v>18-Mar-10</c:v>
                  </c:pt>
                  <c:pt idx="77">
                    <c:v>19-Mar-10</c:v>
                  </c:pt>
                  <c:pt idx="78">
                    <c:v>20-Mar-10</c:v>
                  </c:pt>
                  <c:pt idx="79">
                    <c:v>21-Mar-10</c:v>
                  </c:pt>
                  <c:pt idx="80">
                    <c:v>22-Mar-10</c:v>
                  </c:pt>
                  <c:pt idx="81">
                    <c:v>23-Mar-10</c:v>
                  </c:pt>
                  <c:pt idx="82">
                    <c:v>24-Mar-10</c:v>
                  </c:pt>
                  <c:pt idx="83">
                    <c:v>25-Mar-10</c:v>
                  </c:pt>
                  <c:pt idx="84">
                    <c:v>26-Mar-10</c:v>
                  </c:pt>
                  <c:pt idx="85">
                    <c:v>27-Mar-10</c:v>
                  </c:pt>
                  <c:pt idx="86">
                    <c:v>28-Mar-10</c:v>
                  </c:pt>
                  <c:pt idx="87">
                    <c:v>29-Mar-10</c:v>
                  </c:pt>
                  <c:pt idx="88">
                    <c:v>30-Mar-10</c:v>
                  </c:pt>
                  <c:pt idx="89">
                    <c:v>31-Mar-10</c:v>
                  </c:pt>
                  <c:pt idx="90">
                    <c:v>01-Apr-10</c:v>
                  </c:pt>
                  <c:pt idx="91">
                    <c:v>02-Apr-10</c:v>
                  </c:pt>
                  <c:pt idx="92">
                    <c:v>03-Apr-10</c:v>
                  </c:pt>
                  <c:pt idx="93">
                    <c:v>04-Apr-10</c:v>
                  </c:pt>
                  <c:pt idx="94">
                    <c:v>05-Apr-10</c:v>
                  </c:pt>
                  <c:pt idx="95">
                    <c:v>06-Apr-10</c:v>
                  </c:pt>
                  <c:pt idx="96">
                    <c:v>07-Apr-10</c:v>
                  </c:pt>
                  <c:pt idx="97">
                    <c:v>08-Apr-10</c:v>
                  </c:pt>
                  <c:pt idx="98">
                    <c:v>09-Apr-10</c:v>
                  </c:pt>
                  <c:pt idx="99">
                    <c:v>10-Apr-10</c:v>
                  </c:pt>
                  <c:pt idx="100">
                    <c:v>11-Apr-10</c:v>
                  </c:pt>
                  <c:pt idx="101">
                    <c:v>12-Apr-10</c:v>
                  </c:pt>
                  <c:pt idx="102">
                    <c:v>13-Apr-10</c:v>
                  </c:pt>
                  <c:pt idx="103">
                    <c:v>14-Apr-10</c:v>
                  </c:pt>
                  <c:pt idx="104">
                    <c:v>15-Apr-10</c:v>
                  </c:pt>
                  <c:pt idx="105">
                    <c:v>16-Apr-10</c:v>
                  </c:pt>
                  <c:pt idx="106">
                    <c:v>17-Apr-10</c:v>
                  </c:pt>
                  <c:pt idx="107">
                    <c:v>18-Apr-10</c:v>
                  </c:pt>
                  <c:pt idx="108">
                    <c:v>19-Apr-10</c:v>
                  </c:pt>
                  <c:pt idx="109">
                    <c:v>20-Apr-10</c:v>
                  </c:pt>
                  <c:pt idx="110">
                    <c:v>21-Apr-10</c:v>
                  </c:pt>
                  <c:pt idx="111">
                    <c:v>22-Apr-10</c:v>
                  </c:pt>
                  <c:pt idx="112">
                    <c:v>23-Apr-10</c:v>
                  </c:pt>
                  <c:pt idx="113">
                    <c:v>24-Apr-10</c:v>
                  </c:pt>
                  <c:pt idx="114">
                    <c:v>25-Apr-10</c:v>
                  </c:pt>
                  <c:pt idx="115">
                    <c:v>26-Apr-10</c:v>
                  </c:pt>
                  <c:pt idx="116">
                    <c:v>27-Apr-10</c:v>
                  </c:pt>
                  <c:pt idx="117">
                    <c:v>28-Apr-10</c:v>
                  </c:pt>
                  <c:pt idx="118">
                    <c:v>29-Apr-10</c:v>
                  </c:pt>
                  <c:pt idx="119">
                    <c:v>30-Apr-10</c:v>
                  </c:pt>
                  <c:pt idx="120">
                    <c:v>01-May-10</c:v>
                  </c:pt>
                  <c:pt idx="121">
                    <c:v>02-May-10</c:v>
                  </c:pt>
                  <c:pt idx="122">
                    <c:v>03-May-10</c:v>
                  </c:pt>
                  <c:pt idx="123">
                    <c:v>04-May-10</c:v>
                  </c:pt>
                  <c:pt idx="124">
                    <c:v>05-May-10</c:v>
                  </c:pt>
                  <c:pt idx="125">
                    <c:v>06-May-10</c:v>
                  </c:pt>
                  <c:pt idx="126">
                    <c:v>07-May-10</c:v>
                  </c:pt>
                  <c:pt idx="127">
                    <c:v>08-May-10</c:v>
                  </c:pt>
                  <c:pt idx="128">
                    <c:v>09-May-10</c:v>
                  </c:pt>
                  <c:pt idx="129">
                    <c:v>10-May-10</c:v>
                  </c:pt>
                  <c:pt idx="130">
                    <c:v>11-May-10</c:v>
                  </c:pt>
                  <c:pt idx="131">
                    <c:v>12-May-10</c:v>
                  </c:pt>
                  <c:pt idx="132">
                    <c:v>13-May-10</c:v>
                  </c:pt>
                  <c:pt idx="133">
                    <c:v>14-May-10</c:v>
                  </c:pt>
                  <c:pt idx="134">
                    <c:v>15-May-10</c:v>
                  </c:pt>
                  <c:pt idx="135">
                    <c:v>16-May-10</c:v>
                  </c:pt>
                  <c:pt idx="136">
                    <c:v>17-May-10</c:v>
                  </c:pt>
                  <c:pt idx="137">
                    <c:v>18-May-10</c:v>
                  </c:pt>
                  <c:pt idx="138">
                    <c:v>19-May-10</c:v>
                  </c:pt>
                  <c:pt idx="139">
                    <c:v>20-May-10</c:v>
                  </c:pt>
                  <c:pt idx="140">
                    <c:v>21-May-10</c:v>
                  </c:pt>
                  <c:pt idx="141">
                    <c:v>22-May-10</c:v>
                  </c:pt>
                  <c:pt idx="142">
                    <c:v>23-May-10</c:v>
                  </c:pt>
                  <c:pt idx="143">
                    <c:v>24-May-10</c:v>
                  </c:pt>
                  <c:pt idx="144">
                    <c:v>25-May-10</c:v>
                  </c:pt>
                  <c:pt idx="145">
                    <c:v>26-May-10</c:v>
                  </c:pt>
                  <c:pt idx="146">
                    <c:v>27-May-10</c:v>
                  </c:pt>
                  <c:pt idx="147">
                    <c:v>28-May-10</c:v>
                  </c:pt>
                  <c:pt idx="148">
                    <c:v>29-May-10</c:v>
                  </c:pt>
                  <c:pt idx="149">
                    <c:v>30-May-10</c:v>
                  </c:pt>
                  <c:pt idx="150">
                    <c:v>31-May-10</c:v>
                  </c:pt>
                  <c:pt idx="151">
                    <c:v>01-Jun-10</c:v>
                  </c:pt>
                  <c:pt idx="152">
                    <c:v>02-Jun-10</c:v>
                  </c:pt>
                  <c:pt idx="153">
                    <c:v>03-Jun-10</c:v>
                  </c:pt>
                  <c:pt idx="154">
                    <c:v>04-Jun-10</c:v>
                  </c:pt>
                  <c:pt idx="155">
                    <c:v>05-Jun-10</c:v>
                  </c:pt>
                  <c:pt idx="156">
                    <c:v>06-Jun-10</c:v>
                  </c:pt>
                  <c:pt idx="157">
                    <c:v>07-Jun-10</c:v>
                  </c:pt>
                  <c:pt idx="158">
                    <c:v>08-Jun-10</c:v>
                  </c:pt>
                  <c:pt idx="159">
                    <c:v>09-Jun-10</c:v>
                  </c:pt>
                  <c:pt idx="160">
                    <c:v>10-Jun-10</c:v>
                  </c:pt>
                  <c:pt idx="161">
                    <c:v>11-Jun-10</c:v>
                  </c:pt>
                  <c:pt idx="162">
                    <c:v>12-Jun-10</c:v>
                  </c:pt>
                  <c:pt idx="163">
                    <c:v>13-Jun-10</c:v>
                  </c:pt>
                  <c:pt idx="164">
                    <c:v>14-Jun-10</c:v>
                  </c:pt>
                  <c:pt idx="165">
                    <c:v>15-Jun-10</c:v>
                  </c:pt>
                  <c:pt idx="166">
                    <c:v>16-Jun-10</c:v>
                  </c:pt>
                  <c:pt idx="167">
                    <c:v>17-Jun-10</c:v>
                  </c:pt>
                  <c:pt idx="168">
                    <c:v>18-Jun-10</c:v>
                  </c:pt>
                  <c:pt idx="169">
                    <c:v>19-Jun-10</c:v>
                  </c:pt>
                  <c:pt idx="170">
                    <c:v>20-Jun-10</c:v>
                  </c:pt>
                  <c:pt idx="171">
                    <c:v>21-Jun-10</c:v>
                  </c:pt>
                  <c:pt idx="172">
                    <c:v>22-Jun-10</c:v>
                  </c:pt>
                  <c:pt idx="173">
                    <c:v>23-Jun-10</c:v>
                  </c:pt>
                  <c:pt idx="174">
                    <c:v>24-Jun-10</c:v>
                  </c:pt>
                  <c:pt idx="175">
                    <c:v>25-Jun-10</c:v>
                  </c:pt>
                  <c:pt idx="176">
                    <c:v>26-Jun-10</c:v>
                  </c:pt>
                  <c:pt idx="177">
                    <c:v>27-Jun-10</c:v>
                  </c:pt>
                  <c:pt idx="178">
                    <c:v>28-Jun-10</c:v>
                  </c:pt>
                  <c:pt idx="179">
                    <c:v>29-Jun-10</c:v>
                  </c:pt>
                  <c:pt idx="180">
                    <c:v>30-Jun-10</c:v>
                  </c:pt>
                </c:lvl>
                <c:lvl>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2</c:v>
                  </c:pt>
                  <c:pt idx="32">
                    <c:v>2</c:v>
                  </c:pt>
                  <c:pt idx="33">
                    <c:v>2</c:v>
                  </c:pt>
                  <c:pt idx="34">
                    <c:v>2</c:v>
                  </c:pt>
                  <c:pt idx="35">
                    <c:v>2</c:v>
                  </c:pt>
                  <c:pt idx="36">
                    <c:v>2</c:v>
                  </c:pt>
                  <c:pt idx="37">
                    <c:v>2</c:v>
                  </c:pt>
                  <c:pt idx="38">
                    <c:v>2</c:v>
                  </c:pt>
                  <c:pt idx="39">
                    <c:v>2</c:v>
                  </c:pt>
                  <c:pt idx="40">
                    <c:v>2</c:v>
                  </c:pt>
                  <c:pt idx="41">
                    <c:v>2</c:v>
                  </c:pt>
                  <c:pt idx="42">
                    <c:v>2</c:v>
                  </c:pt>
                  <c:pt idx="43">
                    <c:v>2</c:v>
                  </c:pt>
                  <c:pt idx="44">
                    <c:v>2</c:v>
                  </c:pt>
                  <c:pt idx="45">
                    <c:v>2</c:v>
                  </c:pt>
                  <c:pt idx="46">
                    <c:v>2</c:v>
                  </c:pt>
                  <c:pt idx="47">
                    <c:v>2</c:v>
                  </c:pt>
                  <c:pt idx="48">
                    <c:v>2</c:v>
                  </c:pt>
                  <c:pt idx="49">
                    <c:v>2</c:v>
                  </c:pt>
                  <c:pt idx="50">
                    <c:v>2</c:v>
                  </c:pt>
                  <c:pt idx="51">
                    <c:v>2</c:v>
                  </c:pt>
                  <c:pt idx="52">
                    <c:v>2</c:v>
                  </c:pt>
                  <c:pt idx="53">
                    <c:v>2</c:v>
                  </c:pt>
                  <c:pt idx="54">
                    <c:v>2</c:v>
                  </c:pt>
                  <c:pt idx="55">
                    <c:v>2</c:v>
                  </c:pt>
                  <c:pt idx="56">
                    <c:v>2</c:v>
                  </c:pt>
                  <c:pt idx="57">
                    <c:v>2</c:v>
                  </c:pt>
                  <c:pt idx="58">
                    <c:v>2</c:v>
                  </c:pt>
                  <c:pt idx="59">
                    <c:v>3</c:v>
                  </c:pt>
                  <c:pt idx="60">
                    <c:v>3</c:v>
                  </c:pt>
                  <c:pt idx="61">
                    <c:v>3</c:v>
                  </c:pt>
                  <c:pt idx="62">
                    <c:v>3</c:v>
                  </c:pt>
                  <c:pt idx="63">
                    <c:v>3</c:v>
                  </c:pt>
                  <c:pt idx="64">
                    <c:v>3</c:v>
                  </c:pt>
                  <c:pt idx="65">
                    <c:v>3</c:v>
                  </c:pt>
                  <c:pt idx="66">
                    <c:v>3</c:v>
                  </c:pt>
                  <c:pt idx="67">
                    <c:v>3</c:v>
                  </c:pt>
                  <c:pt idx="68">
                    <c:v>3</c:v>
                  </c:pt>
                  <c:pt idx="69">
                    <c:v>3</c:v>
                  </c:pt>
                  <c:pt idx="70">
                    <c:v>3</c:v>
                  </c:pt>
                  <c:pt idx="71">
                    <c:v>3</c:v>
                  </c:pt>
                  <c:pt idx="72">
                    <c:v>3</c:v>
                  </c:pt>
                  <c:pt idx="73">
                    <c:v>3</c:v>
                  </c:pt>
                  <c:pt idx="74">
                    <c:v>3</c:v>
                  </c:pt>
                  <c:pt idx="75">
                    <c:v>3</c:v>
                  </c:pt>
                  <c:pt idx="76">
                    <c:v>3</c:v>
                  </c:pt>
                  <c:pt idx="77">
                    <c:v>3</c:v>
                  </c:pt>
                  <c:pt idx="78">
                    <c:v>3</c:v>
                  </c:pt>
                  <c:pt idx="79">
                    <c:v>3</c:v>
                  </c:pt>
                  <c:pt idx="80">
                    <c:v>3</c:v>
                  </c:pt>
                  <c:pt idx="81">
                    <c:v>3</c:v>
                  </c:pt>
                  <c:pt idx="82">
                    <c:v>3</c:v>
                  </c:pt>
                  <c:pt idx="83">
                    <c:v>3</c:v>
                  </c:pt>
                  <c:pt idx="84">
                    <c:v>3</c:v>
                  </c:pt>
                  <c:pt idx="85">
                    <c:v>3</c:v>
                  </c:pt>
                  <c:pt idx="86">
                    <c:v>3</c:v>
                  </c:pt>
                  <c:pt idx="87">
                    <c:v>3</c:v>
                  </c:pt>
                  <c:pt idx="88">
                    <c:v>3</c:v>
                  </c:pt>
                  <c:pt idx="89">
                    <c:v>3</c:v>
                  </c:pt>
                  <c:pt idx="90">
                    <c:v>4</c:v>
                  </c:pt>
                  <c:pt idx="91">
                    <c:v>4</c:v>
                  </c:pt>
                  <c:pt idx="92">
                    <c:v>4</c:v>
                  </c:pt>
                  <c:pt idx="93">
                    <c:v>4</c:v>
                  </c:pt>
                  <c:pt idx="94">
                    <c:v>4</c:v>
                  </c:pt>
                  <c:pt idx="95">
                    <c:v>4</c:v>
                  </c:pt>
                  <c:pt idx="96">
                    <c:v>4</c:v>
                  </c:pt>
                  <c:pt idx="97">
                    <c:v>4</c:v>
                  </c:pt>
                  <c:pt idx="98">
                    <c:v>4</c:v>
                  </c:pt>
                  <c:pt idx="99">
                    <c:v>4</c:v>
                  </c:pt>
                  <c:pt idx="100">
                    <c:v>4</c:v>
                  </c:pt>
                  <c:pt idx="101">
                    <c:v>4</c:v>
                  </c:pt>
                  <c:pt idx="102">
                    <c:v>4</c:v>
                  </c:pt>
                  <c:pt idx="103">
                    <c:v>4</c:v>
                  </c:pt>
                  <c:pt idx="104">
                    <c:v>4</c:v>
                  </c:pt>
                  <c:pt idx="105">
                    <c:v>4</c:v>
                  </c:pt>
                  <c:pt idx="106">
                    <c:v>4</c:v>
                  </c:pt>
                  <c:pt idx="107">
                    <c:v>4</c:v>
                  </c:pt>
                  <c:pt idx="108">
                    <c:v>4</c:v>
                  </c:pt>
                  <c:pt idx="109">
                    <c:v>4</c:v>
                  </c:pt>
                  <c:pt idx="110">
                    <c:v>4</c:v>
                  </c:pt>
                  <c:pt idx="111">
                    <c:v>4</c:v>
                  </c:pt>
                  <c:pt idx="112">
                    <c:v>4</c:v>
                  </c:pt>
                  <c:pt idx="113">
                    <c:v>4</c:v>
                  </c:pt>
                  <c:pt idx="114">
                    <c:v>4</c:v>
                  </c:pt>
                  <c:pt idx="115">
                    <c:v>4</c:v>
                  </c:pt>
                  <c:pt idx="116">
                    <c:v>4</c:v>
                  </c:pt>
                  <c:pt idx="117">
                    <c:v>4</c:v>
                  </c:pt>
                  <c:pt idx="118">
                    <c:v>4</c:v>
                  </c:pt>
                  <c:pt idx="119">
                    <c:v>4</c:v>
                  </c:pt>
                  <c:pt idx="120">
                    <c:v>5</c:v>
                  </c:pt>
                  <c:pt idx="121">
                    <c:v>5</c:v>
                  </c:pt>
                  <c:pt idx="122">
                    <c:v>5</c:v>
                  </c:pt>
                  <c:pt idx="123">
                    <c:v>5</c:v>
                  </c:pt>
                  <c:pt idx="124">
                    <c:v>5</c:v>
                  </c:pt>
                  <c:pt idx="125">
                    <c:v>5</c:v>
                  </c:pt>
                  <c:pt idx="126">
                    <c:v>5</c:v>
                  </c:pt>
                  <c:pt idx="127">
                    <c:v>5</c:v>
                  </c:pt>
                  <c:pt idx="128">
                    <c:v>5</c:v>
                  </c:pt>
                  <c:pt idx="129">
                    <c:v>5</c:v>
                  </c:pt>
                  <c:pt idx="130">
                    <c:v>5</c:v>
                  </c:pt>
                  <c:pt idx="131">
                    <c:v>5</c:v>
                  </c:pt>
                  <c:pt idx="132">
                    <c:v>5</c:v>
                  </c:pt>
                  <c:pt idx="133">
                    <c:v>5</c:v>
                  </c:pt>
                  <c:pt idx="134">
                    <c:v>5</c:v>
                  </c:pt>
                  <c:pt idx="135">
                    <c:v>5</c:v>
                  </c:pt>
                  <c:pt idx="136">
                    <c:v>5</c:v>
                  </c:pt>
                  <c:pt idx="137">
                    <c:v>5</c:v>
                  </c:pt>
                  <c:pt idx="138">
                    <c:v>5</c:v>
                  </c:pt>
                  <c:pt idx="139">
                    <c:v>5</c:v>
                  </c:pt>
                  <c:pt idx="140">
                    <c:v>5</c:v>
                  </c:pt>
                  <c:pt idx="141">
                    <c:v>5</c:v>
                  </c:pt>
                  <c:pt idx="142">
                    <c:v>5</c:v>
                  </c:pt>
                  <c:pt idx="143">
                    <c:v>5</c:v>
                  </c:pt>
                  <c:pt idx="144">
                    <c:v>5</c:v>
                  </c:pt>
                  <c:pt idx="145">
                    <c:v>5</c:v>
                  </c:pt>
                  <c:pt idx="146">
                    <c:v>5</c:v>
                  </c:pt>
                  <c:pt idx="147">
                    <c:v>5</c:v>
                  </c:pt>
                  <c:pt idx="148">
                    <c:v>5</c:v>
                  </c:pt>
                  <c:pt idx="149">
                    <c:v>5</c:v>
                  </c:pt>
                  <c:pt idx="150">
                    <c:v>5</c:v>
                  </c:pt>
                  <c:pt idx="151">
                    <c:v>6</c:v>
                  </c:pt>
                  <c:pt idx="152">
                    <c:v>6</c:v>
                  </c:pt>
                  <c:pt idx="153">
                    <c:v>6</c:v>
                  </c:pt>
                  <c:pt idx="154">
                    <c:v>6</c:v>
                  </c:pt>
                  <c:pt idx="155">
                    <c:v>6</c:v>
                  </c:pt>
                  <c:pt idx="156">
                    <c:v>6</c:v>
                  </c:pt>
                  <c:pt idx="157">
                    <c:v>6</c:v>
                  </c:pt>
                  <c:pt idx="158">
                    <c:v>6</c:v>
                  </c:pt>
                  <c:pt idx="159">
                    <c:v>6</c:v>
                  </c:pt>
                  <c:pt idx="160">
                    <c:v>6</c:v>
                  </c:pt>
                  <c:pt idx="161">
                    <c:v>6</c:v>
                  </c:pt>
                  <c:pt idx="162">
                    <c:v>6</c:v>
                  </c:pt>
                  <c:pt idx="163">
                    <c:v>6</c:v>
                  </c:pt>
                  <c:pt idx="164">
                    <c:v>6</c:v>
                  </c:pt>
                  <c:pt idx="165">
                    <c:v>6</c:v>
                  </c:pt>
                  <c:pt idx="166">
                    <c:v>6</c:v>
                  </c:pt>
                  <c:pt idx="167">
                    <c:v>6</c:v>
                  </c:pt>
                  <c:pt idx="168">
                    <c:v>6</c:v>
                  </c:pt>
                  <c:pt idx="169">
                    <c:v>6</c:v>
                  </c:pt>
                  <c:pt idx="170">
                    <c:v>6</c:v>
                  </c:pt>
                  <c:pt idx="171">
                    <c:v>6</c:v>
                  </c:pt>
                  <c:pt idx="172">
                    <c:v>6</c:v>
                  </c:pt>
                  <c:pt idx="173">
                    <c:v>6</c:v>
                  </c:pt>
                  <c:pt idx="174">
                    <c:v>6</c:v>
                  </c:pt>
                  <c:pt idx="175">
                    <c:v>6</c:v>
                  </c:pt>
                  <c:pt idx="176">
                    <c:v>6</c:v>
                  </c:pt>
                  <c:pt idx="177">
                    <c:v>6</c:v>
                  </c:pt>
                  <c:pt idx="178">
                    <c:v>6</c:v>
                  </c:pt>
                  <c:pt idx="179">
                    <c:v>6</c:v>
                  </c:pt>
                  <c:pt idx="180">
                    <c:v>6</c:v>
                  </c:pt>
                </c:lvl>
                <c:lvl>
                  <c:pt idx="0">
                    <c:v>2010</c:v>
                  </c:pt>
                  <c:pt idx="1">
                    <c:v>2010</c:v>
                  </c:pt>
                  <c:pt idx="2">
                    <c:v>2010</c:v>
                  </c:pt>
                  <c:pt idx="3">
                    <c:v>2010</c:v>
                  </c:pt>
                  <c:pt idx="4">
                    <c:v>2010</c:v>
                  </c:pt>
                  <c:pt idx="5">
                    <c:v>2010</c:v>
                  </c:pt>
                  <c:pt idx="6">
                    <c:v>2010</c:v>
                  </c:pt>
                  <c:pt idx="7">
                    <c:v>2010</c:v>
                  </c:pt>
                  <c:pt idx="8">
                    <c:v>2010</c:v>
                  </c:pt>
                  <c:pt idx="9">
                    <c:v>2010</c:v>
                  </c:pt>
                  <c:pt idx="10">
                    <c:v>2010</c:v>
                  </c:pt>
                  <c:pt idx="11">
                    <c:v>2010</c:v>
                  </c:pt>
                  <c:pt idx="12">
                    <c:v>2010</c:v>
                  </c:pt>
                  <c:pt idx="13">
                    <c:v>2010</c:v>
                  </c:pt>
                  <c:pt idx="14">
                    <c:v>2010</c:v>
                  </c:pt>
                  <c:pt idx="15">
                    <c:v>2010</c:v>
                  </c:pt>
                  <c:pt idx="16">
                    <c:v>2010</c:v>
                  </c:pt>
                  <c:pt idx="17">
                    <c:v>2010</c:v>
                  </c:pt>
                  <c:pt idx="18">
                    <c:v>2010</c:v>
                  </c:pt>
                  <c:pt idx="19">
                    <c:v>2010</c:v>
                  </c:pt>
                  <c:pt idx="20">
                    <c:v>2010</c:v>
                  </c:pt>
                  <c:pt idx="21">
                    <c:v>2010</c:v>
                  </c:pt>
                  <c:pt idx="22">
                    <c:v>2010</c:v>
                  </c:pt>
                  <c:pt idx="23">
                    <c:v>2010</c:v>
                  </c:pt>
                  <c:pt idx="24">
                    <c:v>2010</c:v>
                  </c:pt>
                  <c:pt idx="25">
                    <c:v>2010</c:v>
                  </c:pt>
                  <c:pt idx="26">
                    <c:v>2010</c:v>
                  </c:pt>
                  <c:pt idx="27">
                    <c:v>2010</c:v>
                  </c:pt>
                  <c:pt idx="28">
                    <c:v>2010</c:v>
                  </c:pt>
                  <c:pt idx="29">
                    <c:v>2010</c:v>
                  </c:pt>
                  <c:pt idx="30">
                    <c:v>2010</c:v>
                  </c:pt>
                  <c:pt idx="31">
                    <c:v>2010</c:v>
                  </c:pt>
                  <c:pt idx="32">
                    <c:v>2010</c:v>
                  </c:pt>
                  <c:pt idx="33">
                    <c:v>2010</c:v>
                  </c:pt>
                  <c:pt idx="34">
                    <c:v>2010</c:v>
                  </c:pt>
                  <c:pt idx="35">
                    <c:v>2010</c:v>
                  </c:pt>
                  <c:pt idx="36">
                    <c:v>2010</c:v>
                  </c:pt>
                  <c:pt idx="37">
                    <c:v>2010</c:v>
                  </c:pt>
                  <c:pt idx="38">
                    <c:v>2010</c:v>
                  </c:pt>
                  <c:pt idx="39">
                    <c:v>2010</c:v>
                  </c:pt>
                  <c:pt idx="40">
                    <c:v>2010</c:v>
                  </c:pt>
                  <c:pt idx="41">
                    <c:v>2010</c:v>
                  </c:pt>
                  <c:pt idx="42">
                    <c:v>2010</c:v>
                  </c:pt>
                  <c:pt idx="43">
                    <c:v>2010</c:v>
                  </c:pt>
                  <c:pt idx="44">
                    <c:v>2010</c:v>
                  </c:pt>
                  <c:pt idx="45">
                    <c:v>2010</c:v>
                  </c:pt>
                  <c:pt idx="46">
                    <c:v>2010</c:v>
                  </c:pt>
                  <c:pt idx="47">
                    <c:v>2010</c:v>
                  </c:pt>
                  <c:pt idx="48">
                    <c:v>2010</c:v>
                  </c:pt>
                  <c:pt idx="49">
                    <c:v>2010</c:v>
                  </c:pt>
                  <c:pt idx="50">
                    <c:v>2010</c:v>
                  </c:pt>
                  <c:pt idx="51">
                    <c:v>2010</c:v>
                  </c:pt>
                  <c:pt idx="52">
                    <c:v>2010</c:v>
                  </c:pt>
                  <c:pt idx="53">
                    <c:v>2010</c:v>
                  </c:pt>
                  <c:pt idx="54">
                    <c:v>2010</c:v>
                  </c:pt>
                  <c:pt idx="55">
                    <c:v>2010</c:v>
                  </c:pt>
                  <c:pt idx="56">
                    <c:v>2010</c:v>
                  </c:pt>
                  <c:pt idx="57">
                    <c:v>2010</c:v>
                  </c:pt>
                  <c:pt idx="58">
                    <c:v>2010</c:v>
                  </c:pt>
                  <c:pt idx="59">
                    <c:v>2010</c:v>
                  </c:pt>
                  <c:pt idx="60">
                    <c:v>2010</c:v>
                  </c:pt>
                  <c:pt idx="61">
                    <c:v>2010</c:v>
                  </c:pt>
                  <c:pt idx="62">
                    <c:v>2010</c:v>
                  </c:pt>
                  <c:pt idx="63">
                    <c:v>2010</c:v>
                  </c:pt>
                  <c:pt idx="64">
                    <c:v>2010</c:v>
                  </c:pt>
                  <c:pt idx="65">
                    <c:v>2010</c:v>
                  </c:pt>
                  <c:pt idx="66">
                    <c:v>2010</c:v>
                  </c:pt>
                  <c:pt idx="67">
                    <c:v>2010</c:v>
                  </c:pt>
                  <c:pt idx="68">
                    <c:v>2010</c:v>
                  </c:pt>
                  <c:pt idx="69">
                    <c:v>2010</c:v>
                  </c:pt>
                  <c:pt idx="70">
                    <c:v>2010</c:v>
                  </c:pt>
                  <c:pt idx="71">
                    <c:v>2010</c:v>
                  </c:pt>
                  <c:pt idx="72">
                    <c:v>2010</c:v>
                  </c:pt>
                  <c:pt idx="73">
                    <c:v>2010</c:v>
                  </c:pt>
                  <c:pt idx="74">
                    <c:v>2010</c:v>
                  </c:pt>
                  <c:pt idx="75">
                    <c:v>2010</c:v>
                  </c:pt>
                  <c:pt idx="76">
                    <c:v>2010</c:v>
                  </c:pt>
                  <c:pt idx="77">
                    <c:v>2010</c:v>
                  </c:pt>
                  <c:pt idx="78">
                    <c:v>2010</c:v>
                  </c:pt>
                  <c:pt idx="79">
                    <c:v>2010</c:v>
                  </c:pt>
                  <c:pt idx="80">
                    <c:v>2010</c:v>
                  </c:pt>
                  <c:pt idx="81">
                    <c:v>2010</c:v>
                  </c:pt>
                  <c:pt idx="82">
                    <c:v>2010</c:v>
                  </c:pt>
                  <c:pt idx="83">
                    <c:v>2010</c:v>
                  </c:pt>
                  <c:pt idx="84">
                    <c:v>2010</c:v>
                  </c:pt>
                  <c:pt idx="85">
                    <c:v>2010</c:v>
                  </c:pt>
                  <c:pt idx="86">
                    <c:v>2010</c:v>
                  </c:pt>
                  <c:pt idx="87">
                    <c:v>2010</c:v>
                  </c:pt>
                  <c:pt idx="88">
                    <c:v>2010</c:v>
                  </c:pt>
                  <c:pt idx="89">
                    <c:v>2010</c:v>
                  </c:pt>
                  <c:pt idx="90">
                    <c:v>2010</c:v>
                  </c:pt>
                  <c:pt idx="91">
                    <c:v>2010</c:v>
                  </c:pt>
                  <c:pt idx="92">
                    <c:v>2010</c:v>
                  </c:pt>
                  <c:pt idx="93">
                    <c:v>2010</c:v>
                  </c:pt>
                  <c:pt idx="94">
                    <c:v>2010</c:v>
                  </c:pt>
                  <c:pt idx="95">
                    <c:v>2010</c:v>
                  </c:pt>
                  <c:pt idx="96">
                    <c:v>2010</c:v>
                  </c:pt>
                  <c:pt idx="97">
                    <c:v>2010</c:v>
                  </c:pt>
                  <c:pt idx="98">
                    <c:v>2010</c:v>
                  </c:pt>
                  <c:pt idx="99">
                    <c:v>2010</c:v>
                  </c:pt>
                  <c:pt idx="100">
                    <c:v>2010</c:v>
                  </c:pt>
                  <c:pt idx="101">
                    <c:v>2010</c:v>
                  </c:pt>
                  <c:pt idx="102">
                    <c:v>2010</c:v>
                  </c:pt>
                  <c:pt idx="103">
                    <c:v>2010</c:v>
                  </c:pt>
                  <c:pt idx="104">
                    <c:v>2010</c:v>
                  </c:pt>
                  <c:pt idx="105">
                    <c:v>2010</c:v>
                  </c:pt>
                  <c:pt idx="106">
                    <c:v>2010</c:v>
                  </c:pt>
                  <c:pt idx="107">
                    <c:v>2010</c:v>
                  </c:pt>
                  <c:pt idx="108">
                    <c:v>2010</c:v>
                  </c:pt>
                  <c:pt idx="109">
                    <c:v>2010</c:v>
                  </c:pt>
                  <c:pt idx="110">
                    <c:v>2010</c:v>
                  </c:pt>
                  <c:pt idx="111">
                    <c:v>2010</c:v>
                  </c:pt>
                  <c:pt idx="112">
                    <c:v>2010</c:v>
                  </c:pt>
                  <c:pt idx="113">
                    <c:v>2010</c:v>
                  </c:pt>
                  <c:pt idx="114">
                    <c:v>2010</c:v>
                  </c:pt>
                  <c:pt idx="115">
                    <c:v>2010</c:v>
                  </c:pt>
                  <c:pt idx="116">
                    <c:v>2010</c:v>
                  </c:pt>
                  <c:pt idx="117">
                    <c:v>2010</c:v>
                  </c:pt>
                  <c:pt idx="118">
                    <c:v>2010</c:v>
                  </c:pt>
                  <c:pt idx="119">
                    <c:v>2010</c:v>
                  </c:pt>
                  <c:pt idx="120">
                    <c:v>2010</c:v>
                  </c:pt>
                  <c:pt idx="121">
                    <c:v>2010</c:v>
                  </c:pt>
                  <c:pt idx="122">
                    <c:v>2010</c:v>
                  </c:pt>
                  <c:pt idx="123">
                    <c:v>2010</c:v>
                  </c:pt>
                  <c:pt idx="124">
                    <c:v>2010</c:v>
                  </c:pt>
                  <c:pt idx="125">
                    <c:v>2010</c:v>
                  </c:pt>
                  <c:pt idx="126">
                    <c:v>2010</c:v>
                  </c:pt>
                  <c:pt idx="127">
                    <c:v>2010</c:v>
                  </c:pt>
                  <c:pt idx="128">
                    <c:v>2010</c:v>
                  </c:pt>
                  <c:pt idx="129">
                    <c:v>2010</c:v>
                  </c:pt>
                  <c:pt idx="130">
                    <c:v>2010</c:v>
                  </c:pt>
                  <c:pt idx="131">
                    <c:v>2010</c:v>
                  </c:pt>
                  <c:pt idx="132">
                    <c:v>2010</c:v>
                  </c:pt>
                  <c:pt idx="133">
                    <c:v>2010</c:v>
                  </c:pt>
                  <c:pt idx="134">
                    <c:v>2010</c:v>
                  </c:pt>
                  <c:pt idx="135">
                    <c:v>2010</c:v>
                  </c:pt>
                  <c:pt idx="136">
                    <c:v>2010</c:v>
                  </c:pt>
                  <c:pt idx="137">
                    <c:v>2010</c:v>
                  </c:pt>
                  <c:pt idx="138">
                    <c:v>2010</c:v>
                  </c:pt>
                  <c:pt idx="139">
                    <c:v>2010</c:v>
                  </c:pt>
                  <c:pt idx="140">
                    <c:v>2010</c:v>
                  </c:pt>
                  <c:pt idx="141">
                    <c:v>2010</c:v>
                  </c:pt>
                  <c:pt idx="142">
                    <c:v>2010</c:v>
                  </c:pt>
                  <c:pt idx="143">
                    <c:v>2010</c:v>
                  </c:pt>
                  <c:pt idx="144">
                    <c:v>2010</c:v>
                  </c:pt>
                  <c:pt idx="145">
                    <c:v>2010</c:v>
                  </c:pt>
                  <c:pt idx="146">
                    <c:v>2010</c:v>
                  </c:pt>
                  <c:pt idx="147">
                    <c:v>2010</c:v>
                  </c:pt>
                  <c:pt idx="148">
                    <c:v>2010</c:v>
                  </c:pt>
                  <c:pt idx="149">
                    <c:v>2010</c:v>
                  </c:pt>
                  <c:pt idx="150">
                    <c:v>2010</c:v>
                  </c:pt>
                  <c:pt idx="151">
                    <c:v>2010</c:v>
                  </c:pt>
                  <c:pt idx="152">
                    <c:v>2010</c:v>
                  </c:pt>
                  <c:pt idx="153">
                    <c:v>2010</c:v>
                  </c:pt>
                  <c:pt idx="154">
                    <c:v>2010</c:v>
                  </c:pt>
                  <c:pt idx="155">
                    <c:v>2010</c:v>
                  </c:pt>
                  <c:pt idx="156">
                    <c:v>2010</c:v>
                  </c:pt>
                  <c:pt idx="157">
                    <c:v>2010</c:v>
                  </c:pt>
                  <c:pt idx="158">
                    <c:v>2010</c:v>
                  </c:pt>
                  <c:pt idx="159">
                    <c:v>2010</c:v>
                  </c:pt>
                  <c:pt idx="160">
                    <c:v>2010</c:v>
                  </c:pt>
                  <c:pt idx="161">
                    <c:v>2010</c:v>
                  </c:pt>
                  <c:pt idx="162">
                    <c:v>2010</c:v>
                  </c:pt>
                  <c:pt idx="163">
                    <c:v>2010</c:v>
                  </c:pt>
                  <c:pt idx="164">
                    <c:v>2010</c:v>
                  </c:pt>
                  <c:pt idx="165">
                    <c:v>2010</c:v>
                  </c:pt>
                  <c:pt idx="166">
                    <c:v>2010</c:v>
                  </c:pt>
                  <c:pt idx="167">
                    <c:v>2010</c:v>
                  </c:pt>
                  <c:pt idx="168">
                    <c:v>2010</c:v>
                  </c:pt>
                  <c:pt idx="169">
                    <c:v>2010</c:v>
                  </c:pt>
                  <c:pt idx="170">
                    <c:v>2010</c:v>
                  </c:pt>
                  <c:pt idx="171">
                    <c:v>2010</c:v>
                  </c:pt>
                  <c:pt idx="172">
                    <c:v>2010</c:v>
                  </c:pt>
                  <c:pt idx="173">
                    <c:v>2010</c:v>
                  </c:pt>
                  <c:pt idx="174">
                    <c:v>2010</c:v>
                  </c:pt>
                  <c:pt idx="175">
                    <c:v>2010</c:v>
                  </c:pt>
                  <c:pt idx="176">
                    <c:v>2010</c:v>
                  </c:pt>
                  <c:pt idx="177">
                    <c:v>2010</c:v>
                  </c:pt>
                  <c:pt idx="178">
                    <c:v>2010</c:v>
                  </c:pt>
                  <c:pt idx="179">
                    <c:v>2010</c:v>
                  </c:pt>
                  <c:pt idx="180">
                    <c:v>2010</c:v>
                  </c:pt>
                </c:lvl>
              </c:multiLvlStrCache>
            </c:multiLvlStrRef>
          </c:cat>
          <c:val>
            <c:numRef>
              <c:f>FlowsExports!$I$364:$I$544</c:f>
              <c:numCache>
                <c:formatCode>General</c:formatCode>
                <c:ptCount val="181"/>
                <c:pt idx="0">
                  <c:v>-2765</c:v>
                </c:pt>
                <c:pt idx="1">
                  <c:v>-2642</c:v>
                </c:pt>
                <c:pt idx="2">
                  <c:v>-2417</c:v>
                </c:pt>
                <c:pt idx="3">
                  <c:v>-3081</c:v>
                </c:pt>
                <c:pt idx="4">
                  <c:v>-3917</c:v>
                </c:pt>
                <c:pt idx="5">
                  <c:v>-3706</c:v>
                </c:pt>
                <c:pt idx="6">
                  <c:v>-4067</c:v>
                </c:pt>
                <c:pt idx="7">
                  <c:v>-4380</c:v>
                </c:pt>
                <c:pt idx="8">
                  <c:v>-4383</c:v>
                </c:pt>
                <c:pt idx="9">
                  <c:v>-4213</c:v>
                </c:pt>
                <c:pt idx="10">
                  <c:v>-3568</c:v>
                </c:pt>
                <c:pt idx="11">
                  <c:v>-6835</c:v>
                </c:pt>
                <c:pt idx="12">
                  <c:v>-4032</c:v>
                </c:pt>
                <c:pt idx="13">
                  <c:v>-2547</c:v>
                </c:pt>
                <c:pt idx="14">
                  <c:v>-3452</c:v>
                </c:pt>
                <c:pt idx="15">
                  <c:v>-5305</c:v>
                </c:pt>
                <c:pt idx="16">
                  <c:v>-5094</c:v>
                </c:pt>
                <c:pt idx="17">
                  <c:v>-5712</c:v>
                </c:pt>
                <c:pt idx="18">
                  <c:v>-6089</c:v>
                </c:pt>
                <c:pt idx="19">
                  <c:v>-4513</c:v>
                </c:pt>
                <c:pt idx="20">
                  <c:v>-4724</c:v>
                </c:pt>
                <c:pt idx="21">
                  <c:v>-2702</c:v>
                </c:pt>
                <c:pt idx="22">
                  <c:v>-563</c:v>
                </c:pt>
                <c:pt idx="23">
                  <c:v>-1890</c:v>
                </c:pt>
                <c:pt idx="24">
                  <c:v>-3838</c:v>
                </c:pt>
                <c:pt idx="25">
                  <c:v>-4660</c:v>
                </c:pt>
                <c:pt idx="26">
                  <c:v>-4096</c:v>
                </c:pt>
                <c:pt idx="27">
                  <c:v>-4467</c:v>
                </c:pt>
                <c:pt idx="28">
                  <c:v>-6384</c:v>
                </c:pt>
                <c:pt idx="29">
                  <c:v>-16167</c:v>
                </c:pt>
                <c:pt idx="30">
                  <c:v>-4702</c:v>
                </c:pt>
                <c:pt idx="31">
                  <c:v>-2987</c:v>
                </c:pt>
                <c:pt idx="32">
                  <c:v>-4891</c:v>
                </c:pt>
                <c:pt idx="33">
                  <c:v>-5424</c:v>
                </c:pt>
                <c:pt idx="34">
                  <c:v>-5590</c:v>
                </c:pt>
                <c:pt idx="35">
                  <c:v>-6599</c:v>
                </c:pt>
                <c:pt idx="36">
                  <c:v>-5353</c:v>
                </c:pt>
                <c:pt idx="37">
                  <c:v>-5143</c:v>
                </c:pt>
                <c:pt idx="38">
                  <c:v>-4888</c:v>
                </c:pt>
                <c:pt idx="39">
                  <c:v>-5317</c:v>
                </c:pt>
                <c:pt idx="40">
                  <c:v>-4716</c:v>
                </c:pt>
                <c:pt idx="41">
                  <c:v>-4443</c:v>
                </c:pt>
                <c:pt idx="42">
                  <c:v>-3935</c:v>
                </c:pt>
                <c:pt idx="43">
                  <c:v>-3326</c:v>
                </c:pt>
                <c:pt idx="44">
                  <c:v>-3537</c:v>
                </c:pt>
                <c:pt idx="45">
                  <c:v>-3458</c:v>
                </c:pt>
                <c:pt idx="46">
                  <c:v>-3680</c:v>
                </c:pt>
                <c:pt idx="47">
                  <c:v>-3737</c:v>
                </c:pt>
                <c:pt idx="48">
                  <c:v>-4776</c:v>
                </c:pt>
                <c:pt idx="49">
                  <c:v>-5533</c:v>
                </c:pt>
                <c:pt idx="50">
                  <c:v>-5768</c:v>
                </c:pt>
                <c:pt idx="51">
                  <c:v>-5806</c:v>
                </c:pt>
                <c:pt idx="52">
                  <c:v>-5275</c:v>
                </c:pt>
                <c:pt idx="53">
                  <c:v>-4938</c:v>
                </c:pt>
                <c:pt idx="54">
                  <c:v>-5147</c:v>
                </c:pt>
                <c:pt idx="55">
                  <c:v>-3733</c:v>
                </c:pt>
                <c:pt idx="56">
                  <c:v>-5382</c:v>
                </c:pt>
                <c:pt idx="57">
                  <c:v>-4324</c:v>
                </c:pt>
                <c:pt idx="58">
                  <c:v>-2343</c:v>
                </c:pt>
                <c:pt idx="59">
                  <c:v>-3294</c:v>
                </c:pt>
                <c:pt idx="60">
                  <c:v>-4920</c:v>
                </c:pt>
                <c:pt idx="61">
                  <c:v>-5269</c:v>
                </c:pt>
                <c:pt idx="62">
                  <c:v>-4294</c:v>
                </c:pt>
                <c:pt idx="63">
                  <c:v>-3359</c:v>
                </c:pt>
                <c:pt idx="64">
                  <c:v>-6358</c:v>
                </c:pt>
                <c:pt idx="65">
                  <c:v>-6419</c:v>
                </c:pt>
                <c:pt idx="66">
                  <c:v>-6174</c:v>
                </c:pt>
                <c:pt idx="67">
                  <c:v>-4055</c:v>
                </c:pt>
                <c:pt idx="68">
                  <c:v>-5878</c:v>
                </c:pt>
                <c:pt idx="69">
                  <c:v>-4711</c:v>
                </c:pt>
                <c:pt idx="70">
                  <c:v>-5247</c:v>
                </c:pt>
                <c:pt idx="71">
                  <c:v>-3251</c:v>
                </c:pt>
                <c:pt idx="72">
                  <c:v>-1766</c:v>
                </c:pt>
                <c:pt idx="73">
                  <c:v>-2201</c:v>
                </c:pt>
                <c:pt idx="74">
                  <c:v>-3142</c:v>
                </c:pt>
                <c:pt idx="75">
                  <c:v>-3769</c:v>
                </c:pt>
                <c:pt idx="76">
                  <c:v>-4902</c:v>
                </c:pt>
                <c:pt idx="77">
                  <c:v>-4912</c:v>
                </c:pt>
                <c:pt idx="78">
                  <c:v>-5186</c:v>
                </c:pt>
                <c:pt idx="79">
                  <c:v>-5388</c:v>
                </c:pt>
                <c:pt idx="80">
                  <c:v>-5370</c:v>
                </c:pt>
                <c:pt idx="81">
                  <c:v>-4552</c:v>
                </c:pt>
                <c:pt idx="82">
                  <c:v>-4741</c:v>
                </c:pt>
                <c:pt idx="83">
                  <c:v>-4768</c:v>
                </c:pt>
                <c:pt idx="84">
                  <c:v>-3879</c:v>
                </c:pt>
                <c:pt idx="85">
                  <c:v>-4034</c:v>
                </c:pt>
                <c:pt idx="86">
                  <c:v>-4790</c:v>
                </c:pt>
                <c:pt idx="87">
                  <c:v>-4653</c:v>
                </c:pt>
                <c:pt idx="88">
                  <c:v>-4904</c:v>
                </c:pt>
                <c:pt idx="89">
                  <c:v>-4390</c:v>
                </c:pt>
                <c:pt idx="90">
                  <c:v>-2585</c:v>
                </c:pt>
                <c:pt idx="91">
                  <c:v>72</c:v>
                </c:pt>
                <c:pt idx="92">
                  <c:v>77</c:v>
                </c:pt>
                <c:pt idx="93">
                  <c:v>-60</c:v>
                </c:pt>
                <c:pt idx="94">
                  <c:v>375</c:v>
                </c:pt>
                <c:pt idx="95">
                  <c:v>1556</c:v>
                </c:pt>
                <c:pt idx="96">
                  <c:v>947</c:v>
                </c:pt>
                <c:pt idx="97">
                  <c:v>36</c:v>
                </c:pt>
                <c:pt idx="98">
                  <c:v>362</c:v>
                </c:pt>
                <c:pt idx="99">
                  <c:v>-509</c:v>
                </c:pt>
                <c:pt idx="100">
                  <c:v>140</c:v>
                </c:pt>
                <c:pt idx="101">
                  <c:v>-119</c:v>
                </c:pt>
                <c:pt idx="102">
                  <c:v>963</c:v>
                </c:pt>
                <c:pt idx="103">
                  <c:v>850</c:v>
                </c:pt>
                <c:pt idx="104">
                  <c:v>748</c:v>
                </c:pt>
                <c:pt idx="105">
                  <c:v>328</c:v>
                </c:pt>
                <c:pt idx="106">
                  <c:v>891</c:v>
                </c:pt>
                <c:pt idx="107">
                  <c:v>903</c:v>
                </c:pt>
                <c:pt idx="108">
                  <c:v>1034</c:v>
                </c:pt>
                <c:pt idx="109">
                  <c:v>763</c:v>
                </c:pt>
                <c:pt idx="110">
                  <c:v>4252</c:v>
                </c:pt>
                <c:pt idx="111">
                  <c:v>1930</c:v>
                </c:pt>
                <c:pt idx="112">
                  <c:v>1224</c:v>
                </c:pt>
                <c:pt idx="113">
                  <c:v>1455</c:v>
                </c:pt>
                <c:pt idx="114">
                  <c:v>388</c:v>
                </c:pt>
                <c:pt idx="115">
                  <c:v>-826</c:v>
                </c:pt>
                <c:pt idx="116">
                  <c:v>766</c:v>
                </c:pt>
                <c:pt idx="117">
                  <c:v>533</c:v>
                </c:pt>
                <c:pt idx="118">
                  <c:v>1488</c:v>
                </c:pt>
                <c:pt idx="119">
                  <c:v>2001</c:v>
                </c:pt>
                <c:pt idx="120">
                  <c:v>1378</c:v>
                </c:pt>
                <c:pt idx="121">
                  <c:v>1014</c:v>
                </c:pt>
                <c:pt idx="122">
                  <c:v>1167</c:v>
                </c:pt>
                <c:pt idx="123">
                  <c:v>1939</c:v>
                </c:pt>
                <c:pt idx="124">
                  <c:v>1197</c:v>
                </c:pt>
                <c:pt idx="125">
                  <c:v>1966</c:v>
                </c:pt>
                <c:pt idx="126">
                  <c:v>759</c:v>
                </c:pt>
                <c:pt idx="127">
                  <c:v>633</c:v>
                </c:pt>
                <c:pt idx="128">
                  <c:v>1181</c:v>
                </c:pt>
                <c:pt idx="129">
                  <c:v>2891</c:v>
                </c:pt>
                <c:pt idx="130">
                  <c:v>426</c:v>
                </c:pt>
                <c:pt idx="131">
                  <c:v>416</c:v>
                </c:pt>
                <c:pt idx="132">
                  <c:v>-406</c:v>
                </c:pt>
                <c:pt idx="133">
                  <c:v>-212</c:v>
                </c:pt>
                <c:pt idx="134">
                  <c:v>562</c:v>
                </c:pt>
                <c:pt idx="135">
                  <c:v>103</c:v>
                </c:pt>
                <c:pt idx="136">
                  <c:v>-79</c:v>
                </c:pt>
                <c:pt idx="137">
                  <c:v>-511</c:v>
                </c:pt>
                <c:pt idx="138">
                  <c:v>-200</c:v>
                </c:pt>
                <c:pt idx="139">
                  <c:v>1501</c:v>
                </c:pt>
                <c:pt idx="140">
                  <c:v>-50</c:v>
                </c:pt>
                <c:pt idx="141">
                  <c:v>659</c:v>
                </c:pt>
                <c:pt idx="142">
                  <c:v>679</c:v>
                </c:pt>
                <c:pt idx="143">
                  <c:v>170</c:v>
                </c:pt>
                <c:pt idx="144">
                  <c:v>694</c:v>
                </c:pt>
                <c:pt idx="145">
                  <c:v>-224</c:v>
                </c:pt>
                <c:pt idx="146">
                  <c:v>-2438</c:v>
                </c:pt>
                <c:pt idx="147">
                  <c:v>-2434</c:v>
                </c:pt>
                <c:pt idx="148">
                  <c:v>-3490</c:v>
                </c:pt>
                <c:pt idx="149">
                  <c:v>-4683</c:v>
                </c:pt>
                <c:pt idx="150">
                  <c:v>-3815</c:v>
                </c:pt>
                <c:pt idx="151">
                  <c:v>-3383</c:v>
                </c:pt>
                <c:pt idx="152">
                  <c:v>-2817</c:v>
                </c:pt>
                <c:pt idx="153">
                  <c:v>-4313</c:v>
                </c:pt>
                <c:pt idx="154">
                  <c:v>-4955</c:v>
                </c:pt>
                <c:pt idx="155">
                  <c:v>-7631</c:v>
                </c:pt>
                <c:pt idx="156">
                  <c:v>-2970</c:v>
                </c:pt>
                <c:pt idx="157">
                  <c:v>-4121</c:v>
                </c:pt>
                <c:pt idx="158">
                  <c:v>-6705</c:v>
                </c:pt>
                <c:pt idx="159">
                  <c:v>-7190</c:v>
                </c:pt>
                <c:pt idx="160">
                  <c:v>-6379</c:v>
                </c:pt>
                <c:pt idx="161">
                  <c:v>-5566</c:v>
                </c:pt>
                <c:pt idx="162">
                  <c:v>-4554</c:v>
                </c:pt>
                <c:pt idx="163">
                  <c:v>-4470</c:v>
                </c:pt>
                <c:pt idx="164">
                  <c:v>-4125</c:v>
                </c:pt>
                <c:pt idx="165">
                  <c:v>-3671</c:v>
                </c:pt>
                <c:pt idx="166">
                  <c:v>-2925</c:v>
                </c:pt>
                <c:pt idx="167">
                  <c:v>-2288</c:v>
                </c:pt>
                <c:pt idx="168">
                  <c:v>-3214</c:v>
                </c:pt>
                <c:pt idx="169">
                  <c:v>-5098</c:v>
                </c:pt>
                <c:pt idx="170">
                  <c:v>-6501</c:v>
                </c:pt>
                <c:pt idx="171">
                  <c:v>-6445</c:v>
                </c:pt>
                <c:pt idx="172">
                  <c:v>-6598</c:v>
                </c:pt>
                <c:pt idx="173">
                  <c:v>-6474</c:v>
                </c:pt>
                <c:pt idx="174">
                  <c:v>-6017</c:v>
                </c:pt>
                <c:pt idx="175">
                  <c:v>-4458</c:v>
                </c:pt>
                <c:pt idx="176">
                  <c:v>-3797</c:v>
                </c:pt>
                <c:pt idx="177">
                  <c:v>-4128</c:v>
                </c:pt>
                <c:pt idx="178">
                  <c:v>-1770</c:v>
                </c:pt>
                <c:pt idx="179">
                  <c:v>-5813</c:v>
                </c:pt>
                <c:pt idx="180">
                  <c:v>-5201</c:v>
                </c:pt>
              </c:numCache>
            </c:numRef>
          </c:val>
          <c:smooth val="0"/>
        </c:ser>
        <c:dLbls>
          <c:showLegendKey val="0"/>
          <c:showVal val="0"/>
          <c:showCatName val="0"/>
          <c:showSerName val="0"/>
          <c:showPercent val="0"/>
          <c:showBubbleSize val="0"/>
        </c:dLbls>
        <c:marker val="1"/>
        <c:smooth val="0"/>
        <c:axId val="143586304"/>
        <c:axId val="99642752"/>
      </c:lineChart>
      <c:catAx>
        <c:axId val="143586304"/>
        <c:scaling>
          <c:orientation val="minMax"/>
        </c:scaling>
        <c:delete val="0"/>
        <c:axPos val="b"/>
        <c:minorGridlines>
          <c:spPr>
            <a:ln>
              <a:noFill/>
            </a:ln>
          </c:spPr>
        </c:minorGridlines>
        <c:majorTickMark val="out"/>
        <c:minorTickMark val="none"/>
        <c:tickLblPos val="nextTo"/>
        <c:crossAx val="99642752"/>
        <c:crossesAt val="-20000"/>
        <c:auto val="1"/>
        <c:lblAlgn val="ctr"/>
        <c:lblOffset val="100"/>
        <c:noMultiLvlLbl val="1"/>
      </c:catAx>
      <c:valAx>
        <c:axId val="99642752"/>
        <c:scaling>
          <c:orientation val="minMax"/>
          <c:max val="70000"/>
          <c:min val="-20000"/>
        </c:scaling>
        <c:delete val="0"/>
        <c:axPos val="l"/>
        <c:majorGridlines/>
        <c:title>
          <c:tx>
            <c:rich>
              <a:bodyPr/>
              <a:lstStyle/>
              <a:p>
                <a:pPr>
                  <a:defRPr/>
                </a:pPr>
                <a:r>
                  <a:rPr lang="en-US"/>
                  <a:t>Flow (cfs)</a:t>
                </a:r>
              </a:p>
            </c:rich>
          </c:tx>
          <c:layout/>
          <c:overlay val="0"/>
        </c:title>
        <c:numFmt formatCode="General" sourceLinked="1"/>
        <c:majorTickMark val="out"/>
        <c:minorTickMark val="none"/>
        <c:tickLblPos val="nextTo"/>
        <c:crossAx val="143586304"/>
        <c:crosses val="autoZero"/>
        <c:crossBetween val="midCat"/>
        <c:majorUnit val="10000"/>
        <c:minorUnit val="10000"/>
      </c:valAx>
      <c:spPr>
        <a:solidFill>
          <a:schemeClr val="bg1"/>
        </a:solidFill>
        <a:ln>
          <a:solidFill>
            <a:schemeClr val="tx1"/>
          </a:solidFill>
        </a:ln>
      </c:spPr>
    </c:plotArea>
    <c:legend>
      <c:legendPos val="r"/>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FlowsExports!$D$1</c:f>
              <c:strCache>
                <c:ptCount val="1"/>
                <c:pt idx="0">
                  <c:v>SJR</c:v>
                </c:pt>
              </c:strCache>
            </c:strRef>
          </c:tx>
          <c:spPr>
            <a:ln>
              <a:solidFill>
                <a:srgbClr val="FF9900"/>
              </a:solidFill>
            </a:ln>
          </c:spPr>
          <c:marker>
            <c:symbol val="none"/>
          </c:marker>
          <c:cat>
            <c:multiLvlStrRef>
              <c:f>FlowsExports!$A$545:$C$725</c:f>
              <c:multiLvlStrCache>
                <c:ptCount val="181"/>
                <c:lvl>
                  <c:pt idx="0">
                    <c:v>01-Jan-11</c:v>
                  </c:pt>
                  <c:pt idx="1">
                    <c:v>02-Jan-11</c:v>
                  </c:pt>
                  <c:pt idx="2">
                    <c:v>03-Jan-11</c:v>
                  </c:pt>
                  <c:pt idx="3">
                    <c:v>04-Jan-11</c:v>
                  </c:pt>
                  <c:pt idx="4">
                    <c:v>05-Jan-11</c:v>
                  </c:pt>
                  <c:pt idx="5">
                    <c:v>06-Jan-11</c:v>
                  </c:pt>
                  <c:pt idx="6">
                    <c:v>07-Jan-11</c:v>
                  </c:pt>
                  <c:pt idx="7">
                    <c:v>08-Jan-11</c:v>
                  </c:pt>
                  <c:pt idx="8">
                    <c:v>09-Jan-11</c:v>
                  </c:pt>
                  <c:pt idx="9">
                    <c:v>10-Jan-11</c:v>
                  </c:pt>
                  <c:pt idx="10">
                    <c:v>11-Jan-11</c:v>
                  </c:pt>
                  <c:pt idx="11">
                    <c:v>12-Jan-11</c:v>
                  </c:pt>
                  <c:pt idx="12">
                    <c:v>13-Jan-11</c:v>
                  </c:pt>
                  <c:pt idx="13">
                    <c:v>14-Jan-11</c:v>
                  </c:pt>
                  <c:pt idx="14">
                    <c:v>15-Jan-11</c:v>
                  </c:pt>
                  <c:pt idx="15">
                    <c:v>16-Jan-11</c:v>
                  </c:pt>
                  <c:pt idx="16">
                    <c:v>17-Jan-11</c:v>
                  </c:pt>
                  <c:pt idx="17">
                    <c:v>18-Jan-11</c:v>
                  </c:pt>
                  <c:pt idx="18">
                    <c:v>19-Jan-11</c:v>
                  </c:pt>
                  <c:pt idx="19">
                    <c:v>20-Jan-11</c:v>
                  </c:pt>
                  <c:pt idx="20">
                    <c:v>21-Jan-11</c:v>
                  </c:pt>
                  <c:pt idx="21">
                    <c:v>22-Jan-11</c:v>
                  </c:pt>
                  <c:pt idx="22">
                    <c:v>23-Jan-11</c:v>
                  </c:pt>
                  <c:pt idx="23">
                    <c:v>24-Jan-11</c:v>
                  </c:pt>
                  <c:pt idx="24">
                    <c:v>25-Jan-11</c:v>
                  </c:pt>
                  <c:pt idx="25">
                    <c:v>26-Jan-11</c:v>
                  </c:pt>
                  <c:pt idx="26">
                    <c:v>27-Jan-11</c:v>
                  </c:pt>
                  <c:pt idx="27">
                    <c:v>28-Jan-11</c:v>
                  </c:pt>
                  <c:pt idx="28">
                    <c:v>29-Jan-11</c:v>
                  </c:pt>
                  <c:pt idx="29">
                    <c:v>30-Jan-11</c:v>
                  </c:pt>
                  <c:pt idx="30">
                    <c:v>31-Jan-11</c:v>
                  </c:pt>
                  <c:pt idx="31">
                    <c:v>01-Feb-11</c:v>
                  </c:pt>
                  <c:pt idx="32">
                    <c:v>02-Feb-11</c:v>
                  </c:pt>
                  <c:pt idx="33">
                    <c:v>03-Feb-11</c:v>
                  </c:pt>
                  <c:pt idx="34">
                    <c:v>04-Feb-11</c:v>
                  </c:pt>
                  <c:pt idx="35">
                    <c:v>05-Feb-11</c:v>
                  </c:pt>
                  <c:pt idx="36">
                    <c:v>06-Feb-11</c:v>
                  </c:pt>
                  <c:pt idx="37">
                    <c:v>07-Feb-11</c:v>
                  </c:pt>
                  <c:pt idx="38">
                    <c:v>08-Feb-11</c:v>
                  </c:pt>
                  <c:pt idx="39">
                    <c:v>09-Feb-11</c:v>
                  </c:pt>
                  <c:pt idx="40">
                    <c:v>10-Feb-11</c:v>
                  </c:pt>
                  <c:pt idx="41">
                    <c:v>11-Feb-11</c:v>
                  </c:pt>
                  <c:pt idx="42">
                    <c:v>12-Feb-11</c:v>
                  </c:pt>
                  <c:pt idx="43">
                    <c:v>13-Feb-11</c:v>
                  </c:pt>
                  <c:pt idx="44">
                    <c:v>14-Feb-11</c:v>
                  </c:pt>
                  <c:pt idx="45">
                    <c:v>15-Feb-11</c:v>
                  </c:pt>
                  <c:pt idx="46">
                    <c:v>16-Feb-11</c:v>
                  </c:pt>
                  <c:pt idx="47">
                    <c:v>17-Feb-11</c:v>
                  </c:pt>
                  <c:pt idx="48">
                    <c:v>18-Feb-11</c:v>
                  </c:pt>
                  <c:pt idx="49">
                    <c:v>19-Feb-11</c:v>
                  </c:pt>
                  <c:pt idx="50">
                    <c:v>20-Feb-11</c:v>
                  </c:pt>
                  <c:pt idx="51">
                    <c:v>21-Feb-11</c:v>
                  </c:pt>
                  <c:pt idx="52">
                    <c:v>22-Feb-11</c:v>
                  </c:pt>
                  <c:pt idx="53">
                    <c:v>23-Feb-11</c:v>
                  </c:pt>
                  <c:pt idx="54">
                    <c:v>24-Feb-11</c:v>
                  </c:pt>
                  <c:pt idx="55">
                    <c:v>25-Feb-11</c:v>
                  </c:pt>
                  <c:pt idx="56">
                    <c:v>26-Feb-11</c:v>
                  </c:pt>
                  <c:pt idx="57">
                    <c:v>27-Feb-11</c:v>
                  </c:pt>
                  <c:pt idx="58">
                    <c:v>28-Feb-11</c:v>
                  </c:pt>
                  <c:pt idx="59">
                    <c:v>01-Mar-11</c:v>
                  </c:pt>
                  <c:pt idx="60">
                    <c:v>02-Mar-11</c:v>
                  </c:pt>
                  <c:pt idx="61">
                    <c:v>03-Mar-11</c:v>
                  </c:pt>
                  <c:pt idx="62">
                    <c:v>04-Mar-11</c:v>
                  </c:pt>
                  <c:pt idx="63">
                    <c:v>05-Mar-11</c:v>
                  </c:pt>
                  <c:pt idx="64">
                    <c:v>06-Mar-11</c:v>
                  </c:pt>
                  <c:pt idx="65">
                    <c:v>07-Mar-11</c:v>
                  </c:pt>
                  <c:pt idx="66">
                    <c:v>08-Mar-11</c:v>
                  </c:pt>
                  <c:pt idx="67">
                    <c:v>09-Mar-11</c:v>
                  </c:pt>
                  <c:pt idx="68">
                    <c:v>10-Mar-11</c:v>
                  </c:pt>
                  <c:pt idx="69">
                    <c:v>11-Mar-11</c:v>
                  </c:pt>
                  <c:pt idx="70">
                    <c:v>12-Mar-11</c:v>
                  </c:pt>
                  <c:pt idx="71">
                    <c:v>13-Mar-11</c:v>
                  </c:pt>
                  <c:pt idx="72">
                    <c:v>14-Mar-11</c:v>
                  </c:pt>
                  <c:pt idx="73">
                    <c:v>15-Mar-11</c:v>
                  </c:pt>
                  <c:pt idx="74">
                    <c:v>16-Mar-11</c:v>
                  </c:pt>
                  <c:pt idx="75">
                    <c:v>17-Mar-11</c:v>
                  </c:pt>
                  <c:pt idx="76">
                    <c:v>18-Mar-11</c:v>
                  </c:pt>
                  <c:pt idx="77">
                    <c:v>19-Mar-11</c:v>
                  </c:pt>
                  <c:pt idx="78">
                    <c:v>20-Mar-11</c:v>
                  </c:pt>
                  <c:pt idx="79">
                    <c:v>21-Mar-11</c:v>
                  </c:pt>
                  <c:pt idx="80">
                    <c:v>22-Mar-11</c:v>
                  </c:pt>
                  <c:pt idx="81">
                    <c:v>23-Mar-11</c:v>
                  </c:pt>
                  <c:pt idx="82">
                    <c:v>24-Mar-11</c:v>
                  </c:pt>
                  <c:pt idx="83">
                    <c:v>25-Mar-11</c:v>
                  </c:pt>
                  <c:pt idx="84">
                    <c:v>26-Mar-11</c:v>
                  </c:pt>
                  <c:pt idx="85">
                    <c:v>27-Mar-11</c:v>
                  </c:pt>
                  <c:pt idx="86">
                    <c:v>28-Mar-11</c:v>
                  </c:pt>
                  <c:pt idx="87">
                    <c:v>29-Mar-11</c:v>
                  </c:pt>
                  <c:pt idx="88">
                    <c:v>30-Mar-11</c:v>
                  </c:pt>
                  <c:pt idx="89">
                    <c:v>31-Mar-11</c:v>
                  </c:pt>
                  <c:pt idx="90">
                    <c:v>01-Apr-11</c:v>
                  </c:pt>
                  <c:pt idx="91">
                    <c:v>02-Apr-11</c:v>
                  </c:pt>
                  <c:pt idx="92">
                    <c:v>03-Apr-11</c:v>
                  </c:pt>
                  <c:pt idx="93">
                    <c:v>04-Apr-11</c:v>
                  </c:pt>
                  <c:pt idx="94">
                    <c:v>05-Apr-11</c:v>
                  </c:pt>
                  <c:pt idx="95">
                    <c:v>06-Apr-11</c:v>
                  </c:pt>
                  <c:pt idx="96">
                    <c:v>07-Apr-11</c:v>
                  </c:pt>
                  <c:pt idx="97">
                    <c:v>08-Apr-11</c:v>
                  </c:pt>
                  <c:pt idx="98">
                    <c:v>09-Apr-11</c:v>
                  </c:pt>
                  <c:pt idx="99">
                    <c:v>10-Apr-11</c:v>
                  </c:pt>
                  <c:pt idx="100">
                    <c:v>11-Apr-11</c:v>
                  </c:pt>
                  <c:pt idx="101">
                    <c:v>12-Apr-11</c:v>
                  </c:pt>
                  <c:pt idx="102">
                    <c:v>13-Apr-11</c:v>
                  </c:pt>
                  <c:pt idx="103">
                    <c:v>14-Apr-11</c:v>
                  </c:pt>
                  <c:pt idx="104">
                    <c:v>15-Apr-11</c:v>
                  </c:pt>
                  <c:pt idx="105">
                    <c:v>16-Apr-11</c:v>
                  </c:pt>
                  <c:pt idx="106">
                    <c:v>17-Apr-11</c:v>
                  </c:pt>
                  <c:pt idx="107">
                    <c:v>18-Apr-11</c:v>
                  </c:pt>
                  <c:pt idx="108">
                    <c:v>19-Apr-11</c:v>
                  </c:pt>
                  <c:pt idx="109">
                    <c:v>20-Apr-11</c:v>
                  </c:pt>
                  <c:pt idx="110">
                    <c:v>21-Apr-11</c:v>
                  </c:pt>
                  <c:pt idx="111">
                    <c:v>22-Apr-11</c:v>
                  </c:pt>
                  <c:pt idx="112">
                    <c:v>23-Apr-11</c:v>
                  </c:pt>
                  <c:pt idx="113">
                    <c:v>24-Apr-11</c:v>
                  </c:pt>
                  <c:pt idx="114">
                    <c:v>25-Apr-11</c:v>
                  </c:pt>
                  <c:pt idx="115">
                    <c:v>26-Apr-11</c:v>
                  </c:pt>
                  <c:pt idx="116">
                    <c:v>27-Apr-11</c:v>
                  </c:pt>
                  <c:pt idx="117">
                    <c:v>28-Apr-11</c:v>
                  </c:pt>
                  <c:pt idx="118">
                    <c:v>29-Apr-11</c:v>
                  </c:pt>
                  <c:pt idx="119">
                    <c:v>30-Apr-11</c:v>
                  </c:pt>
                  <c:pt idx="120">
                    <c:v>01-May-11</c:v>
                  </c:pt>
                  <c:pt idx="121">
                    <c:v>02-May-11</c:v>
                  </c:pt>
                  <c:pt idx="122">
                    <c:v>03-May-11</c:v>
                  </c:pt>
                  <c:pt idx="123">
                    <c:v>04-May-11</c:v>
                  </c:pt>
                  <c:pt idx="124">
                    <c:v>05-May-11</c:v>
                  </c:pt>
                  <c:pt idx="125">
                    <c:v>06-May-11</c:v>
                  </c:pt>
                  <c:pt idx="126">
                    <c:v>07-May-11</c:v>
                  </c:pt>
                  <c:pt idx="127">
                    <c:v>08-May-11</c:v>
                  </c:pt>
                  <c:pt idx="128">
                    <c:v>09-May-11</c:v>
                  </c:pt>
                  <c:pt idx="129">
                    <c:v>10-May-11</c:v>
                  </c:pt>
                  <c:pt idx="130">
                    <c:v>11-May-11</c:v>
                  </c:pt>
                  <c:pt idx="131">
                    <c:v>12-May-11</c:v>
                  </c:pt>
                  <c:pt idx="132">
                    <c:v>13-May-11</c:v>
                  </c:pt>
                  <c:pt idx="133">
                    <c:v>14-May-11</c:v>
                  </c:pt>
                  <c:pt idx="134">
                    <c:v>15-May-11</c:v>
                  </c:pt>
                  <c:pt idx="135">
                    <c:v>16-May-11</c:v>
                  </c:pt>
                  <c:pt idx="136">
                    <c:v>17-May-11</c:v>
                  </c:pt>
                  <c:pt idx="137">
                    <c:v>18-May-11</c:v>
                  </c:pt>
                  <c:pt idx="138">
                    <c:v>19-May-11</c:v>
                  </c:pt>
                  <c:pt idx="139">
                    <c:v>20-May-11</c:v>
                  </c:pt>
                  <c:pt idx="140">
                    <c:v>21-May-11</c:v>
                  </c:pt>
                  <c:pt idx="141">
                    <c:v>22-May-11</c:v>
                  </c:pt>
                  <c:pt idx="142">
                    <c:v>23-May-11</c:v>
                  </c:pt>
                  <c:pt idx="143">
                    <c:v>24-May-11</c:v>
                  </c:pt>
                  <c:pt idx="144">
                    <c:v>25-May-11</c:v>
                  </c:pt>
                  <c:pt idx="145">
                    <c:v>26-May-11</c:v>
                  </c:pt>
                  <c:pt idx="146">
                    <c:v>27-May-11</c:v>
                  </c:pt>
                  <c:pt idx="147">
                    <c:v>28-May-11</c:v>
                  </c:pt>
                  <c:pt idx="148">
                    <c:v>29-May-11</c:v>
                  </c:pt>
                  <c:pt idx="149">
                    <c:v>30-May-11</c:v>
                  </c:pt>
                  <c:pt idx="150">
                    <c:v>31-May-11</c:v>
                  </c:pt>
                  <c:pt idx="151">
                    <c:v>01-Jun-11</c:v>
                  </c:pt>
                  <c:pt idx="152">
                    <c:v>02-Jun-11</c:v>
                  </c:pt>
                  <c:pt idx="153">
                    <c:v>03-Jun-11</c:v>
                  </c:pt>
                  <c:pt idx="154">
                    <c:v>04-Jun-11</c:v>
                  </c:pt>
                  <c:pt idx="155">
                    <c:v>05-Jun-11</c:v>
                  </c:pt>
                  <c:pt idx="156">
                    <c:v>06-Jun-11</c:v>
                  </c:pt>
                  <c:pt idx="157">
                    <c:v>07-Jun-11</c:v>
                  </c:pt>
                  <c:pt idx="158">
                    <c:v>08-Jun-11</c:v>
                  </c:pt>
                  <c:pt idx="159">
                    <c:v>09-Jun-11</c:v>
                  </c:pt>
                  <c:pt idx="160">
                    <c:v>10-Jun-11</c:v>
                  </c:pt>
                  <c:pt idx="161">
                    <c:v>11-Jun-11</c:v>
                  </c:pt>
                  <c:pt idx="162">
                    <c:v>12-Jun-11</c:v>
                  </c:pt>
                  <c:pt idx="163">
                    <c:v>13-Jun-11</c:v>
                  </c:pt>
                  <c:pt idx="164">
                    <c:v>14-Jun-11</c:v>
                  </c:pt>
                  <c:pt idx="165">
                    <c:v>15-Jun-11</c:v>
                  </c:pt>
                  <c:pt idx="166">
                    <c:v>16-Jun-11</c:v>
                  </c:pt>
                  <c:pt idx="167">
                    <c:v>17-Jun-11</c:v>
                  </c:pt>
                  <c:pt idx="168">
                    <c:v>18-Jun-11</c:v>
                  </c:pt>
                  <c:pt idx="169">
                    <c:v>19-Jun-11</c:v>
                  </c:pt>
                  <c:pt idx="170">
                    <c:v>20-Jun-11</c:v>
                  </c:pt>
                  <c:pt idx="171">
                    <c:v>21-Jun-11</c:v>
                  </c:pt>
                  <c:pt idx="172">
                    <c:v>22-Jun-11</c:v>
                  </c:pt>
                  <c:pt idx="173">
                    <c:v>23-Jun-11</c:v>
                  </c:pt>
                  <c:pt idx="174">
                    <c:v>24-Jun-11</c:v>
                  </c:pt>
                  <c:pt idx="175">
                    <c:v>25-Jun-11</c:v>
                  </c:pt>
                  <c:pt idx="176">
                    <c:v>26-Jun-11</c:v>
                  </c:pt>
                  <c:pt idx="177">
                    <c:v>27-Jun-11</c:v>
                  </c:pt>
                  <c:pt idx="178">
                    <c:v>28-Jun-11</c:v>
                  </c:pt>
                  <c:pt idx="179">
                    <c:v>29-Jun-11</c:v>
                  </c:pt>
                  <c:pt idx="180">
                    <c:v>30-Jun-11</c:v>
                  </c:pt>
                </c:lvl>
                <c:lvl>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2</c:v>
                  </c:pt>
                  <c:pt idx="32">
                    <c:v>2</c:v>
                  </c:pt>
                  <c:pt idx="33">
                    <c:v>2</c:v>
                  </c:pt>
                  <c:pt idx="34">
                    <c:v>2</c:v>
                  </c:pt>
                  <c:pt idx="35">
                    <c:v>2</c:v>
                  </c:pt>
                  <c:pt idx="36">
                    <c:v>2</c:v>
                  </c:pt>
                  <c:pt idx="37">
                    <c:v>2</c:v>
                  </c:pt>
                  <c:pt idx="38">
                    <c:v>2</c:v>
                  </c:pt>
                  <c:pt idx="39">
                    <c:v>2</c:v>
                  </c:pt>
                  <c:pt idx="40">
                    <c:v>2</c:v>
                  </c:pt>
                  <c:pt idx="41">
                    <c:v>2</c:v>
                  </c:pt>
                  <c:pt idx="42">
                    <c:v>2</c:v>
                  </c:pt>
                  <c:pt idx="43">
                    <c:v>2</c:v>
                  </c:pt>
                  <c:pt idx="44">
                    <c:v>2</c:v>
                  </c:pt>
                  <c:pt idx="45">
                    <c:v>2</c:v>
                  </c:pt>
                  <c:pt idx="46">
                    <c:v>2</c:v>
                  </c:pt>
                  <c:pt idx="47">
                    <c:v>2</c:v>
                  </c:pt>
                  <c:pt idx="48">
                    <c:v>2</c:v>
                  </c:pt>
                  <c:pt idx="49">
                    <c:v>2</c:v>
                  </c:pt>
                  <c:pt idx="50">
                    <c:v>2</c:v>
                  </c:pt>
                  <c:pt idx="51">
                    <c:v>2</c:v>
                  </c:pt>
                  <c:pt idx="52">
                    <c:v>2</c:v>
                  </c:pt>
                  <c:pt idx="53">
                    <c:v>2</c:v>
                  </c:pt>
                  <c:pt idx="54">
                    <c:v>2</c:v>
                  </c:pt>
                  <c:pt idx="55">
                    <c:v>2</c:v>
                  </c:pt>
                  <c:pt idx="56">
                    <c:v>2</c:v>
                  </c:pt>
                  <c:pt idx="57">
                    <c:v>2</c:v>
                  </c:pt>
                  <c:pt idx="58">
                    <c:v>2</c:v>
                  </c:pt>
                  <c:pt idx="59">
                    <c:v>3</c:v>
                  </c:pt>
                  <c:pt idx="60">
                    <c:v>3</c:v>
                  </c:pt>
                  <c:pt idx="61">
                    <c:v>3</c:v>
                  </c:pt>
                  <c:pt idx="62">
                    <c:v>3</c:v>
                  </c:pt>
                  <c:pt idx="63">
                    <c:v>3</c:v>
                  </c:pt>
                  <c:pt idx="64">
                    <c:v>3</c:v>
                  </c:pt>
                  <c:pt idx="65">
                    <c:v>3</c:v>
                  </c:pt>
                  <c:pt idx="66">
                    <c:v>3</c:v>
                  </c:pt>
                  <c:pt idx="67">
                    <c:v>3</c:v>
                  </c:pt>
                  <c:pt idx="68">
                    <c:v>3</c:v>
                  </c:pt>
                  <c:pt idx="69">
                    <c:v>3</c:v>
                  </c:pt>
                  <c:pt idx="70">
                    <c:v>3</c:v>
                  </c:pt>
                  <c:pt idx="71">
                    <c:v>3</c:v>
                  </c:pt>
                  <c:pt idx="72">
                    <c:v>3</c:v>
                  </c:pt>
                  <c:pt idx="73">
                    <c:v>3</c:v>
                  </c:pt>
                  <c:pt idx="74">
                    <c:v>3</c:v>
                  </c:pt>
                  <c:pt idx="75">
                    <c:v>3</c:v>
                  </c:pt>
                  <c:pt idx="76">
                    <c:v>3</c:v>
                  </c:pt>
                  <c:pt idx="77">
                    <c:v>3</c:v>
                  </c:pt>
                  <c:pt idx="78">
                    <c:v>3</c:v>
                  </c:pt>
                  <c:pt idx="79">
                    <c:v>3</c:v>
                  </c:pt>
                  <c:pt idx="80">
                    <c:v>3</c:v>
                  </c:pt>
                  <c:pt idx="81">
                    <c:v>3</c:v>
                  </c:pt>
                  <c:pt idx="82">
                    <c:v>3</c:v>
                  </c:pt>
                  <c:pt idx="83">
                    <c:v>3</c:v>
                  </c:pt>
                  <c:pt idx="84">
                    <c:v>3</c:v>
                  </c:pt>
                  <c:pt idx="85">
                    <c:v>3</c:v>
                  </c:pt>
                  <c:pt idx="86">
                    <c:v>3</c:v>
                  </c:pt>
                  <c:pt idx="87">
                    <c:v>3</c:v>
                  </c:pt>
                  <c:pt idx="88">
                    <c:v>3</c:v>
                  </c:pt>
                  <c:pt idx="89">
                    <c:v>3</c:v>
                  </c:pt>
                  <c:pt idx="90">
                    <c:v>4</c:v>
                  </c:pt>
                  <c:pt idx="91">
                    <c:v>4</c:v>
                  </c:pt>
                  <c:pt idx="92">
                    <c:v>4</c:v>
                  </c:pt>
                  <c:pt idx="93">
                    <c:v>4</c:v>
                  </c:pt>
                  <c:pt idx="94">
                    <c:v>4</c:v>
                  </c:pt>
                  <c:pt idx="95">
                    <c:v>4</c:v>
                  </c:pt>
                  <c:pt idx="96">
                    <c:v>4</c:v>
                  </c:pt>
                  <c:pt idx="97">
                    <c:v>4</c:v>
                  </c:pt>
                  <c:pt idx="98">
                    <c:v>4</c:v>
                  </c:pt>
                  <c:pt idx="99">
                    <c:v>4</c:v>
                  </c:pt>
                  <c:pt idx="100">
                    <c:v>4</c:v>
                  </c:pt>
                  <c:pt idx="101">
                    <c:v>4</c:v>
                  </c:pt>
                  <c:pt idx="102">
                    <c:v>4</c:v>
                  </c:pt>
                  <c:pt idx="103">
                    <c:v>4</c:v>
                  </c:pt>
                  <c:pt idx="104">
                    <c:v>4</c:v>
                  </c:pt>
                  <c:pt idx="105">
                    <c:v>4</c:v>
                  </c:pt>
                  <c:pt idx="106">
                    <c:v>4</c:v>
                  </c:pt>
                  <c:pt idx="107">
                    <c:v>4</c:v>
                  </c:pt>
                  <c:pt idx="108">
                    <c:v>4</c:v>
                  </c:pt>
                  <c:pt idx="109">
                    <c:v>4</c:v>
                  </c:pt>
                  <c:pt idx="110">
                    <c:v>4</c:v>
                  </c:pt>
                  <c:pt idx="111">
                    <c:v>4</c:v>
                  </c:pt>
                  <c:pt idx="112">
                    <c:v>4</c:v>
                  </c:pt>
                  <c:pt idx="113">
                    <c:v>4</c:v>
                  </c:pt>
                  <c:pt idx="114">
                    <c:v>4</c:v>
                  </c:pt>
                  <c:pt idx="115">
                    <c:v>4</c:v>
                  </c:pt>
                  <c:pt idx="116">
                    <c:v>4</c:v>
                  </c:pt>
                  <c:pt idx="117">
                    <c:v>4</c:v>
                  </c:pt>
                  <c:pt idx="118">
                    <c:v>4</c:v>
                  </c:pt>
                  <c:pt idx="119">
                    <c:v>4</c:v>
                  </c:pt>
                  <c:pt idx="120">
                    <c:v>5</c:v>
                  </c:pt>
                  <c:pt idx="121">
                    <c:v>5</c:v>
                  </c:pt>
                  <c:pt idx="122">
                    <c:v>5</c:v>
                  </c:pt>
                  <c:pt idx="123">
                    <c:v>5</c:v>
                  </c:pt>
                  <c:pt idx="124">
                    <c:v>5</c:v>
                  </c:pt>
                  <c:pt idx="125">
                    <c:v>5</c:v>
                  </c:pt>
                  <c:pt idx="126">
                    <c:v>5</c:v>
                  </c:pt>
                  <c:pt idx="127">
                    <c:v>5</c:v>
                  </c:pt>
                  <c:pt idx="128">
                    <c:v>5</c:v>
                  </c:pt>
                  <c:pt idx="129">
                    <c:v>5</c:v>
                  </c:pt>
                  <c:pt idx="130">
                    <c:v>5</c:v>
                  </c:pt>
                  <c:pt idx="131">
                    <c:v>5</c:v>
                  </c:pt>
                  <c:pt idx="132">
                    <c:v>5</c:v>
                  </c:pt>
                  <c:pt idx="133">
                    <c:v>5</c:v>
                  </c:pt>
                  <c:pt idx="134">
                    <c:v>5</c:v>
                  </c:pt>
                  <c:pt idx="135">
                    <c:v>5</c:v>
                  </c:pt>
                  <c:pt idx="136">
                    <c:v>5</c:v>
                  </c:pt>
                  <c:pt idx="137">
                    <c:v>5</c:v>
                  </c:pt>
                  <c:pt idx="138">
                    <c:v>5</c:v>
                  </c:pt>
                  <c:pt idx="139">
                    <c:v>5</c:v>
                  </c:pt>
                  <c:pt idx="140">
                    <c:v>5</c:v>
                  </c:pt>
                  <c:pt idx="141">
                    <c:v>5</c:v>
                  </c:pt>
                  <c:pt idx="142">
                    <c:v>5</c:v>
                  </c:pt>
                  <c:pt idx="143">
                    <c:v>5</c:v>
                  </c:pt>
                  <c:pt idx="144">
                    <c:v>5</c:v>
                  </c:pt>
                  <c:pt idx="145">
                    <c:v>5</c:v>
                  </c:pt>
                  <c:pt idx="146">
                    <c:v>5</c:v>
                  </c:pt>
                  <c:pt idx="147">
                    <c:v>5</c:v>
                  </c:pt>
                  <c:pt idx="148">
                    <c:v>5</c:v>
                  </c:pt>
                  <c:pt idx="149">
                    <c:v>5</c:v>
                  </c:pt>
                  <c:pt idx="150">
                    <c:v>5</c:v>
                  </c:pt>
                  <c:pt idx="151">
                    <c:v>6</c:v>
                  </c:pt>
                  <c:pt idx="152">
                    <c:v>6</c:v>
                  </c:pt>
                  <c:pt idx="153">
                    <c:v>6</c:v>
                  </c:pt>
                  <c:pt idx="154">
                    <c:v>6</c:v>
                  </c:pt>
                  <c:pt idx="155">
                    <c:v>6</c:v>
                  </c:pt>
                  <c:pt idx="156">
                    <c:v>6</c:v>
                  </c:pt>
                  <c:pt idx="157">
                    <c:v>6</c:v>
                  </c:pt>
                  <c:pt idx="158">
                    <c:v>6</c:v>
                  </c:pt>
                  <c:pt idx="159">
                    <c:v>6</c:v>
                  </c:pt>
                  <c:pt idx="160">
                    <c:v>6</c:v>
                  </c:pt>
                  <c:pt idx="161">
                    <c:v>6</c:v>
                  </c:pt>
                  <c:pt idx="162">
                    <c:v>6</c:v>
                  </c:pt>
                  <c:pt idx="163">
                    <c:v>6</c:v>
                  </c:pt>
                  <c:pt idx="164">
                    <c:v>6</c:v>
                  </c:pt>
                  <c:pt idx="165">
                    <c:v>6</c:v>
                  </c:pt>
                  <c:pt idx="166">
                    <c:v>6</c:v>
                  </c:pt>
                  <c:pt idx="167">
                    <c:v>6</c:v>
                  </c:pt>
                  <c:pt idx="168">
                    <c:v>6</c:v>
                  </c:pt>
                  <c:pt idx="169">
                    <c:v>6</c:v>
                  </c:pt>
                  <c:pt idx="170">
                    <c:v>6</c:v>
                  </c:pt>
                  <c:pt idx="171">
                    <c:v>6</c:v>
                  </c:pt>
                  <c:pt idx="172">
                    <c:v>6</c:v>
                  </c:pt>
                  <c:pt idx="173">
                    <c:v>6</c:v>
                  </c:pt>
                  <c:pt idx="174">
                    <c:v>6</c:v>
                  </c:pt>
                  <c:pt idx="175">
                    <c:v>6</c:v>
                  </c:pt>
                  <c:pt idx="176">
                    <c:v>6</c:v>
                  </c:pt>
                  <c:pt idx="177">
                    <c:v>6</c:v>
                  </c:pt>
                  <c:pt idx="178">
                    <c:v>6</c:v>
                  </c:pt>
                  <c:pt idx="179">
                    <c:v>6</c:v>
                  </c:pt>
                  <c:pt idx="180">
                    <c:v>6</c:v>
                  </c:pt>
                </c:lvl>
                <c:lvl>
                  <c:pt idx="0">
                    <c:v>2011</c:v>
                  </c:pt>
                  <c:pt idx="1">
                    <c:v>2011</c:v>
                  </c:pt>
                  <c:pt idx="2">
                    <c:v>2011</c:v>
                  </c:pt>
                  <c:pt idx="3">
                    <c:v>2011</c:v>
                  </c:pt>
                  <c:pt idx="4">
                    <c:v>2011</c:v>
                  </c:pt>
                  <c:pt idx="5">
                    <c:v>2011</c:v>
                  </c:pt>
                  <c:pt idx="6">
                    <c:v>2011</c:v>
                  </c:pt>
                  <c:pt idx="7">
                    <c:v>2011</c:v>
                  </c:pt>
                  <c:pt idx="8">
                    <c:v>2011</c:v>
                  </c:pt>
                  <c:pt idx="9">
                    <c:v>2011</c:v>
                  </c:pt>
                  <c:pt idx="10">
                    <c:v>2011</c:v>
                  </c:pt>
                  <c:pt idx="11">
                    <c:v>2011</c:v>
                  </c:pt>
                  <c:pt idx="12">
                    <c:v>2011</c:v>
                  </c:pt>
                  <c:pt idx="13">
                    <c:v>2011</c:v>
                  </c:pt>
                  <c:pt idx="14">
                    <c:v>2011</c:v>
                  </c:pt>
                  <c:pt idx="15">
                    <c:v>2011</c:v>
                  </c:pt>
                  <c:pt idx="16">
                    <c:v>2011</c:v>
                  </c:pt>
                  <c:pt idx="17">
                    <c:v>2011</c:v>
                  </c:pt>
                  <c:pt idx="18">
                    <c:v>2011</c:v>
                  </c:pt>
                  <c:pt idx="19">
                    <c:v>2011</c:v>
                  </c:pt>
                  <c:pt idx="20">
                    <c:v>2011</c:v>
                  </c:pt>
                  <c:pt idx="21">
                    <c:v>2011</c:v>
                  </c:pt>
                  <c:pt idx="22">
                    <c:v>2011</c:v>
                  </c:pt>
                  <c:pt idx="23">
                    <c:v>2011</c:v>
                  </c:pt>
                  <c:pt idx="24">
                    <c:v>2011</c:v>
                  </c:pt>
                  <c:pt idx="25">
                    <c:v>2011</c:v>
                  </c:pt>
                  <c:pt idx="26">
                    <c:v>2011</c:v>
                  </c:pt>
                  <c:pt idx="27">
                    <c:v>2011</c:v>
                  </c:pt>
                  <c:pt idx="28">
                    <c:v>2011</c:v>
                  </c:pt>
                  <c:pt idx="29">
                    <c:v>2011</c:v>
                  </c:pt>
                  <c:pt idx="30">
                    <c:v>2011</c:v>
                  </c:pt>
                  <c:pt idx="31">
                    <c:v>2011</c:v>
                  </c:pt>
                  <c:pt idx="32">
                    <c:v>2011</c:v>
                  </c:pt>
                  <c:pt idx="33">
                    <c:v>2011</c:v>
                  </c:pt>
                  <c:pt idx="34">
                    <c:v>2011</c:v>
                  </c:pt>
                  <c:pt idx="35">
                    <c:v>2011</c:v>
                  </c:pt>
                  <c:pt idx="36">
                    <c:v>2011</c:v>
                  </c:pt>
                  <c:pt idx="37">
                    <c:v>2011</c:v>
                  </c:pt>
                  <c:pt idx="38">
                    <c:v>2011</c:v>
                  </c:pt>
                  <c:pt idx="39">
                    <c:v>2011</c:v>
                  </c:pt>
                  <c:pt idx="40">
                    <c:v>2011</c:v>
                  </c:pt>
                  <c:pt idx="41">
                    <c:v>2011</c:v>
                  </c:pt>
                  <c:pt idx="42">
                    <c:v>2011</c:v>
                  </c:pt>
                  <c:pt idx="43">
                    <c:v>2011</c:v>
                  </c:pt>
                  <c:pt idx="44">
                    <c:v>2011</c:v>
                  </c:pt>
                  <c:pt idx="45">
                    <c:v>2011</c:v>
                  </c:pt>
                  <c:pt idx="46">
                    <c:v>2011</c:v>
                  </c:pt>
                  <c:pt idx="47">
                    <c:v>2011</c:v>
                  </c:pt>
                  <c:pt idx="48">
                    <c:v>2011</c:v>
                  </c:pt>
                  <c:pt idx="49">
                    <c:v>2011</c:v>
                  </c:pt>
                  <c:pt idx="50">
                    <c:v>2011</c:v>
                  </c:pt>
                  <c:pt idx="51">
                    <c:v>2011</c:v>
                  </c:pt>
                  <c:pt idx="52">
                    <c:v>2011</c:v>
                  </c:pt>
                  <c:pt idx="53">
                    <c:v>2011</c:v>
                  </c:pt>
                  <c:pt idx="54">
                    <c:v>2011</c:v>
                  </c:pt>
                  <c:pt idx="55">
                    <c:v>2011</c:v>
                  </c:pt>
                  <c:pt idx="56">
                    <c:v>2011</c:v>
                  </c:pt>
                  <c:pt idx="57">
                    <c:v>2011</c:v>
                  </c:pt>
                  <c:pt idx="58">
                    <c:v>2011</c:v>
                  </c:pt>
                  <c:pt idx="59">
                    <c:v>2011</c:v>
                  </c:pt>
                  <c:pt idx="60">
                    <c:v>2011</c:v>
                  </c:pt>
                  <c:pt idx="61">
                    <c:v>2011</c:v>
                  </c:pt>
                  <c:pt idx="62">
                    <c:v>2011</c:v>
                  </c:pt>
                  <c:pt idx="63">
                    <c:v>2011</c:v>
                  </c:pt>
                  <c:pt idx="64">
                    <c:v>2011</c:v>
                  </c:pt>
                  <c:pt idx="65">
                    <c:v>2011</c:v>
                  </c:pt>
                  <c:pt idx="66">
                    <c:v>2011</c:v>
                  </c:pt>
                  <c:pt idx="67">
                    <c:v>2011</c:v>
                  </c:pt>
                  <c:pt idx="68">
                    <c:v>2011</c:v>
                  </c:pt>
                  <c:pt idx="69">
                    <c:v>2011</c:v>
                  </c:pt>
                  <c:pt idx="70">
                    <c:v>2011</c:v>
                  </c:pt>
                  <c:pt idx="71">
                    <c:v>2011</c:v>
                  </c:pt>
                  <c:pt idx="72">
                    <c:v>2011</c:v>
                  </c:pt>
                  <c:pt idx="73">
                    <c:v>2011</c:v>
                  </c:pt>
                  <c:pt idx="74">
                    <c:v>2011</c:v>
                  </c:pt>
                  <c:pt idx="75">
                    <c:v>2011</c:v>
                  </c:pt>
                  <c:pt idx="76">
                    <c:v>2011</c:v>
                  </c:pt>
                  <c:pt idx="77">
                    <c:v>2011</c:v>
                  </c:pt>
                  <c:pt idx="78">
                    <c:v>2011</c:v>
                  </c:pt>
                  <c:pt idx="79">
                    <c:v>2011</c:v>
                  </c:pt>
                  <c:pt idx="80">
                    <c:v>2011</c:v>
                  </c:pt>
                  <c:pt idx="81">
                    <c:v>2011</c:v>
                  </c:pt>
                  <c:pt idx="82">
                    <c:v>2011</c:v>
                  </c:pt>
                  <c:pt idx="83">
                    <c:v>2011</c:v>
                  </c:pt>
                  <c:pt idx="84">
                    <c:v>2011</c:v>
                  </c:pt>
                  <c:pt idx="85">
                    <c:v>2011</c:v>
                  </c:pt>
                  <c:pt idx="86">
                    <c:v>2011</c:v>
                  </c:pt>
                  <c:pt idx="87">
                    <c:v>2011</c:v>
                  </c:pt>
                  <c:pt idx="88">
                    <c:v>2011</c:v>
                  </c:pt>
                  <c:pt idx="89">
                    <c:v>2011</c:v>
                  </c:pt>
                  <c:pt idx="90">
                    <c:v>2011</c:v>
                  </c:pt>
                  <c:pt idx="91">
                    <c:v>2011</c:v>
                  </c:pt>
                  <c:pt idx="92">
                    <c:v>2011</c:v>
                  </c:pt>
                  <c:pt idx="93">
                    <c:v>2011</c:v>
                  </c:pt>
                  <c:pt idx="94">
                    <c:v>2011</c:v>
                  </c:pt>
                  <c:pt idx="95">
                    <c:v>2011</c:v>
                  </c:pt>
                  <c:pt idx="96">
                    <c:v>2011</c:v>
                  </c:pt>
                  <c:pt idx="97">
                    <c:v>2011</c:v>
                  </c:pt>
                  <c:pt idx="98">
                    <c:v>2011</c:v>
                  </c:pt>
                  <c:pt idx="99">
                    <c:v>2011</c:v>
                  </c:pt>
                  <c:pt idx="100">
                    <c:v>2011</c:v>
                  </c:pt>
                  <c:pt idx="101">
                    <c:v>2011</c:v>
                  </c:pt>
                  <c:pt idx="102">
                    <c:v>2011</c:v>
                  </c:pt>
                  <c:pt idx="103">
                    <c:v>2011</c:v>
                  </c:pt>
                  <c:pt idx="104">
                    <c:v>2011</c:v>
                  </c:pt>
                  <c:pt idx="105">
                    <c:v>2011</c:v>
                  </c:pt>
                  <c:pt idx="106">
                    <c:v>2011</c:v>
                  </c:pt>
                  <c:pt idx="107">
                    <c:v>2011</c:v>
                  </c:pt>
                  <c:pt idx="108">
                    <c:v>2011</c:v>
                  </c:pt>
                  <c:pt idx="109">
                    <c:v>2011</c:v>
                  </c:pt>
                  <c:pt idx="110">
                    <c:v>2011</c:v>
                  </c:pt>
                  <c:pt idx="111">
                    <c:v>2011</c:v>
                  </c:pt>
                  <c:pt idx="112">
                    <c:v>2011</c:v>
                  </c:pt>
                  <c:pt idx="113">
                    <c:v>2011</c:v>
                  </c:pt>
                  <c:pt idx="114">
                    <c:v>2011</c:v>
                  </c:pt>
                  <c:pt idx="115">
                    <c:v>2011</c:v>
                  </c:pt>
                  <c:pt idx="116">
                    <c:v>2011</c:v>
                  </c:pt>
                  <c:pt idx="117">
                    <c:v>2011</c:v>
                  </c:pt>
                  <c:pt idx="118">
                    <c:v>2011</c:v>
                  </c:pt>
                  <c:pt idx="119">
                    <c:v>2011</c:v>
                  </c:pt>
                  <c:pt idx="120">
                    <c:v>2011</c:v>
                  </c:pt>
                  <c:pt idx="121">
                    <c:v>2011</c:v>
                  </c:pt>
                  <c:pt idx="122">
                    <c:v>2011</c:v>
                  </c:pt>
                  <c:pt idx="123">
                    <c:v>2011</c:v>
                  </c:pt>
                  <c:pt idx="124">
                    <c:v>2011</c:v>
                  </c:pt>
                  <c:pt idx="125">
                    <c:v>2011</c:v>
                  </c:pt>
                  <c:pt idx="126">
                    <c:v>2011</c:v>
                  </c:pt>
                  <c:pt idx="127">
                    <c:v>2011</c:v>
                  </c:pt>
                  <c:pt idx="128">
                    <c:v>2011</c:v>
                  </c:pt>
                  <c:pt idx="129">
                    <c:v>2011</c:v>
                  </c:pt>
                  <c:pt idx="130">
                    <c:v>2011</c:v>
                  </c:pt>
                  <c:pt idx="131">
                    <c:v>2011</c:v>
                  </c:pt>
                  <c:pt idx="132">
                    <c:v>2011</c:v>
                  </c:pt>
                  <c:pt idx="133">
                    <c:v>2011</c:v>
                  </c:pt>
                  <c:pt idx="134">
                    <c:v>2011</c:v>
                  </c:pt>
                  <c:pt idx="135">
                    <c:v>2011</c:v>
                  </c:pt>
                  <c:pt idx="136">
                    <c:v>2011</c:v>
                  </c:pt>
                  <c:pt idx="137">
                    <c:v>2011</c:v>
                  </c:pt>
                  <c:pt idx="138">
                    <c:v>2011</c:v>
                  </c:pt>
                  <c:pt idx="139">
                    <c:v>2011</c:v>
                  </c:pt>
                  <c:pt idx="140">
                    <c:v>2011</c:v>
                  </c:pt>
                  <c:pt idx="141">
                    <c:v>2011</c:v>
                  </c:pt>
                  <c:pt idx="142">
                    <c:v>2011</c:v>
                  </c:pt>
                  <c:pt idx="143">
                    <c:v>2011</c:v>
                  </c:pt>
                  <c:pt idx="144">
                    <c:v>2011</c:v>
                  </c:pt>
                  <c:pt idx="145">
                    <c:v>2011</c:v>
                  </c:pt>
                  <c:pt idx="146">
                    <c:v>2011</c:v>
                  </c:pt>
                  <c:pt idx="147">
                    <c:v>2011</c:v>
                  </c:pt>
                  <c:pt idx="148">
                    <c:v>2011</c:v>
                  </c:pt>
                  <c:pt idx="149">
                    <c:v>2011</c:v>
                  </c:pt>
                  <c:pt idx="150">
                    <c:v>2011</c:v>
                  </c:pt>
                  <c:pt idx="151">
                    <c:v>2011</c:v>
                  </c:pt>
                  <c:pt idx="152">
                    <c:v>2011</c:v>
                  </c:pt>
                  <c:pt idx="153">
                    <c:v>2011</c:v>
                  </c:pt>
                  <c:pt idx="154">
                    <c:v>2011</c:v>
                  </c:pt>
                  <c:pt idx="155">
                    <c:v>2011</c:v>
                  </c:pt>
                  <c:pt idx="156">
                    <c:v>2011</c:v>
                  </c:pt>
                  <c:pt idx="157">
                    <c:v>2011</c:v>
                  </c:pt>
                  <c:pt idx="158">
                    <c:v>2011</c:v>
                  </c:pt>
                  <c:pt idx="159">
                    <c:v>2011</c:v>
                  </c:pt>
                  <c:pt idx="160">
                    <c:v>2011</c:v>
                  </c:pt>
                  <c:pt idx="161">
                    <c:v>2011</c:v>
                  </c:pt>
                  <c:pt idx="162">
                    <c:v>2011</c:v>
                  </c:pt>
                  <c:pt idx="163">
                    <c:v>2011</c:v>
                  </c:pt>
                  <c:pt idx="164">
                    <c:v>2011</c:v>
                  </c:pt>
                  <c:pt idx="165">
                    <c:v>2011</c:v>
                  </c:pt>
                  <c:pt idx="166">
                    <c:v>2011</c:v>
                  </c:pt>
                  <c:pt idx="167">
                    <c:v>2011</c:v>
                  </c:pt>
                  <c:pt idx="168">
                    <c:v>2011</c:v>
                  </c:pt>
                  <c:pt idx="169">
                    <c:v>2011</c:v>
                  </c:pt>
                  <c:pt idx="170">
                    <c:v>2011</c:v>
                  </c:pt>
                  <c:pt idx="171">
                    <c:v>2011</c:v>
                  </c:pt>
                  <c:pt idx="172">
                    <c:v>2011</c:v>
                  </c:pt>
                  <c:pt idx="173">
                    <c:v>2011</c:v>
                  </c:pt>
                  <c:pt idx="174">
                    <c:v>2011</c:v>
                  </c:pt>
                  <c:pt idx="175">
                    <c:v>2011</c:v>
                  </c:pt>
                  <c:pt idx="176">
                    <c:v>2011</c:v>
                  </c:pt>
                  <c:pt idx="177">
                    <c:v>2011</c:v>
                  </c:pt>
                  <c:pt idx="178">
                    <c:v>2011</c:v>
                  </c:pt>
                  <c:pt idx="179">
                    <c:v>2011</c:v>
                  </c:pt>
                  <c:pt idx="180">
                    <c:v>2011</c:v>
                  </c:pt>
                </c:lvl>
              </c:multiLvlStrCache>
            </c:multiLvlStrRef>
          </c:cat>
          <c:val>
            <c:numRef>
              <c:f>FlowsExports!$D$545:$D$725</c:f>
              <c:numCache>
                <c:formatCode>General</c:formatCode>
                <c:ptCount val="181"/>
                <c:pt idx="0">
                  <c:v>13000</c:v>
                </c:pt>
                <c:pt idx="1">
                  <c:v>13000</c:v>
                </c:pt>
                <c:pt idx="2">
                  <c:v>13600</c:v>
                </c:pt>
                <c:pt idx="3">
                  <c:v>15000</c:v>
                </c:pt>
                <c:pt idx="4">
                  <c:v>14600</c:v>
                </c:pt>
                <c:pt idx="5">
                  <c:v>14600</c:v>
                </c:pt>
                <c:pt idx="6">
                  <c:v>15000</c:v>
                </c:pt>
                <c:pt idx="7">
                  <c:v>15400</c:v>
                </c:pt>
                <c:pt idx="8">
                  <c:v>15500</c:v>
                </c:pt>
                <c:pt idx="9">
                  <c:v>15000</c:v>
                </c:pt>
                <c:pt idx="10">
                  <c:v>14400</c:v>
                </c:pt>
                <c:pt idx="11">
                  <c:v>13700</c:v>
                </c:pt>
                <c:pt idx="12">
                  <c:v>13100</c:v>
                </c:pt>
                <c:pt idx="13">
                  <c:v>12400</c:v>
                </c:pt>
                <c:pt idx="14">
                  <c:v>11700</c:v>
                </c:pt>
                <c:pt idx="15">
                  <c:v>10900</c:v>
                </c:pt>
                <c:pt idx="16">
                  <c:v>11200</c:v>
                </c:pt>
                <c:pt idx="17">
                  <c:v>11900</c:v>
                </c:pt>
                <c:pt idx="18">
                  <c:v>11900</c:v>
                </c:pt>
                <c:pt idx="19">
                  <c:v>11500</c:v>
                </c:pt>
                <c:pt idx="20">
                  <c:v>11100</c:v>
                </c:pt>
                <c:pt idx="21">
                  <c:v>10800</c:v>
                </c:pt>
                <c:pt idx="22">
                  <c:v>10100</c:v>
                </c:pt>
                <c:pt idx="23">
                  <c:v>9340</c:v>
                </c:pt>
                <c:pt idx="24">
                  <c:v>8650</c:v>
                </c:pt>
                <c:pt idx="25">
                  <c:v>8130</c:v>
                </c:pt>
                <c:pt idx="26">
                  <c:v>8190</c:v>
                </c:pt>
                <c:pt idx="27">
                  <c:v>8360</c:v>
                </c:pt>
                <c:pt idx="28">
                  <c:v>8330</c:v>
                </c:pt>
                <c:pt idx="29">
                  <c:v>8030</c:v>
                </c:pt>
                <c:pt idx="30">
                  <c:v>7650</c:v>
                </c:pt>
                <c:pt idx="31">
                  <c:v>7340</c:v>
                </c:pt>
                <c:pt idx="32">
                  <c:v>7000</c:v>
                </c:pt>
                <c:pt idx="33">
                  <c:v>6780</c:v>
                </c:pt>
                <c:pt idx="34">
                  <c:v>6790</c:v>
                </c:pt>
                <c:pt idx="35">
                  <c:v>6800</c:v>
                </c:pt>
                <c:pt idx="36">
                  <c:v>6880</c:v>
                </c:pt>
                <c:pt idx="37">
                  <c:v>6870</c:v>
                </c:pt>
                <c:pt idx="38">
                  <c:v>6830</c:v>
                </c:pt>
                <c:pt idx="39">
                  <c:v>6800</c:v>
                </c:pt>
                <c:pt idx="40">
                  <c:v>6950</c:v>
                </c:pt>
                <c:pt idx="41">
                  <c:v>7250</c:v>
                </c:pt>
                <c:pt idx="42">
                  <c:v>7370</c:v>
                </c:pt>
                <c:pt idx="43">
                  <c:v>7410</c:v>
                </c:pt>
                <c:pt idx="44">
                  <c:v>7410</c:v>
                </c:pt>
                <c:pt idx="45">
                  <c:v>7380</c:v>
                </c:pt>
                <c:pt idx="46">
                  <c:v>7390</c:v>
                </c:pt>
                <c:pt idx="47">
                  <c:v>7610</c:v>
                </c:pt>
                <c:pt idx="48">
                  <c:v>7980</c:v>
                </c:pt>
                <c:pt idx="49">
                  <c:v>8930</c:v>
                </c:pt>
                <c:pt idx="50">
                  <c:v>11000</c:v>
                </c:pt>
                <c:pt idx="51">
                  <c:v>11700</c:v>
                </c:pt>
                <c:pt idx="52">
                  <c:v>11800</c:v>
                </c:pt>
                <c:pt idx="53">
                  <c:v>11800</c:v>
                </c:pt>
                <c:pt idx="54">
                  <c:v>11800</c:v>
                </c:pt>
                <c:pt idx="55">
                  <c:v>11700</c:v>
                </c:pt>
                <c:pt idx="56">
                  <c:v>11700</c:v>
                </c:pt>
                <c:pt idx="57">
                  <c:v>12300</c:v>
                </c:pt>
                <c:pt idx="58">
                  <c:v>12000</c:v>
                </c:pt>
                <c:pt idx="59">
                  <c:v>11600</c:v>
                </c:pt>
                <c:pt idx="60">
                  <c:v>11500</c:v>
                </c:pt>
                <c:pt idx="61">
                  <c:v>11300</c:v>
                </c:pt>
                <c:pt idx="62">
                  <c:v>11300</c:v>
                </c:pt>
                <c:pt idx="63">
                  <c:v>11200</c:v>
                </c:pt>
                <c:pt idx="64">
                  <c:v>10800</c:v>
                </c:pt>
                <c:pt idx="65">
                  <c:v>10400</c:v>
                </c:pt>
                <c:pt idx="66">
                  <c:v>10200</c:v>
                </c:pt>
                <c:pt idx="67">
                  <c:v>10200</c:v>
                </c:pt>
                <c:pt idx="68">
                  <c:v>10200</c:v>
                </c:pt>
                <c:pt idx="69">
                  <c:v>10200</c:v>
                </c:pt>
                <c:pt idx="70">
                  <c:v>10100</c:v>
                </c:pt>
                <c:pt idx="71">
                  <c:v>9840</c:v>
                </c:pt>
                <c:pt idx="72">
                  <c:v>9350</c:v>
                </c:pt>
                <c:pt idx="73">
                  <c:v>8920</c:v>
                </c:pt>
                <c:pt idx="74">
                  <c:v>8710</c:v>
                </c:pt>
                <c:pt idx="75">
                  <c:v>8620</c:v>
                </c:pt>
                <c:pt idx="76">
                  <c:v>8850</c:v>
                </c:pt>
                <c:pt idx="77">
                  <c:v>9260</c:v>
                </c:pt>
                <c:pt idx="78">
                  <c:v>9960</c:v>
                </c:pt>
                <c:pt idx="79">
                  <c:v>12000</c:v>
                </c:pt>
                <c:pt idx="80">
                  <c:v>14400</c:v>
                </c:pt>
                <c:pt idx="81">
                  <c:v>15900</c:v>
                </c:pt>
                <c:pt idx="82">
                  <c:v>16500</c:v>
                </c:pt>
                <c:pt idx="83">
                  <c:v>17500</c:v>
                </c:pt>
                <c:pt idx="84">
                  <c:v>19400</c:v>
                </c:pt>
                <c:pt idx="85">
                  <c:v>20700</c:v>
                </c:pt>
                <c:pt idx="86">
                  <c:v>22500</c:v>
                </c:pt>
                <c:pt idx="87">
                  <c:v>24600</c:v>
                </c:pt>
                <c:pt idx="88">
                  <c:v>27100</c:v>
                </c:pt>
                <c:pt idx="89">
                  <c:v>29500</c:v>
                </c:pt>
                <c:pt idx="90">
                  <c:v>30700</c:v>
                </c:pt>
                <c:pt idx="91">
                  <c:v>30800</c:v>
                </c:pt>
                <c:pt idx="92">
                  <c:v>30700</c:v>
                </c:pt>
                <c:pt idx="93">
                  <c:v>30100</c:v>
                </c:pt>
                <c:pt idx="94">
                  <c:v>29600</c:v>
                </c:pt>
                <c:pt idx="95">
                  <c:v>29300</c:v>
                </c:pt>
                <c:pt idx="96">
                  <c:v>29400</c:v>
                </c:pt>
                <c:pt idx="97">
                  <c:v>29400</c:v>
                </c:pt>
                <c:pt idx="98">
                  <c:v>28900</c:v>
                </c:pt>
                <c:pt idx="99">
                  <c:v>28600</c:v>
                </c:pt>
                <c:pt idx="100">
                  <c:v>28400</c:v>
                </c:pt>
                <c:pt idx="101">
                  <c:v>28200</c:v>
                </c:pt>
                <c:pt idx="102">
                  <c:v>28000</c:v>
                </c:pt>
                <c:pt idx="103">
                  <c:v>28000</c:v>
                </c:pt>
                <c:pt idx="104">
                  <c:v>27900</c:v>
                </c:pt>
                <c:pt idx="105">
                  <c:v>27800</c:v>
                </c:pt>
                <c:pt idx="106">
                  <c:v>27600</c:v>
                </c:pt>
                <c:pt idx="107">
                  <c:v>27200</c:v>
                </c:pt>
                <c:pt idx="108">
                  <c:v>26500</c:v>
                </c:pt>
                <c:pt idx="109">
                  <c:v>25700</c:v>
                </c:pt>
                <c:pt idx="110">
                  <c:v>24900</c:v>
                </c:pt>
                <c:pt idx="111">
                  <c:v>23900</c:v>
                </c:pt>
                <c:pt idx="112">
                  <c:v>23200</c:v>
                </c:pt>
                <c:pt idx="113">
                  <c:v>22600</c:v>
                </c:pt>
                <c:pt idx="114">
                  <c:v>22000</c:v>
                </c:pt>
                <c:pt idx="115">
                  <c:v>21500</c:v>
                </c:pt>
                <c:pt idx="116">
                  <c:v>20900</c:v>
                </c:pt>
                <c:pt idx="117">
                  <c:v>20300</c:v>
                </c:pt>
                <c:pt idx="118">
                  <c:v>19800</c:v>
                </c:pt>
                <c:pt idx="119">
                  <c:v>19200</c:v>
                </c:pt>
                <c:pt idx="120">
                  <c:v>18200</c:v>
                </c:pt>
                <c:pt idx="121">
                  <c:v>17100</c:v>
                </c:pt>
                <c:pt idx="122">
                  <c:v>16200</c:v>
                </c:pt>
                <c:pt idx="123">
                  <c:v>15500</c:v>
                </c:pt>
                <c:pt idx="124">
                  <c:v>14900</c:v>
                </c:pt>
                <c:pt idx="125">
                  <c:v>14500</c:v>
                </c:pt>
                <c:pt idx="126">
                  <c:v>14500</c:v>
                </c:pt>
                <c:pt idx="127">
                  <c:v>14400</c:v>
                </c:pt>
                <c:pt idx="128">
                  <c:v>14300</c:v>
                </c:pt>
                <c:pt idx="129">
                  <c:v>13900</c:v>
                </c:pt>
                <c:pt idx="130">
                  <c:v>13500</c:v>
                </c:pt>
                <c:pt idx="131">
                  <c:v>13100</c:v>
                </c:pt>
                <c:pt idx="132">
                  <c:v>12700</c:v>
                </c:pt>
                <c:pt idx="133">
                  <c:v>12300</c:v>
                </c:pt>
                <c:pt idx="134">
                  <c:v>12100</c:v>
                </c:pt>
                <c:pt idx="135">
                  <c:v>11900</c:v>
                </c:pt>
                <c:pt idx="136">
                  <c:v>11600</c:v>
                </c:pt>
                <c:pt idx="137">
                  <c:v>11500</c:v>
                </c:pt>
                <c:pt idx="138">
                  <c:v>11400</c:v>
                </c:pt>
                <c:pt idx="139">
                  <c:v>11300</c:v>
                </c:pt>
                <c:pt idx="140">
                  <c:v>11200</c:v>
                </c:pt>
                <c:pt idx="141">
                  <c:v>11000</c:v>
                </c:pt>
                <c:pt idx="142">
                  <c:v>11000</c:v>
                </c:pt>
                <c:pt idx="143">
                  <c:v>10800</c:v>
                </c:pt>
                <c:pt idx="144">
                  <c:v>10600</c:v>
                </c:pt>
                <c:pt idx="145">
                  <c:v>10700</c:v>
                </c:pt>
                <c:pt idx="146">
                  <c:v>10700</c:v>
                </c:pt>
                <c:pt idx="147">
                  <c:v>10600</c:v>
                </c:pt>
                <c:pt idx="148">
                  <c:v>10300</c:v>
                </c:pt>
                <c:pt idx="149">
                  <c:v>10200</c:v>
                </c:pt>
                <c:pt idx="150">
                  <c:v>10100</c:v>
                </c:pt>
                <c:pt idx="151">
                  <c:v>10300</c:v>
                </c:pt>
                <c:pt idx="152">
                  <c:v>10600</c:v>
                </c:pt>
                <c:pt idx="153">
                  <c:v>10600</c:v>
                </c:pt>
                <c:pt idx="154">
                  <c:v>10600</c:v>
                </c:pt>
                <c:pt idx="155">
                  <c:v>11300</c:v>
                </c:pt>
                <c:pt idx="156">
                  <c:v>11500</c:v>
                </c:pt>
                <c:pt idx="157">
                  <c:v>11300</c:v>
                </c:pt>
                <c:pt idx="158">
                  <c:v>11200</c:v>
                </c:pt>
                <c:pt idx="159">
                  <c:v>11000</c:v>
                </c:pt>
                <c:pt idx="160">
                  <c:v>10900</c:v>
                </c:pt>
                <c:pt idx="161">
                  <c:v>10800</c:v>
                </c:pt>
                <c:pt idx="162">
                  <c:v>11100</c:v>
                </c:pt>
                <c:pt idx="163">
                  <c:v>11400</c:v>
                </c:pt>
                <c:pt idx="164">
                  <c:v>11200</c:v>
                </c:pt>
                <c:pt idx="165">
                  <c:v>11000</c:v>
                </c:pt>
                <c:pt idx="166">
                  <c:v>10500</c:v>
                </c:pt>
                <c:pt idx="167">
                  <c:v>10300</c:v>
                </c:pt>
                <c:pt idx="168">
                  <c:v>10300</c:v>
                </c:pt>
                <c:pt idx="169">
                  <c:v>10200</c:v>
                </c:pt>
                <c:pt idx="170">
                  <c:v>10100</c:v>
                </c:pt>
                <c:pt idx="171">
                  <c:v>9940</c:v>
                </c:pt>
                <c:pt idx="172">
                  <c:v>10000</c:v>
                </c:pt>
                <c:pt idx="173">
                  <c:v>10200</c:v>
                </c:pt>
                <c:pt idx="174">
                  <c:v>10400</c:v>
                </c:pt>
                <c:pt idx="175">
                  <c:v>10400</c:v>
                </c:pt>
                <c:pt idx="176">
                  <c:v>10400</c:v>
                </c:pt>
                <c:pt idx="177">
                  <c:v>10600</c:v>
                </c:pt>
                <c:pt idx="178">
                  <c:v>10600</c:v>
                </c:pt>
                <c:pt idx="179">
                  <c:v>10500</c:v>
                </c:pt>
                <c:pt idx="180">
                  <c:v>10500</c:v>
                </c:pt>
              </c:numCache>
            </c:numRef>
          </c:val>
          <c:smooth val="0"/>
        </c:ser>
        <c:ser>
          <c:idx val="1"/>
          <c:order val="1"/>
          <c:tx>
            <c:strRef>
              <c:f>FlowsExports!$E$1</c:f>
              <c:strCache>
                <c:ptCount val="1"/>
                <c:pt idx="0">
                  <c:v>EXPORTS</c:v>
                </c:pt>
              </c:strCache>
            </c:strRef>
          </c:tx>
          <c:spPr>
            <a:ln>
              <a:solidFill>
                <a:schemeClr val="tx1"/>
              </a:solidFill>
            </a:ln>
          </c:spPr>
          <c:marker>
            <c:symbol val="none"/>
          </c:marker>
          <c:cat>
            <c:multiLvlStrRef>
              <c:f>FlowsExports!$A$545:$C$725</c:f>
              <c:multiLvlStrCache>
                <c:ptCount val="181"/>
                <c:lvl>
                  <c:pt idx="0">
                    <c:v>01-Jan-11</c:v>
                  </c:pt>
                  <c:pt idx="1">
                    <c:v>02-Jan-11</c:v>
                  </c:pt>
                  <c:pt idx="2">
                    <c:v>03-Jan-11</c:v>
                  </c:pt>
                  <c:pt idx="3">
                    <c:v>04-Jan-11</c:v>
                  </c:pt>
                  <c:pt idx="4">
                    <c:v>05-Jan-11</c:v>
                  </c:pt>
                  <c:pt idx="5">
                    <c:v>06-Jan-11</c:v>
                  </c:pt>
                  <c:pt idx="6">
                    <c:v>07-Jan-11</c:v>
                  </c:pt>
                  <c:pt idx="7">
                    <c:v>08-Jan-11</c:v>
                  </c:pt>
                  <c:pt idx="8">
                    <c:v>09-Jan-11</c:v>
                  </c:pt>
                  <c:pt idx="9">
                    <c:v>10-Jan-11</c:v>
                  </c:pt>
                  <c:pt idx="10">
                    <c:v>11-Jan-11</c:v>
                  </c:pt>
                  <c:pt idx="11">
                    <c:v>12-Jan-11</c:v>
                  </c:pt>
                  <c:pt idx="12">
                    <c:v>13-Jan-11</c:v>
                  </c:pt>
                  <c:pt idx="13">
                    <c:v>14-Jan-11</c:v>
                  </c:pt>
                  <c:pt idx="14">
                    <c:v>15-Jan-11</c:v>
                  </c:pt>
                  <c:pt idx="15">
                    <c:v>16-Jan-11</c:v>
                  </c:pt>
                  <c:pt idx="16">
                    <c:v>17-Jan-11</c:v>
                  </c:pt>
                  <c:pt idx="17">
                    <c:v>18-Jan-11</c:v>
                  </c:pt>
                  <c:pt idx="18">
                    <c:v>19-Jan-11</c:v>
                  </c:pt>
                  <c:pt idx="19">
                    <c:v>20-Jan-11</c:v>
                  </c:pt>
                  <c:pt idx="20">
                    <c:v>21-Jan-11</c:v>
                  </c:pt>
                  <c:pt idx="21">
                    <c:v>22-Jan-11</c:v>
                  </c:pt>
                  <c:pt idx="22">
                    <c:v>23-Jan-11</c:v>
                  </c:pt>
                  <c:pt idx="23">
                    <c:v>24-Jan-11</c:v>
                  </c:pt>
                  <c:pt idx="24">
                    <c:v>25-Jan-11</c:v>
                  </c:pt>
                  <c:pt idx="25">
                    <c:v>26-Jan-11</c:v>
                  </c:pt>
                  <c:pt idx="26">
                    <c:v>27-Jan-11</c:v>
                  </c:pt>
                  <c:pt idx="27">
                    <c:v>28-Jan-11</c:v>
                  </c:pt>
                  <c:pt idx="28">
                    <c:v>29-Jan-11</c:v>
                  </c:pt>
                  <c:pt idx="29">
                    <c:v>30-Jan-11</c:v>
                  </c:pt>
                  <c:pt idx="30">
                    <c:v>31-Jan-11</c:v>
                  </c:pt>
                  <c:pt idx="31">
                    <c:v>01-Feb-11</c:v>
                  </c:pt>
                  <c:pt idx="32">
                    <c:v>02-Feb-11</c:v>
                  </c:pt>
                  <c:pt idx="33">
                    <c:v>03-Feb-11</c:v>
                  </c:pt>
                  <c:pt idx="34">
                    <c:v>04-Feb-11</c:v>
                  </c:pt>
                  <c:pt idx="35">
                    <c:v>05-Feb-11</c:v>
                  </c:pt>
                  <c:pt idx="36">
                    <c:v>06-Feb-11</c:v>
                  </c:pt>
                  <c:pt idx="37">
                    <c:v>07-Feb-11</c:v>
                  </c:pt>
                  <c:pt idx="38">
                    <c:v>08-Feb-11</c:v>
                  </c:pt>
                  <c:pt idx="39">
                    <c:v>09-Feb-11</c:v>
                  </c:pt>
                  <c:pt idx="40">
                    <c:v>10-Feb-11</c:v>
                  </c:pt>
                  <c:pt idx="41">
                    <c:v>11-Feb-11</c:v>
                  </c:pt>
                  <c:pt idx="42">
                    <c:v>12-Feb-11</c:v>
                  </c:pt>
                  <c:pt idx="43">
                    <c:v>13-Feb-11</c:v>
                  </c:pt>
                  <c:pt idx="44">
                    <c:v>14-Feb-11</c:v>
                  </c:pt>
                  <c:pt idx="45">
                    <c:v>15-Feb-11</c:v>
                  </c:pt>
                  <c:pt idx="46">
                    <c:v>16-Feb-11</c:v>
                  </c:pt>
                  <c:pt idx="47">
                    <c:v>17-Feb-11</c:v>
                  </c:pt>
                  <c:pt idx="48">
                    <c:v>18-Feb-11</c:v>
                  </c:pt>
                  <c:pt idx="49">
                    <c:v>19-Feb-11</c:v>
                  </c:pt>
                  <c:pt idx="50">
                    <c:v>20-Feb-11</c:v>
                  </c:pt>
                  <c:pt idx="51">
                    <c:v>21-Feb-11</c:v>
                  </c:pt>
                  <c:pt idx="52">
                    <c:v>22-Feb-11</c:v>
                  </c:pt>
                  <c:pt idx="53">
                    <c:v>23-Feb-11</c:v>
                  </c:pt>
                  <c:pt idx="54">
                    <c:v>24-Feb-11</c:v>
                  </c:pt>
                  <c:pt idx="55">
                    <c:v>25-Feb-11</c:v>
                  </c:pt>
                  <c:pt idx="56">
                    <c:v>26-Feb-11</c:v>
                  </c:pt>
                  <c:pt idx="57">
                    <c:v>27-Feb-11</c:v>
                  </c:pt>
                  <c:pt idx="58">
                    <c:v>28-Feb-11</c:v>
                  </c:pt>
                  <c:pt idx="59">
                    <c:v>01-Mar-11</c:v>
                  </c:pt>
                  <c:pt idx="60">
                    <c:v>02-Mar-11</c:v>
                  </c:pt>
                  <c:pt idx="61">
                    <c:v>03-Mar-11</c:v>
                  </c:pt>
                  <c:pt idx="62">
                    <c:v>04-Mar-11</c:v>
                  </c:pt>
                  <c:pt idx="63">
                    <c:v>05-Mar-11</c:v>
                  </c:pt>
                  <c:pt idx="64">
                    <c:v>06-Mar-11</c:v>
                  </c:pt>
                  <c:pt idx="65">
                    <c:v>07-Mar-11</c:v>
                  </c:pt>
                  <c:pt idx="66">
                    <c:v>08-Mar-11</c:v>
                  </c:pt>
                  <c:pt idx="67">
                    <c:v>09-Mar-11</c:v>
                  </c:pt>
                  <c:pt idx="68">
                    <c:v>10-Mar-11</c:v>
                  </c:pt>
                  <c:pt idx="69">
                    <c:v>11-Mar-11</c:v>
                  </c:pt>
                  <c:pt idx="70">
                    <c:v>12-Mar-11</c:v>
                  </c:pt>
                  <c:pt idx="71">
                    <c:v>13-Mar-11</c:v>
                  </c:pt>
                  <c:pt idx="72">
                    <c:v>14-Mar-11</c:v>
                  </c:pt>
                  <c:pt idx="73">
                    <c:v>15-Mar-11</c:v>
                  </c:pt>
                  <c:pt idx="74">
                    <c:v>16-Mar-11</c:v>
                  </c:pt>
                  <c:pt idx="75">
                    <c:v>17-Mar-11</c:v>
                  </c:pt>
                  <c:pt idx="76">
                    <c:v>18-Mar-11</c:v>
                  </c:pt>
                  <c:pt idx="77">
                    <c:v>19-Mar-11</c:v>
                  </c:pt>
                  <c:pt idx="78">
                    <c:v>20-Mar-11</c:v>
                  </c:pt>
                  <c:pt idx="79">
                    <c:v>21-Mar-11</c:v>
                  </c:pt>
                  <c:pt idx="80">
                    <c:v>22-Mar-11</c:v>
                  </c:pt>
                  <c:pt idx="81">
                    <c:v>23-Mar-11</c:v>
                  </c:pt>
                  <c:pt idx="82">
                    <c:v>24-Mar-11</c:v>
                  </c:pt>
                  <c:pt idx="83">
                    <c:v>25-Mar-11</c:v>
                  </c:pt>
                  <c:pt idx="84">
                    <c:v>26-Mar-11</c:v>
                  </c:pt>
                  <c:pt idx="85">
                    <c:v>27-Mar-11</c:v>
                  </c:pt>
                  <c:pt idx="86">
                    <c:v>28-Mar-11</c:v>
                  </c:pt>
                  <c:pt idx="87">
                    <c:v>29-Mar-11</c:v>
                  </c:pt>
                  <c:pt idx="88">
                    <c:v>30-Mar-11</c:v>
                  </c:pt>
                  <c:pt idx="89">
                    <c:v>31-Mar-11</c:v>
                  </c:pt>
                  <c:pt idx="90">
                    <c:v>01-Apr-11</c:v>
                  </c:pt>
                  <c:pt idx="91">
                    <c:v>02-Apr-11</c:v>
                  </c:pt>
                  <c:pt idx="92">
                    <c:v>03-Apr-11</c:v>
                  </c:pt>
                  <c:pt idx="93">
                    <c:v>04-Apr-11</c:v>
                  </c:pt>
                  <c:pt idx="94">
                    <c:v>05-Apr-11</c:v>
                  </c:pt>
                  <c:pt idx="95">
                    <c:v>06-Apr-11</c:v>
                  </c:pt>
                  <c:pt idx="96">
                    <c:v>07-Apr-11</c:v>
                  </c:pt>
                  <c:pt idx="97">
                    <c:v>08-Apr-11</c:v>
                  </c:pt>
                  <c:pt idx="98">
                    <c:v>09-Apr-11</c:v>
                  </c:pt>
                  <c:pt idx="99">
                    <c:v>10-Apr-11</c:v>
                  </c:pt>
                  <c:pt idx="100">
                    <c:v>11-Apr-11</c:v>
                  </c:pt>
                  <c:pt idx="101">
                    <c:v>12-Apr-11</c:v>
                  </c:pt>
                  <c:pt idx="102">
                    <c:v>13-Apr-11</c:v>
                  </c:pt>
                  <c:pt idx="103">
                    <c:v>14-Apr-11</c:v>
                  </c:pt>
                  <c:pt idx="104">
                    <c:v>15-Apr-11</c:v>
                  </c:pt>
                  <c:pt idx="105">
                    <c:v>16-Apr-11</c:v>
                  </c:pt>
                  <c:pt idx="106">
                    <c:v>17-Apr-11</c:v>
                  </c:pt>
                  <c:pt idx="107">
                    <c:v>18-Apr-11</c:v>
                  </c:pt>
                  <c:pt idx="108">
                    <c:v>19-Apr-11</c:v>
                  </c:pt>
                  <c:pt idx="109">
                    <c:v>20-Apr-11</c:v>
                  </c:pt>
                  <c:pt idx="110">
                    <c:v>21-Apr-11</c:v>
                  </c:pt>
                  <c:pt idx="111">
                    <c:v>22-Apr-11</c:v>
                  </c:pt>
                  <c:pt idx="112">
                    <c:v>23-Apr-11</c:v>
                  </c:pt>
                  <c:pt idx="113">
                    <c:v>24-Apr-11</c:v>
                  </c:pt>
                  <c:pt idx="114">
                    <c:v>25-Apr-11</c:v>
                  </c:pt>
                  <c:pt idx="115">
                    <c:v>26-Apr-11</c:v>
                  </c:pt>
                  <c:pt idx="116">
                    <c:v>27-Apr-11</c:v>
                  </c:pt>
                  <c:pt idx="117">
                    <c:v>28-Apr-11</c:v>
                  </c:pt>
                  <c:pt idx="118">
                    <c:v>29-Apr-11</c:v>
                  </c:pt>
                  <c:pt idx="119">
                    <c:v>30-Apr-11</c:v>
                  </c:pt>
                  <c:pt idx="120">
                    <c:v>01-May-11</c:v>
                  </c:pt>
                  <c:pt idx="121">
                    <c:v>02-May-11</c:v>
                  </c:pt>
                  <c:pt idx="122">
                    <c:v>03-May-11</c:v>
                  </c:pt>
                  <c:pt idx="123">
                    <c:v>04-May-11</c:v>
                  </c:pt>
                  <c:pt idx="124">
                    <c:v>05-May-11</c:v>
                  </c:pt>
                  <c:pt idx="125">
                    <c:v>06-May-11</c:v>
                  </c:pt>
                  <c:pt idx="126">
                    <c:v>07-May-11</c:v>
                  </c:pt>
                  <c:pt idx="127">
                    <c:v>08-May-11</c:v>
                  </c:pt>
                  <c:pt idx="128">
                    <c:v>09-May-11</c:v>
                  </c:pt>
                  <c:pt idx="129">
                    <c:v>10-May-11</c:v>
                  </c:pt>
                  <c:pt idx="130">
                    <c:v>11-May-11</c:v>
                  </c:pt>
                  <c:pt idx="131">
                    <c:v>12-May-11</c:v>
                  </c:pt>
                  <c:pt idx="132">
                    <c:v>13-May-11</c:v>
                  </c:pt>
                  <c:pt idx="133">
                    <c:v>14-May-11</c:v>
                  </c:pt>
                  <c:pt idx="134">
                    <c:v>15-May-11</c:v>
                  </c:pt>
                  <c:pt idx="135">
                    <c:v>16-May-11</c:v>
                  </c:pt>
                  <c:pt idx="136">
                    <c:v>17-May-11</c:v>
                  </c:pt>
                  <c:pt idx="137">
                    <c:v>18-May-11</c:v>
                  </c:pt>
                  <c:pt idx="138">
                    <c:v>19-May-11</c:v>
                  </c:pt>
                  <c:pt idx="139">
                    <c:v>20-May-11</c:v>
                  </c:pt>
                  <c:pt idx="140">
                    <c:v>21-May-11</c:v>
                  </c:pt>
                  <c:pt idx="141">
                    <c:v>22-May-11</c:v>
                  </c:pt>
                  <c:pt idx="142">
                    <c:v>23-May-11</c:v>
                  </c:pt>
                  <c:pt idx="143">
                    <c:v>24-May-11</c:v>
                  </c:pt>
                  <c:pt idx="144">
                    <c:v>25-May-11</c:v>
                  </c:pt>
                  <c:pt idx="145">
                    <c:v>26-May-11</c:v>
                  </c:pt>
                  <c:pt idx="146">
                    <c:v>27-May-11</c:v>
                  </c:pt>
                  <c:pt idx="147">
                    <c:v>28-May-11</c:v>
                  </c:pt>
                  <c:pt idx="148">
                    <c:v>29-May-11</c:v>
                  </c:pt>
                  <c:pt idx="149">
                    <c:v>30-May-11</c:v>
                  </c:pt>
                  <c:pt idx="150">
                    <c:v>31-May-11</c:v>
                  </c:pt>
                  <c:pt idx="151">
                    <c:v>01-Jun-11</c:v>
                  </c:pt>
                  <c:pt idx="152">
                    <c:v>02-Jun-11</c:v>
                  </c:pt>
                  <c:pt idx="153">
                    <c:v>03-Jun-11</c:v>
                  </c:pt>
                  <c:pt idx="154">
                    <c:v>04-Jun-11</c:v>
                  </c:pt>
                  <c:pt idx="155">
                    <c:v>05-Jun-11</c:v>
                  </c:pt>
                  <c:pt idx="156">
                    <c:v>06-Jun-11</c:v>
                  </c:pt>
                  <c:pt idx="157">
                    <c:v>07-Jun-11</c:v>
                  </c:pt>
                  <c:pt idx="158">
                    <c:v>08-Jun-11</c:v>
                  </c:pt>
                  <c:pt idx="159">
                    <c:v>09-Jun-11</c:v>
                  </c:pt>
                  <c:pt idx="160">
                    <c:v>10-Jun-11</c:v>
                  </c:pt>
                  <c:pt idx="161">
                    <c:v>11-Jun-11</c:v>
                  </c:pt>
                  <c:pt idx="162">
                    <c:v>12-Jun-11</c:v>
                  </c:pt>
                  <c:pt idx="163">
                    <c:v>13-Jun-11</c:v>
                  </c:pt>
                  <c:pt idx="164">
                    <c:v>14-Jun-11</c:v>
                  </c:pt>
                  <c:pt idx="165">
                    <c:v>15-Jun-11</c:v>
                  </c:pt>
                  <c:pt idx="166">
                    <c:v>16-Jun-11</c:v>
                  </c:pt>
                  <c:pt idx="167">
                    <c:v>17-Jun-11</c:v>
                  </c:pt>
                  <c:pt idx="168">
                    <c:v>18-Jun-11</c:v>
                  </c:pt>
                  <c:pt idx="169">
                    <c:v>19-Jun-11</c:v>
                  </c:pt>
                  <c:pt idx="170">
                    <c:v>20-Jun-11</c:v>
                  </c:pt>
                  <c:pt idx="171">
                    <c:v>21-Jun-11</c:v>
                  </c:pt>
                  <c:pt idx="172">
                    <c:v>22-Jun-11</c:v>
                  </c:pt>
                  <c:pt idx="173">
                    <c:v>23-Jun-11</c:v>
                  </c:pt>
                  <c:pt idx="174">
                    <c:v>24-Jun-11</c:v>
                  </c:pt>
                  <c:pt idx="175">
                    <c:v>25-Jun-11</c:v>
                  </c:pt>
                  <c:pt idx="176">
                    <c:v>26-Jun-11</c:v>
                  </c:pt>
                  <c:pt idx="177">
                    <c:v>27-Jun-11</c:v>
                  </c:pt>
                  <c:pt idx="178">
                    <c:v>28-Jun-11</c:v>
                  </c:pt>
                  <c:pt idx="179">
                    <c:v>29-Jun-11</c:v>
                  </c:pt>
                  <c:pt idx="180">
                    <c:v>30-Jun-11</c:v>
                  </c:pt>
                </c:lvl>
                <c:lvl>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2</c:v>
                  </c:pt>
                  <c:pt idx="32">
                    <c:v>2</c:v>
                  </c:pt>
                  <c:pt idx="33">
                    <c:v>2</c:v>
                  </c:pt>
                  <c:pt idx="34">
                    <c:v>2</c:v>
                  </c:pt>
                  <c:pt idx="35">
                    <c:v>2</c:v>
                  </c:pt>
                  <c:pt idx="36">
                    <c:v>2</c:v>
                  </c:pt>
                  <c:pt idx="37">
                    <c:v>2</c:v>
                  </c:pt>
                  <c:pt idx="38">
                    <c:v>2</c:v>
                  </c:pt>
                  <c:pt idx="39">
                    <c:v>2</c:v>
                  </c:pt>
                  <c:pt idx="40">
                    <c:v>2</c:v>
                  </c:pt>
                  <c:pt idx="41">
                    <c:v>2</c:v>
                  </c:pt>
                  <c:pt idx="42">
                    <c:v>2</c:v>
                  </c:pt>
                  <c:pt idx="43">
                    <c:v>2</c:v>
                  </c:pt>
                  <c:pt idx="44">
                    <c:v>2</c:v>
                  </c:pt>
                  <c:pt idx="45">
                    <c:v>2</c:v>
                  </c:pt>
                  <c:pt idx="46">
                    <c:v>2</c:v>
                  </c:pt>
                  <c:pt idx="47">
                    <c:v>2</c:v>
                  </c:pt>
                  <c:pt idx="48">
                    <c:v>2</c:v>
                  </c:pt>
                  <c:pt idx="49">
                    <c:v>2</c:v>
                  </c:pt>
                  <c:pt idx="50">
                    <c:v>2</c:v>
                  </c:pt>
                  <c:pt idx="51">
                    <c:v>2</c:v>
                  </c:pt>
                  <c:pt idx="52">
                    <c:v>2</c:v>
                  </c:pt>
                  <c:pt idx="53">
                    <c:v>2</c:v>
                  </c:pt>
                  <c:pt idx="54">
                    <c:v>2</c:v>
                  </c:pt>
                  <c:pt idx="55">
                    <c:v>2</c:v>
                  </c:pt>
                  <c:pt idx="56">
                    <c:v>2</c:v>
                  </c:pt>
                  <c:pt idx="57">
                    <c:v>2</c:v>
                  </c:pt>
                  <c:pt idx="58">
                    <c:v>2</c:v>
                  </c:pt>
                  <c:pt idx="59">
                    <c:v>3</c:v>
                  </c:pt>
                  <c:pt idx="60">
                    <c:v>3</c:v>
                  </c:pt>
                  <c:pt idx="61">
                    <c:v>3</c:v>
                  </c:pt>
                  <c:pt idx="62">
                    <c:v>3</c:v>
                  </c:pt>
                  <c:pt idx="63">
                    <c:v>3</c:v>
                  </c:pt>
                  <c:pt idx="64">
                    <c:v>3</c:v>
                  </c:pt>
                  <c:pt idx="65">
                    <c:v>3</c:v>
                  </c:pt>
                  <c:pt idx="66">
                    <c:v>3</c:v>
                  </c:pt>
                  <c:pt idx="67">
                    <c:v>3</c:v>
                  </c:pt>
                  <c:pt idx="68">
                    <c:v>3</c:v>
                  </c:pt>
                  <c:pt idx="69">
                    <c:v>3</c:v>
                  </c:pt>
                  <c:pt idx="70">
                    <c:v>3</c:v>
                  </c:pt>
                  <c:pt idx="71">
                    <c:v>3</c:v>
                  </c:pt>
                  <c:pt idx="72">
                    <c:v>3</c:v>
                  </c:pt>
                  <c:pt idx="73">
                    <c:v>3</c:v>
                  </c:pt>
                  <c:pt idx="74">
                    <c:v>3</c:v>
                  </c:pt>
                  <c:pt idx="75">
                    <c:v>3</c:v>
                  </c:pt>
                  <c:pt idx="76">
                    <c:v>3</c:v>
                  </c:pt>
                  <c:pt idx="77">
                    <c:v>3</c:v>
                  </c:pt>
                  <c:pt idx="78">
                    <c:v>3</c:v>
                  </c:pt>
                  <c:pt idx="79">
                    <c:v>3</c:v>
                  </c:pt>
                  <c:pt idx="80">
                    <c:v>3</c:v>
                  </c:pt>
                  <c:pt idx="81">
                    <c:v>3</c:v>
                  </c:pt>
                  <c:pt idx="82">
                    <c:v>3</c:v>
                  </c:pt>
                  <c:pt idx="83">
                    <c:v>3</c:v>
                  </c:pt>
                  <c:pt idx="84">
                    <c:v>3</c:v>
                  </c:pt>
                  <c:pt idx="85">
                    <c:v>3</c:v>
                  </c:pt>
                  <c:pt idx="86">
                    <c:v>3</c:v>
                  </c:pt>
                  <c:pt idx="87">
                    <c:v>3</c:v>
                  </c:pt>
                  <c:pt idx="88">
                    <c:v>3</c:v>
                  </c:pt>
                  <c:pt idx="89">
                    <c:v>3</c:v>
                  </c:pt>
                  <c:pt idx="90">
                    <c:v>4</c:v>
                  </c:pt>
                  <c:pt idx="91">
                    <c:v>4</c:v>
                  </c:pt>
                  <c:pt idx="92">
                    <c:v>4</c:v>
                  </c:pt>
                  <c:pt idx="93">
                    <c:v>4</c:v>
                  </c:pt>
                  <c:pt idx="94">
                    <c:v>4</c:v>
                  </c:pt>
                  <c:pt idx="95">
                    <c:v>4</c:v>
                  </c:pt>
                  <c:pt idx="96">
                    <c:v>4</c:v>
                  </c:pt>
                  <c:pt idx="97">
                    <c:v>4</c:v>
                  </c:pt>
                  <c:pt idx="98">
                    <c:v>4</c:v>
                  </c:pt>
                  <c:pt idx="99">
                    <c:v>4</c:v>
                  </c:pt>
                  <c:pt idx="100">
                    <c:v>4</c:v>
                  </c:pt>
                  <c:pt idx="101">
                    <c:v>4</c:v>
                  </c:pt>
                  <c:pt idx="102">
                    <c:v>4</c:v>
                  </c:pt>
                  <c:pt idx="103">
                    <c:v>4</c:v>
                  </c:pt>
                  <c:pt idx="104">
                    <c:v>4</c:v>
                  </c:pt>
                  <c:pt idx="105">
                    <c:v>4</c:v>
                  </c:pt>
                  <c:pt idx="106">
                    <c:v>4</c:v>
                  </c:pt>
                  <c:pt idx="107">
                    <c:v>4</c:v>
                  </c:pt>
                  <c:pt idx="108">
                    <c:v>4</c:v>
                  </c:pt>
                  <c:pt idx="109">
                    <c:v>4</c:v>
                  </c:pt>
                  <c:pt idx="110">
                    <c:v>4</c:v>
                  </c:pt>
                  <c:pt idx="111">
                    <c:v>4</c:v>
                  </c:pt>
                  <c:pt idx="112">
                    <c:v>4</c:v>
                  </c:pt>
                  <c:pt idx="113">
                    <c:v>4</c:v>
                  </c:pt>
                  <c:pt idx="114">
                    <c:v>4</c:v>
                  </c:pt>
                  <c:pt idx="115">
                    <c:v>4</c:v>
                  </c:pt>
                  <c:pt idx="116">
                    <c:v>4</c:v>
                  </c:pt>
                  <c:pt idx="117">
                    <c:v>4</c:v>
                  </c:pt>
                  <c:pt idx="118">
                    <c:v>4</c:v>
                  </c:pt>
                  <c:pt idx="119">
                    <c:v>4</c:v>
                  </c:pt>
                  <c:pt idx="120">
                    <c:v>5</c:v>
                  </c:pt>
                  <c:pt idx="121">
                    <c:v>5</c:v>
                  </c:pt>
                  <c:pt idx="122">
                    <c:v>5</c:v>
                  </c:pt>
                  <c:pt idx="123">
                    <c:v>5</c:v>
                  </c:pt>
                  <c:pt idx="124">
                    <c:v>5</c:v>
                  </c:pt>
                  <c:pt idx="125">
                    <c:v>5</c:v>
                  </c:pt>
                  <c:pt idx="126">
                    <c:v>5</c:v>
                  </c:pt>
                  <c:pt idx="127">
                    <c:v>5</c:v>
                  </c:pt>
                  <c:pt idx="128">
                    <c:v>5</c:v>
                  </c:pt>
                  <c:pt idx="129">
                    <c:v>5</c:v>
                  </c:pt>
                  <c:pt idx="130">
                    <c:v>5</c:v>
                  </c:pt>
                  <c:pt idx="131">
                    <c:v>5</c:v>
                  </c:pt>
                  <c:pt idx="132">
                    <c:v>5</c:v>
                  </c:pt>
                  <c:pt idx="133">
                    <c:v>5</c:v>
                  </c:pt>
                  <c:pt idx="134">
                    <c:v>5</c:v>
                  </c:pt>
                  <c:pt idx="135">
                    <c:v>5</c:v>
                  </c:pt>
                  <c:pt idx="136">
                    <c:v>5</c:v>
                  </c:pt>
                  <c:pt idx="137">
                    <c:v>5</c:v>
                  </c:pt>
                  <c:pt idx="138">
                    <c:v>5</c:v>
                  </c:pt>
                  <c:pt idx="139">
                    <c:v>5</c:v>
                  </c:pt>
                  <c:pt idx="140">
                    <c:v>5</c:v>
                  </c:pt>
                  <c:pt idx="141">
                    <c:v>5</c:v>
                  </c:pt>
                  <c:pt idx="142">
                    <c:v>5</c:v>
                  </c:pt>
                  <c:pt idx="143">
                    <c:v>5</c:v>
                  </c:pt>
                  <c:pt idx="144">
                    <c:v>5</c:v>
                  </c:pt>
                  <c:pt idx="145">
                    <c:v>5</c:v>
                  </c:pt>
                  <c:pt idx="146">
                    <c:v>5</c:v>
                  </c:pt>
                  <c:pt idx="147">
                    <c:v>5</c:v>
                  </c:pt>
                  <c:pt idx="148">
                    <c:v>5</c:v>
                  </c:pt>
                  <c:pt idx="149">
                    <c:v>5</c:v>
                  </c:pt>
                  <c:pt idx="150">
                    <c:v>5</c:v>
                  </c:pt>
                  <c:pt idx="151">
                    <c:v>6</c:v>
                  </c:pt>
                  <c:pt idx="152">
                    <c:v>6</c:v>
                  </c:pt>
                  <c:pt idx="153">
                    <c:v>6</c:v>
                  </c:pt>
                  <c:pt idx="154">
                    <c:v>6</c:v>
                  </c:pt>
                  <c:pt idx="155">
                    <c:v>6</c:v>
                  </c:pt>
                  <c:pt idx="156">
                    <c:v>6</c:v>
                  </c:pt>
                  <c:pt idx="157">
                    <c:v>6</c:v>
                  </c:pt>
                  <c:pt idx="158">
                    <c:v>6</c:v>
                  </c:pt>
                  <c:pt idx="159">
                    <c:v>6</c:v>
                  </c:pt>
                  <c:pt idx="160">
                    <c:v>6</c:v>
                  </c:pt>
                  <c:pt idx="161">
                    <c:v>6</c:v>
                  </c:pt>
                  <c:pt idx="162">
                    <c:v>6</c:v>
                  </c:pt>
                  <c:pt idx="163">
                    <c:v>6</c:v>
                  </c:pt>
                  <c:pt idx="164">
                    <c:v>6</c:v>
                  </c:pt>
                  <c:pt idx="165">
                    <c:v>6</c:v>
                  </c:pt>
                  <c:pt idx="166">
                    <c:v>6</c:v>
                  </c:pt>
                  <c:pt idx="167">
                    <c:v>6</c:v>
                  </c:pt>
                  <c:pt idx="168">
                    <c:v>6</c:v>
                  </c:pt>
                  <c:pt idx="169">
                    <c:v>6</c:v>
                  </c:pt>
                  <c:pt idx="170">
                    <c:v>6</c:v>
                  </c:pt>
                  <c:pt idx="171">
                    <c:v>6</c:v>
                  </c:pt>
                  <c:pt idx="172">
                    <c:v>6</c:v>
                  </c:pt>
                  <c:pt idx="173">
                    <c:v>6</c:v>
                  </c:pt>
                  <c:pt idx="174">
                    <c:v>6</c:v>
                  </c:pt>
                  <c:pt idx="175">
                    <c:v>6</c:v>
                  </c:pt>
                  <c:pt idx="176">
                    <c:v>6</c:v>
                  </c:pt>
                  <c:pt idx="177">
                    <c:v>6</c:v>
                  </c:pt>
                  <c:pt idx="178">
                    <c:v>6</c:v>
                  </c:pt>
                  <c:pt idx="179">
                    <c:v>6</c:v>
                  </c:pt>
                  <c:pt idx="180">
                    <c:v>6</c:v>
                  </c:pt>
                </c:lvl>
                <c:lvl>
                  <c:pt idx="0">
                    <c:v>2011</c:v>
                  </c:pt>
                  <c:pt idx="1">
                    <c:v>2011</c:v>
                  </c:pt>
                  <c:pt idx="2">
                    <c:v>2011</c:v>
                  </c:pt>
                  <c:pt idx="3">
                    <c:v>2011</c:v>
                  </c:pt>
                  <c:pt idx="4">
                    <c:v>2011</c:v>
                  </c:pt>
                  <c:pt idx="5">
                    <c:v>2011</c:v>
                  </c:pt>
                  <c:pt idx="6">
                    <c:v>2011</c:v>
                  </c:pt>
                  <c:pt idx="7">
                    <c:v>2011</c:v>
                  </c:pt>
                  <c:pt idx="8">
                    <c:v>2011</c:v>
                  </c:pt>
                  <c:pt idx="9">
                    <c:v>2011</c:v>
                  </c:pt>
                  <c:pt idx="10">
                    <c:v>2011</c:v>
                  </c:pt>
                  <c:pt idx="11">
                    <c:v>2011</c:v>
                  </c:pt>
                  <c:pt idx="12">
                    <c:v>2011</c:v>
                  </c:pt>
                  <c:pt idx="13">
                    <c:v>2011</c:v>
                  </c:pt>
                  <c:pt idx="14">
                    <c:v>2011</c:v>
                  </c:pt>
                  <c:pt idx="15">
                    <c:v>2011</c:v>
                  </c:pt>
                  <c:pt idx="16">
                    <c:v>2011</c:v>
                  </c:pt>
                  <c:pt idx="17">
                    <c:v>2011</c:v>
                  </c:pt>
                  <c:pt idx="18">
                    <c:v>2011</c:v>
                  </c:pt>
                  <c:pt idx="19">
                    <c:v>2011</c:v>
                  </c:pt>
                  <c:pt idx="20">
                    <c:v>2011</c:v>
                  </c:pt>
                  <c:pt idx="21">
                    <c:v>2011</c:v>
                  </c:pt>
                  <c:pt idx="22">
                    <c:v>2011</c:v>
                  </c:pt>
                  <c:pt idx="23">
                    <c:v>2011</c:v>
                  </c:pt>
                  <c:pt idx="24">
                    <c:v>2011</c:v>
                  </c:pt>
                  <c:pt idx="25">
                    <c:v>2011</c:v>
                  </c:pt>
                  <c:pt idx="26">
                    <c:v>2011</c:v>
                  </c:pt>
                  <c:pt idx="27">
                    <c:v>2011</c:v>
                  </c:pt>
                  <c:pt idx="28">
                    <c:v>2011</c:v>
                  </c:pt>
                  <c:pt idx="29">
                    <c:v>2011</c:v>
                  </c:pt>
                  <c:pt idx="30">
                    <c:v>2011</c:v>
                  </c:pt>
                  <c:pt idx="31">
                    <c:v>2011</c:v>
                  </c:pt>
                  <c:pt idx="32">
                    <c:v>2011</c:v>
                  </c:pt>
                  <c:pt idx="33">
                    <c:v>2011</c:v>
                  </c:pt>
                  <c:pt idx="34">
                    <c:v>2011</c:v>
                  </c:pt>
                  <c:pt idx="35">
                    <c:v>2011</c:v>
                  </c:pt>
                  <c:pt idx="36">
                    <c:v>2011</c:v>
                  </c:pt>
                  <c:pt idx="37">
                    <c:v>2011</c:v>
                  </c:pt>
                  <c:pt idx="38">
                    <c:v>2011</c:v>
                  </c:pt>
                  <c:pt idx="39">
                    <c:v>2011</c:v>
                  </c:pt>
                  <c:pt idx="40">
                    <c:v>2011</c:v>
                  </c:pt>
                  <c:pt idx="41">
                    <c:v>2011</c:v>
                  </c:pt>
                  <c:pt idx="42">
                    <c:v>2011</c:v>
                  </c:pt>
                  <c:pt idx="43">
                    <c:v>2011</c:v>
                  </c:pt>
                  <c:pt idx="44">
                    <c:v>2011</c:v>
                  </c:pt>
                  <c:pt idx="45">
                    <c:v>2011</c:v>
                  </c:pt>
                  <c:pt idx="46">
                    <c:v>2011</c:v>
                  </c:pt>
                  <c:pt idx="47">
                    <c:v>2011</c:v>
                  </c:pt>
                  <c:pt idx="48">
                    <c:v>2011</c:v>
                  </c:pt>
                  <c:pt idx="49">
                    <c:v>2011</c:v>
                  </c:pt>
                  <c:pt idx="50">
                    <c:v>2011</c:v>
                  </c:pt>
                  <c:pt idx="51">
                    <c:v>2011</c:v>
                  </c:pt>
                  <c:pt idx="52">
                    <c:v>2011</c:v>
                  </c:pt>
                  <c:pt idx="53">
                    <c:v>2011</c:v>
                  </c:pt>
                  <c:pt idx="54">
                    <c:v>2011</c:v>
                  </c:pt>
                  <c:pt idx="55">
                    <c:v>2011</c:v>
                  </c:pt>
                  <c:pt idx="56">
                    <c:v>2011</c:v>
                  </c:pt>
                  <c:pt idx="57">
                    <c:v>2011</c:v>
                  </c:pt>
                  <c:pt idx="58">
                    <c:v>2011</c:v>
                  </c:pt>
                  <c:pt idx="59">
                    <c:v>2011</c:v>
                  </c:pt>
                  <c:pt idx="60">
                    <c:v>2011</c:v>
                  </c:pt>
                  <c:pt idx="61">
                    <c:v>2011</c:v>
                  </c:pt>
                  <c:pt idx="62">
                    <c:v>2011</c:v>
                  </c:pt>
                  <c:pt idx="63">
                    <c:v>2011</c:v>
                  </c:pt>
                  <c:pt idx="64">
                    <c:v>2011</c:v>
                  </c:pt>
                  <c:pt idx="65">
                    <c:v>2011</c:v>
                  </c:pt>
                  <c:pt idx="66">
                    <c:v>2011</c:v>
                  </c:pt>
                  <c:pt idx="67">
                    <c:v>2011</c:v>
                  </c:pt>
                  <c:pt idx="68">
                    <c:v>2011</c:v>
                  </c:pt>
                  <c:pt idx="69">
                    <c:v>2011</c:v>
                  </c:pt>
                  <c:pt idx="70">
                    <c:v>2011</c:v>
                  </c:pt>
                  <c:pt idx="71">
                    <c:v>2011</c:v>
                  </c:pt>
                  <c:pt idx="72">
                    <c:v>2011</c:v>
                  </c:pt>
                  <c:pt idx="73">
                    <c:v>2011</c:v>
                  </c:pt>
                  <c:pt idx="74">
                    <c:v>2011</c:v>
                  </c:pt>
                  <c:pt idx="75">
                    <c:v>2011</c:v>
                  </c:pt>
                  <c:pt idx="76">
                    <c:v>2011</c:v>
                  </c:pt>
                  <c:pt idx="77">
                    <c:v>2011</c:v>
                  </c:pt>
                  <c:pt idx="78">
                    <c:v>2011</c:v>
                  </c:pt>
                  <c:pt idx="79">
                    <c:v>2011</c:v>
                  </c:pt>
                  <c:pt idx="80">
                    <c:v>2011</c:v>
                  </c:pt>
                  <c:pt idx="81">
                    <c:v>2011</c:v>
                  </c:pt>
                  <c:pt idx="82">
                    <c:v>2011</c:v>
                  </c:pt>
                  <c:pt idx="83">
                    <c:v>2011</c:v>
                  </c:pt>
                  <c:pt idx="84">
                    <c:v>2011</c:v>
                  </c:pt>
                  <c:pt idx="85">
                    <c:v>2011</c:v>
                  </c:pt>
                  <c:pt idx="86">
                    <c:v>2011</c:v>
                  </c:pt>
                  <c:pt idx="87">
                    <c:v>2011</c:v>
                  </c:pt>
                  <c:pt idx="88">
                    <c:v>2011</c:v>
                  </c:pt>
                  <c:pt idx="89">
                    <c:v>2011</c:v>
                  </c:pt>
                  <c:pt idx="90">
                    <c:v>2011</c:v>
                  </c:pt>
                  <c:pt idx="91">
                    <c:v>2011</c:v>
                  </c:pt>
                  <c:pt idx="92">
                    <c:v>2011</c:v>
                  </c:pt>
                  <c:pt idx="93">
                    <c:v>2011</c:v>
                  </c:pt>
                  <c:pt idx="94">
                    <c:v>2011</c:v>
                  </c:pt>
                  <c:pt idx="95">
                    <c:v>2011</c:v>
                  </c:pt>
                  <c:pt idx="96">
                    <c:v>2011</c:v>
                  </c:pt>
                  <c:pt idx="97">
                    <c:v>2011</c:v>
                  </c:pt>
                  <c:pt idx="98">
                    <c:v>2011</c:v>
                  </c:pt>
                  <c:pt idx="99">
                    <c:v>2011</c:v>
                  </c:pt>
                  <c:pt idx="100">
                    <c:v>2011</c:v>
                  </c:pt>
                  <c:pt idx="101">
                    <c:v>2011</c:v>
                  </c:pt>
                  <c:pt idx="102">
                    <c:v>2011</c:v>
                  </c:pt>
                  <c:pt idx="103">
                    <c:v>2011</c:v>
                  </c:pt>
                  <c:pt idx="104">
                    <c:v>2011</c:v>
                  </c:pt>
                  <c:pt idx="105">
                    <c:v>2011</c:v>
                  </c:pt>
                  <c:pt idx="106">
                    <c:v>2011</c:v>
                  </c:pt>
                  <c:pt idx="107">
                    <c:v>2011</c:v>
                  </c:pt>
                  <c:pt idx="108">
                    <c:v>2011</c:v>
                  </c:pt>
                  <c:pt idx="109">
                    <c:v>2011</c:v>
                  </c:pt>
                  <c:pt idx="110">
                    <c:v>2011</c:v>
                  </c:pt>
                  <c:pt idx="111">
                    <c:v>2011</c:v>
                  </c:pt>
                  <c:pt idx="112">
                    <c:v>2011</c:v>
                  </c:pt>
                  <c:pt idx="113">
                    <c:v>2011</c:v>
                  </c:pt>
                  <c:pt idx="114">
                    <c:v>2011</c:v>
                  </c:pt>
                  <c:pt idx="115">
                    <c:v>2011</c:v>
                  </c:pt>
                  <c:pt idx="116">
                    <c:v>2011</c:v>
                  </c:pt>
                  <c:pt idx="117">
                    <c:v>2011</c:v>
                  </c:pt>
                  <c:pt idx="118">
                    <c:v>2011</c:v>
                  </c:pt>
                  <c:pt idx="119">
                    <c:v>2011</c:v>
                  </c:pt>
                  <c:pt idx="120">
                    <c:v>2011</c:v>
                  </c:pt>
                  <c:pt idx="121">
                    <c:v>2011</c:v>
                  </c:pt>
                  <c:pt idx="122">
                    <c:v>2011</c:v>
                  </c:pt>
                  <c:pt idx="123">
                    <c:v>2011</c:v>
                  </c:pt>
                  <c:pt idx="124">
                    <c:v>2011</c:v>
                  </c:pt>
                  <c:pt idx="125">
                    <c:v>2011</c:v>
                  </c:pt>
                  <c:pt idx="126">
                    <c:v>2011</c:v>
                  </c:pt>
                  <c:pt idx="127">
                    <c:v>2011</c:v>
                  </c:pt>
                  <c:pt idx="128">
                    <c:v>2011</c:v>
                  </c:pt>
                  <c:pt idx="129">
                    <c:v>2011</c:v>
                  </c:pt>
                  <c:pt idx="130">
                    <c:v>2011</c:v>
                  </c:pt>
                  <c:pt idx="131">
                    <c:v>2011</c:v>
                  </c:pt>
                  <c:pt idx="132">
                    <c:v>2011</c:v>
                  </c:pt>
                  <c:pt idx="133">
                    <c:v>2011</c:v>
                  </c:pt>
                  <c:pt idx="134">
                    <c:v>2011</c:v>
                  </c:pt>
                  <c:pt idx="135">
                    <c:v>2011</c:v>
                  </c:pt>
                  <c:pt idx="136">
                    <c:v>2011</c:v>
                  </c:pt>
                  <c:pt idx="137">
                    <c:v>2011</c:v>
                  </c:pt>
                  <c:pt idx="138">
                    <c:v>2011</c:v>
                  </c:pt>
                  <c:pt idx="139">
                    <c:v>2011</c:v>
                  </c:pt>
                  <c:pt idx="140">
                    <c:v>2011</c:v>
                  </c:pt>
                  <c:pt idx="141">
                    <c:v>2011</c:v>
                  </c:pt>
                  <c:pt idx="142">
                    <c:v>2011</c:v>
                  </c:pt>
                  <c:pt idx="143">
                    <c:v>2011</c:v>
                  </c:pt>
                  <c:pt idx="144">
                    <c:v>2011</c:v>
                  </c:pt>
                  <c:pt idx="145">
                    <c:v>2011</c:v>
                  </c:pt>
                  <c:pt idx="146">
                    <c:v>2011</c:v>
                  </c:pt>
                  <c:pt idx="147">
                    <c:v>2011</c:v>
                  </c:pt>
                  <c:pt idx="148">
                    <c:v>2011</c:v>
                  </c:pt>
                  <c:pt idx="149">
                    <c:v>2011</c:v>
                  </c:pt>
                  <c:pt idx="150">
                    <c:v>2011</c:v>
                  </c:pt>
                  <c:pt idx="151">
                    <c:v>2011</c:v>
                  </c:pt>
                  <c:pt idx="152">
                    <c:v>2011</c:v>
                  </c:pt>
                  <c:pt idx="153">
                    <c:v>2011</c:v>
                  </c:pt>
                  <c:pt idx="154">
                    <c:v>2011</c:v>
                  </c:pt>
                  <c:pt idx="155">
                    <c:v>2011</c:v>
                  </c:pt>
                  <c:pt idx="156">
                    <c:v>2011</c:v>
                  </c:pt>
                  <c:pt idx="157">
                    <c:v>2011</c:v>
                  </c:pt>
                  <c:pt idx="158">
                    <c:v>2011</c:v>
                  </c:pt>
                  <c:pt idx="159">
                    <c:v>2011</c:v>
                  </c:pt>
                  <c:pt idx="160">
                    <c:v>2011</c:v>
                  </c:pt>
                  <c:pt idx="161">
                    <c:v>2011</c:v>
                  </c:pt>
                  <c:pt idx="162">
                    <c:v>2011</c:v>
                  </c:pt>
                  <c:pt idx="163">
                    <c:v>2011</c:v>
                  </c:pt>
                  <c:pt idx="164">
                    <c:v>2011</c:v>
                  </c:pt>
                  <c:pt idx="165">
                    <c:v>2011</c:v>
                  </c:pt>
                  <c:pt idx="166">
                    <c:v>2011</c:v>
                  </c:pt>
                  <c:pt idx="167">
                    <c:v>2011</c:v>
                  </c:pt>
                  <c:pt idx="168">
                    <c:v>2011</c:v>
                  </c:pt>
                  <c:pt idx="169">
                    <c:v>2011</c:v>
                  </c:pt>
                  <c:pt idx="170">
                    <c:v>2011</c:v>
                  </c:pt>
                  <c:pt idx="171">
                    <c:v>2011</c:v>
                  </c:pt>
                  <c:pt idx="172">
                    <c:v>2011</c:v>
                  </c:pt>
                  <c:pt idx="173">
                    <c:v>2011</c:v>
                  </c:pt>
                  <c:pt idx="174">
                    <c:v>2011</c:v>
                  </c:pt>
                  <c:pt idx="175">
                    <c:v>2011</c:v>
                  </c:pt>
                  <c:pt idx="176">
                    <c:v>2011</c:v>
                  </c:pt>
                  <c:pt idx="177">
                    <c:v>2011</c:v>
                  </c:pt>
                  <c:pt idx="178">
                    <c:v>2011</c:v>
                  </c:pt>
                  <c:pt idx="179">
                    <c:v>2011</c:v>
                  </c:pt>
                  <c:pt idx="180">
                    <c:v>2011</c:v>
                  </c:pt>
                </c:lvl>
              </c:multiLvlStrCache>
            </c:multiLvlStrRef>
          </c:cat>
          <c:val>
            <c:numRef>
              <c:f>FlowsExports!$E$545:$E$725</c:f>
              <c:numCache>
                <c:formatCode>General</c:formatCode>
                <c:ptCount val="181"/>
                <c:pt idx="0">
                  <c:v>10605</c:v>
                </c:pt>
                <c:pt idx="1">
                  <c:v>10618</c:v>
                </c:pt>
                <c:pt idx="2">
                  <c:v>10632</c:v>
                </c:pt>
                <c:pt idx="3">
                  <c:v>10641</c:v>
                </c:pt>
                <c:pt idx="4">
                  <c:v>12773</c:v>
                </c:pt>
                <c:pt idx="5">
                  <c:v>12737</c:v>
                </c:pt>
                <c:pt idx="6">
                  <c:v>12808</c:v>
                </c:pt>
                <c:pt idx="7">
                  <c:v>12804</c:v>
                </c:pt>
                <c:pt idx="8">
                  <c:v>12333</c:v>
                </c:pt>
                <c:pt idx="9">
                  <c:v>11427</c:v>
                </c:pt>
                <c:pt idx="10">
                  <c:v>11868</c:v>
                </c:pt>
                <c:pt idx="11">
                  <c:v>11481</c:v>
                </c:pt>
                <c:pt idx="12">
                  <c:v>11626</c:v>
                </c:pt>
                <c:pt idx="13">
                  <c:v>11634</c:v>
                </c:pt>
                <c:pt idx="14">
                  <c:v>11139</c:v>
                </c:pt>
                <c:pt idx="15">
                  <c:v>11151</c:v>
                </c:pt>
                <c:pt idx="16">
                  <c:v>11586</c:v>
                </c:pt>
                <c:pt idx="17">
                  <c:v>11641</c:v>
                </c:pt>
                <c:pt idx="18">
                  <c:v>10860</c:v>
                </c:pt>
                <c:pt idx="19">
                  <c:v>11643</c:v>
                </c:pt>
                <c:pt idx="20">
                  <c:v>11118</c:v>
                </c:pt>
                <c:pt idx="21">
                  <c:v>10304</c:v>
                </c:pt>
                <c:pt idx="22">
                  <c:v>10613</c:v>
                </c:pt>
                <c:pt idx="23">
                  <c:v>9123</c:v>
                </c:pt>
                <c:pt idx="24">
                  <c:v>8078</c:v>
                </c:pt>
                <c:pt idx="25">
                  <c:v>8108</c:v>
                </c:pt>
                <c:pt idx="26">
                  <c:v>8131</c:v>
                </c:pt>
                <c:pt idx="27">
                  <c:v>7862</c:v>
                </c:pt>
                <c:pt idx="28">
                  <c:v>9000</c:v>
                </c:pt>
                <c:pt idx="29">
                  <c:v>9803</c:v>
                </c:pt>
                <c:pt idx="30">
                  <c:v>9679</c:v>
                </c:pt>
                <c:pt idx="31">
                  <c:v>9786</c:v>
                </c:pt>
                <c:pt idx="32">
                  <c:v>9021</c:v>
                </c:pt>
                <c:pt idx="33">
                  <c:v>9299</c:v>
                </c:pt>
                <c:pt idx="34">
                  <c:v>8697</c:v>
                </c:pt>
                <c:pt idx="35">
                  <c:v>9260</c:v>
                </c:pt>
                <c:pt idx="36">
                  <c:v>9248</c:v>
                </c:pt>
                <c:pt idx="37">
                  <c:v>9092</c:v>
                </c:pt>
                <c:pt idx="38">
                  <c:v>8816</c:v>
                </c:pt>
                <c:pt idx="39">
                  <c:v>8811</c:v>
                </c:pt>
                <c:pt idx="40">
                  <c:v>8306</c:v>
                </c:pt>
                <c:pt idx="41">
                  <c:v>8729</c:v>
                </c:pt>
                <c:pt idx="42">
                  <c:v>8722</c:v>
                </c:pt>
                <c:pt idx="43">
                  <c:v>9058</c:v>
                </c:pt>
                <c:pt idx="44">
                  <c:v>8968</c:v>
                </c:pt>
                <c:pt idx="45">
                  <c:v>8976</c:v>
                </c:pt>
                <c:pt idx="46">
                  <c:v>9124</c:v>
                </c:pt>
                <c:pt idx="47">
                  <c:v>9354</c:v>
                </c:pt>
                <c:pt idx="48">
                  <c:v>9366</c:v>
                </c:pt>
                <c:pt idx="49">
                  <c:v>9361</c:v>
                </c:pt>
                <c:pt idx="50">
                  <c:v>9865</c:v>
                </c:pt>
                <c:pt idx="51">
                  <c:v>9864</c:v>
                </c:pt>
                <c:pt idx="52">
                  <c:v>8877</c:v>
                </c:pt>
                <c:pt idx="53">
                  <c:v>8887</c:v>
                </c:pt>
                <c:pt idx="54">
                  <c:v>8396</c:v>
                </c:pt>
                <c:pt idx="55">
                  <c:v>8414</c:v>
                </c:pt>
                <c:pt idx="56">
                  <c:v>8643</c:v>
                </c:pt>
                <c:pt idx="57">
                  <c:v>8660</c:v>
                </c:pt>
                <c:pt idx="58">
                  <c:v>8624</c:v>
                </c:pt>
                <c:pt idx="59">
                  <c:v>8585</c:v>
                </c:pt>
                <c:pt idx="60">
                  <c:v>9340</c:v>
                </c:pt>
                <c:pt idx="61">
                  <c:v>8632</c:v>
                </c:pt>
                <c:pt idx="62">
                  <c:v>8695</c:v>
                </c:pt>
                <c:pt idx="63">
                  <c:v>8507</c:v>
                </c:pt>
                <c:pt idx="64">
                  <c:v>8481</c:v>
                </c:pt>
                <c:pt idx="65">
                  <c:v>8503</c:v>
                </c:pt>
                <c:pt idx="66">
                  <c:v>7982</c:v>
                </c:pt>
                <c:pt idx="67">
                  <c:v>7752</c:v>
                </c:pt>
                <c:pt idx="68">
                  <c:v>7707</c:v>
                </c:pt>
                <c:pt idx="69">
                  <c:v>7717</c:v>
                </c:pt>
                <c:pt idx="70">
                  <c:v>7739</c:v>
                </c:pt>
                <c:pt idx="71">
                  <c:v>8345</c:v>
                </c:pt>
                <c:pt idx="72">
                  <c:v>8012</c:v>
                </c:pt>
                <c:pt idx="73">
                  <c:v>7064</c:v>
                </c:pt>
                <c:pt idx="74">
                  <c:v>7076</c:v>
                </c:pt>
                <c:pt idx="75">
                  <c:v>7058</c:v>
                </c:pt>
                <c:pt idx="76">
                  <c:v>7076</c:v>
                </c:pt>
                <c:pt idx="77">
                  <c:v>7074</c:v>
                </c:pt>
                <c:pt idx="78">
                  <c:v>7081</c:v>
                </c:pt>
                <c:pt idx="79">
                  <c:v>7107</c:v>
                </c:pt>
                <c:pt idx="80">
                  <c:v>8047</c:v>
                </c:pt>
                <c:pt idx="81">
                  <c:v>5417</c:v>
                </c:pt>
                <c:pt idx="82">
                  <c:v>778</c:v>
                </c:pt>
                <c:pt idx="83">
                  <c:v>410</c:v>
                </c:pt>
                <c:pt idx="84">
                  <c:v>959</c:v>
                </c:pt>
                <c:pt idx="85">
                  <c:v>3250</c:v>
                </c:pt>
                <c:pt idx="86">
                  <c:v>4091</c:v>
                </c:pt>
                <c:pt idx="87">
                  <c:v>4326</c:v>
                </c:pt>
                <c:pt idx="88">
                  <c:v>1591</c:v>
                </c:pt>
                <c:pt idx="89">
                  <c:v>5060</c:v>
                </c:pt>
                <c:pt idx="90">
                  <c:v>5456</c:v>
                </c:pt>
                <c:pt idx="91">
                  <c:v>5243</c:v>
                </c:pt>
                <c:pt idx="92">
                  <c:v>5544</c:v>
                </c:pt>
                <c:pt idx="93">
                  <c:v>5744</c:v>
                </c:pt>
                <c:pt idx="94">
                  <c:v>5780</c:v>
                </c:pt>
                <c:pt idx="95">
                  <c:v>5850</c:v>
                </c:pt>
                <c:pt idx="96">
                  <c:v>6104</c:v>
                </c:pt>
                <c:pt idx="97">
                  <c:v>5706</c:v>
                </c:pt>
                <c:pt idx="98">
                  <c:v>5932</c:v>
                </c:pt>
                <c:pt idx="99">
                  <c:v>6919</c:v>
                </c:pt>
                <c:pt idx="100">
                  <c:v>6864</c:v>
                </c:pt>
                <c:pt idx="101">
                  <c:v>6418</c:v>
                </c:pt>
                <c:pt idx="102">
                  <c:v>6429</c:v>
                </c:pt>
                <c:pt idx="103">
                  <c:v>5472</c:v>
                </c:pt>
                <c:pt idx="104">
                  <c:v>5428</c:v>
                </c:pt>
                <c:pt idx="105">
                  <c:v>5444</c:v>
                </c:pt>
                <c:pt idx="106">
                  <c:v>6109</c:v>
                </c:pt>
                <c:pt idx="107">
                  <c:v>6389</c:v>
                </c:pt>
                <c:pt idx="108">
                  <c:v>6364</c:v>
                </c:pt>
                <c:pt idx="109">
                  <c:v>6369</c:v>
                </c:pt>
                <c:pt idx="110">
                  <c:v>6418</c:v>
                </c:pt>
                <c:pt idx="111">
                  <c:v>7908</c:v>
                </c:pt>
                <c:pt idx="112">
                  <c:v>9297</c:v>
                </c:pt>
                <c:pt idx="113">
                  <c:v>8792</c:v>
                </c:pt>
                <c:pt idx="114">
                  <c:v>4660</c:v>
                </c:pt>
                <c:pt idx="115">
                  <c:v>3477</c:v>
                </c:pt>
                <c:pt idx="116">
                  <c:v>4766</c:v>
                </c:pt>
                <c:pt idx="117">
                  <c:v>8522</c:v>
                </c:pt>
                <c:pt idx="118">
                  <c:v>8605</c:v>
                </c:pt>
                <c:pt idx="119">
                  <c:v>4924</c:v>
                </c:pt>
                <c:pt idx="120">
                  <c:v>4938</c:v>
                </c:pt>
                <c:pt idx="121">
                  <c:v>4899</c:v>
                </c:pt>
                <c:pt idx="122">
                  <c:v>4585</c:v>
                </c:pt>
                <c:pt idx="123">
                  <c:v>5356</c:v>
                </c:pt>
                <c:pt idx="124">
                  <c:v>5391</c:v>
                </c:pt>
                <c:pt idx="125">
                  <c:v>4700</c:v>
                </c:pt>
                <c:pt idx="126">
                  <c:v>4219</c:v>
                </c:pt>
                <c:pt idx="127">
                  <c:v>3712</c:v>
                </c:pt>
                <c:pt idx="128">
                  <c:v>3651</c:v>
                </c:pt>
                <c:pt idx="129">
                  <c:v>3565</c:v>
                </c:pt>
                <c:pt idx="130">
                  <c:v>3552</c:v>
                </c:pt>
                <c:pt idx="131">
                  <c:v>3551</c:v>
                </c:pt>
                <c:pt idx="132">
                  <c:v>3560</c:v>
                </c:pt>
                <c:pt idx="133">
                  <c:v>3625</c:v>
                </c:pt>
                <c:pt idx="134">
                  <c:v>3914</c:v>
                </c:pt>
                <c:pt idx="135">
                  <c:v>4309</c:v>
                </c:pt>
                <c:pt idx="136">
                  <c:v>4282</c:v>
                </c:pt>
                <c:pt idx="137">
                  <c:v>3626</c:v>
                </c:pt>
                <c:pt idx="138">
                  <c:v>2651</c:v>
                </c:pt>
                <c:pt idx="139">
                  <c:v>2701</c:v>
                </c:pt>
                <c:pt idx="140">
                  <c:v>2714</c:v>
                </c:pt>
                <c:pt idx="141">
                  <c:v>2730</c:v>
                </c:pt>
                <c:pt idx="142">
                  <c:v>2723</c:v>
                </c:pt>
                <c:pt idx="143">
                  <c:v>2727</c:v>
                </c:pt>
                <c:pt idx="144">
                  <c:v>2730</c:v>
                </c:pt>
                <c:pt idx="145">
                  <c:v>2776</c:v>
                </c:pt>
                <c:pt idx="146">
                  <c:v>2626</c:v>
                </c:pt>
                <c:pt idx="147">
                  <c:v>2724</c:v>
                </c:pt>
                <c:pt idx="148">
                  <c:v>2698</c:v>
                </c:pt>
                <c:pt idx="149">
                  <c:v>2709</c:v>
                </c:pt>
                <c:pt idx="150">
                  <c:v>2709</c:v>
                </c:pt>
                <c:pt idx="151">
                  <c:v>6916</c:v>
                </c:pt>
                <c:pt idx="152">
                  <c:v>9575</c:v>
                </c:pt>
                <c:pt idx="153">
                  <c:v>10458</c:v>
                </c:pt>
                <c:pt idx="154">
                  <c:v>10312</c:v>
                </c:pt>
                <c:pt idx="155">
                  <c:v>10276</c:v>
                </c:pt>
                <c:pt idx="156">
                  <c:v>10205</c:v>
                </c:pt>
                <c:pt idx="157">
                  <c:v>9963</c:v>
                </c:pt>
                <c:pt idx="158">
                  <c:v>9397</c:v>
                </c:pt>
                <c:pt idx="159">
                  <c:v>9158</c:v>
                </c:pt>
                <c:pt idx="160">
                  <c:v>9169</c:v>
                </c:pt>
                <c:pt idx="161">
                  <c:v>8648</c:v>
                </c:pt>
                <c:pt idx="162">
                  <c:v>9700</c:v>
                </c:pt>
                <c:pt idx="163">
                  <c:v>9219</c:v>
                </c:pt>
                <c:pt idx="164">
                  <c:v>9233</c:v>
                </c:pt>
                <c:pt idx="165">
                  <c:v>9253</c:v>
                </c:pt>
                <c:pt idx="166">
                  <c:v>9932</c:v>
                </c:pt>
                <c:pt idx="167">
                  <c:v>9941</c:v>
                </c:pt>
                <c:pt idx="168">
                  <c:v>9937</c:v>
                </c:pt>
                <c:pt idx="169">
                  <c:v>9919</c:v>
                </c:pt>
                <c:pt idx="170">
                  <c:v>9925</c:v>
                </c:pt>
                <c:pt idx="171">
                  <c:v>9943</c:v>
                </c:pt>
                <c:pt idx="172">
                  <c:v>9969</c:v>
                </c:pt>
                <c:pt idx="173">
                  <c:v>10822</c:v>
                </c:pt>
                <c:pt idx="174">
                  <c:v>11247</c:v>
                </c:pt>
                <c:pt idx="175">
                  <c:v>11165</c:v>
                </c:pt>
                <c:pt idx="176">
                  <c:v>11175</c:v>
                </c:pt>
                <c:pt idx="177">
                  <c:v>11183</c:v>
                </c:pt>
                <c:pt idx="178">
                  <c:v>11122</c:v>
                </c:pt>
                <c:pt idx="179">
                  <c:v>11158</c:v>
                </c:pt>
                <c:pt idx="180">
                  <c:v>11086</c:v>
                </c:pt>
              </c:numCache>
            </c:numRef>
          </c:val>
          <c:smooth val="0"/>
        </c:ser>
        <c:ser>
          <c:idx val="2"/>
          <c:order val="2"/>
          <c:tx>
            <c:strRef>
              <c:f>FlowsExports!$F$1</c:f>
              <c:strCache>
                <c:ptCount val="1"/>
                <c:pt idx="0">
                  <c:v>WEST</c:v>
                </c:pt>
              </c:strCache>
            </c:strRef>
          </c:tx>
          <c:spPr>
            <a:ln>
              <a:solidFill>
                <a:srgbClr val="00B0F0"/>
              </a:solidFill>
            </a:ln>
          </c:spPr>
          <c:marker>
            <c:symbol val="none"/>
          </c:marker>
          <c:cat>
            <c:multiLvlStrRef>
              <c:f>FlowsExports!$A$545:$C$725</c:f>
              <c:multiLvlStrCache>
                <c:ptCount val="181"/>
                <c:lvl>
                  <c:pt idx="0">
                    <c:v>01-Jan-11</c:v>
                  </c:pt>
                  <c:pt idx="1">
                    <c:v>02-Jan-11</c:v>
                  </c:pt>
                  <c:pt idx="2">
                    <c:v>03-Jan-11</c:v>
                  </c:pt>
                  <c:pt idx="3">
                    <c:v>04-Jan-11</c:v>
                  </c:pt>
                  <c:pt idx="4">
                    <c:v>05-Jan-11</c:v>
                  </c:pt>
                  <c:pt idx="5">
                    <c:v>06-Jan-11</c:v>
                  </c:pt>
                  <c:pt idx="6">
                    <c:v>07-Jan-11</c:v>
                  </c:pt>
                  <c:pt idx="7">
                    <c:v>08-Jan-11</c:v>
                  </c:pt>
                  <c:pt idx="8">
                    <c:v>09-Jan-11</c:v>
                  </c:pt>
                  <c:pt idx="9">
                    <c:v>10-Jan-11</c:v>
                  </c:pt>
                  <c:pt idx="10">
                    <c:v>11-Jan-11</c:v>
                  </c:pt>
                  <c:pt idx="11">
                    <c:v>12-Jan-11</c:v>
                  </c:pt>
                  <c:pt idx="12">
                    <c:v>13-Jan-11</c:v>
                  </c:pt>
                  <c:pt idx="13">
                    <c:v>14-Jan-11</c:v>
                  </c:pt>
                  <c:pt idx="14">
                    <c:v>15-Jan-11</c:v>
                  </c:pt>
                  <c:pt idx="15">
                    <c:v>16-Jan-11</c:v>
                  </c:pt>
                  <c:pt idx="16">
                    <c:v>17-Jan-11</c:v>
                  </c:pt>
                  <c:pt idx="17">
                    <c:v>18-Jan-11</c:v>
                  </c:pt>
                  <c:pt idx="18">
                    <c:v>19-Jan-11</c:v>
                  </c:pt>
                  <c:pt idx="19">
                    <c:v>20-Jan-11</c:v>
                  </c:pt>
                  <c:pt idx="20">
                    <c:v>21-Jan-11</c:v>
                  </c:pt>
                  <c:pt idx="21">
                    <c:v>22-Jan-11</c:v>
                  </c:pt>
                  <c:pt idx="22">
                    <c:v>23-Jan-11</c:v>
                  </c:pt>
                  <c:pt idx="23">
                    <c:v>24-Jan-11</c:v>
                  </c:pt>
                  <c:pt idx="24">
                    <c:v>25-Jan-11</c:v>
                  </c:pt>
                  <c:pt idx="25">
                    <c:v>26-Jan-11</c:v>
                  </c:pt>
                  <c:pt idx="26">
                    <c:v>27-Jan-11</c:v>
                  </c:pt>
                  <c:pt idx="27">
                    <c:v>28-Jan-11</c:v>
                  </c:pt>
                  <c:pt idx="28">
                    <c:v>29-Jan-11</c:v>
                  </c:pt>
                  <c:pt idx="29">
                    <c:v>30-Jan-11</c:v>
                  </c:pt>
                  <c:pt idx="30">
                    <c:v>31-Jan-11</c:v>
                  </c:pt>
                  <c:pt idx="31">
                    <c:v>01-Feb-11</c:v>
                  </c:pt>
                  <c:pt idx="32">
                    <c:v>02-Feb-11</c:v>
                  </c:pt>
                  <c:pt idx="33">
                    <c:v>03-Feb-11</c:v>
                  </c:pt>
                  <c:pt idx="34">
                    <c:v>04-Feb-11</c:v>
                  </c:pt>
                  <c:pt idx="35">
                    <c:v>05-Feb-11</c:v>
                  </c:pt>
                  <c:pt idx="36">
                    <c:v>06-Feb-11</c:v>
                  </c:pt>
                  <c:pt idx="37">
                    <c:v>07-Feb-11</c:v>
                  </c:pt>
                  <c:pt idx="38">
                    <c:v>08-Feb-11</c:v>
                  </c:pt>
                  <c:pt idx="39">
                    <c:v>09-Feb-11</c:v>
                  </c:pt>
                  <c:pt idx="40">
                    <c:v>10-Feb-11</c:v>
                  </c:pt>
                  <c:pt idx="41">
                    <c:v>11-Feb-11</c:v>
                  </c:pt>
                  <c:pt idx="42">
                    <c:v>12-Feb-11</c:v>
                  </c:pt>
                  <c:pt idx="43">
                    <c:v>13-Feb-11</c:v>
                  </c:pt>
                  <c:pt idx="44">
                    <c:v>14-Feb-11</c:v>
                  </c:pt>
                  <c:pt idx="45">
                    <c:v>15-Feb-11</c:v>
                  </c:pt>
                  <c:pt idx="46">
                    <c:v>16-Feb-11</c:v>
                  </c:pt>
                  <c:pt idx="47">
                    <c:v>17-Feb-11</c:v>
                  </c:pt>
                  <c:pt idx="48">
                    <c:v>18-Feb-11</c:v>
                  </c:pt>
                  <c:pt idx="49">
                    <c:v>19-Feb-11</c:v>
                  </c:pt>
                  <c:pt idx="50">
                    <c:v>20-Feb-11</c:v>
                  </c:pt>
                  <c:pt idx="51">
                    <c:v>21-Feb-11</c:v>
                  </c:pt>
                  <c:pt idx="52">
                    <c:v>22-Feb-11</c:v>
                  </c:pt>
                  <c:pt idx="53">
                    <c:v>23-Feb-11</c:v>
                  </c:pt>
                  <c:pt idx="54">
                    <c:v>24-Feb-11</c:v>
                  </c:pt>
                  <c:pt idx="55">
                    <c:v>25-Feb-11</c:v>
                  </c:pt>
                  <c:pt idx="56">
                    <c:v>26-Feb-11</c:v>
                  </c:pt>
                  <c:pt idx="57">
                    <c:v>27-Feb-11</c:v>
                  </c:pt>
                  <c:pt idx="58">
                    <c:v>28-Feb-11</c:v>
                  </c:pt>
                  <c:pt idx="59">
                    <c:v>01-Mar-11</c:v>
                  </c:pt>
                  <c:pt idx="60">
                    <c:v>02-Mar-11</c:v>
                  </c:pt>
                  <c:pt idx="61">
                    <c:v>03-Mar-11</c:v>
                  </c:pt>
                  <c:pt idx="62">
                    <c:v>04-Mar-11</c:v>
                  </c:pt>
                  <c:pt idx="63">
                    <c:v>05-Mar-11</c:v>
                  </c:pt>
                  <c:pt idx="64">
                    <c:v>06-Mar-11</c:v>
                  </c:pt>
                  <c:pt idx="65">
                    <c:v>07-Mar-11</c:v>
                  </c:pt>
                  <c:pt idx="66">
                    <c:v>08-Mar-11</c:v>
                  </c:pt>
                  <c:pt idx="67">
                    <c:v>09-Mar-11</c:v>
                  </c:pt>
                  <c:pt idx="68">
                    <c:v>10-Mar-11</c:v>
                  </c:pt>
                  <c:pt idx="69">
                    <c:v>11-Mar-11</c:v>
                  </c:pt>
                  <c:pt idx="70">
                    <c:v>12-Mar-11</c:v>
                  </c:pt>
                  <c:pt idx="71">
                    <c:v>13-Mar-11</c:v>
                  </c:pt>
                  <c:pt idx="72">
                    <c:v>14-Mar-11</c:v>
                  </c:pt>
                  <c:pt idx="73">
                    <c:v>15-Mar-11</c:v>
                  </c:pt>
                  <c:pt idx="74">
                    <c:v>16-Mar-11</c:v>
                  </c:pt>
                  <c:pt idx="75">
                    <c:v>17-Mar-11</c:v>
                  </c:pt>
                  <c:pt idx="76">
                    <c:v>18-Mar-11</c:v>
                  </c:pt>
                  <c:pt idx="77">
                    <c:v>19-Mar-11</c:v>
                  </c:pt>
                  <c:pt idx="78">
                    <c:v>20-Mar-11</c:v>
                  </c:pt>
                  <c:pt idx="79">
                    <c:v>21-Mar-11</c:v>
                  </c:pt>
                  <c:pt idx="80">
                    <c:v>22-Mar-11</c:v>
                  </c:pt>
                  <c:pt idx="81">
                    <c:v>23-Mar-11</c:v>
                  </c:pt>
                  <c:pt idx="82">
                    <c:v>24-Mar-11</c:v>
                  </c:pt>
                  <c:pt idx="83">
                    <c:v>25-Mar-11</c:v>
                  </c:pt>
                  <c:pt idx="84">
                    <c:v>26-Mar-11</c:v>
                  </c:pt>
                  <c:pt idx="85">
                    <c:v>27-Mar-11</c:v>
                  </c:pt>
                  <c:pt idx="86">
                    <c:v>28-Mar-11</c:v>
                  </c:pt>
                  <c:pt idx="87">
                    <c:v>29-Mar-11</c:v>
                  </c:pt>
                  <c:pt idx="88">
                    <c:v>30-Mar-11</c:v>
                  </c:pt>
                  <c:pt idx="89">
                    <c:v>31-Mar-11</c:v>
                  </c:pt>
                  <c:pt idx="90">
                    <c:v>01-Apr-11</c:v>
                  </c:pt>
                  <c:pt idx="91">
                    <c:v>02-Apr-11</c:v>
                  </c:pt>
                  <c:pt idx="92">
                    <c:v>03-Apr-11</c:v>
                  </c:pt>
                  <c:pt idx="93">
                    <c:v>04-Apr-11</c:v>
                  </c:pt>
                  <c:pt idx="94">
                    <c:v>05-Apr-11</c:v>
                  </c:pt>
                  <c:pt idx="95">
                    <c:v>06-Apr-11</c:v>
                  </c:pt>
                  <c:pt idx="96">
                    <c:v>07-Apr-11</c:v>
                  </c:pt>
                  <c:pt idx="97">
                    <c:v>08-Apr-11</c:v>
                  </c:pt>
                  <c:pt idx="98">
                    <c:v>09-Apr-11</c:v>
                  </c:pt>
                  <c:pt idx="99">
                    <c:v>10-Apr-11</c:v>
                  </c:pt>
                  <c:pt idx="100">
                    <c:v>11-Apr-11</c:v>
                  </c:pt>
                  <c:pt idx="101">
                    <c:v>12-Apr-11</c:v>
                  </c:pt>
                  <c:pt idx="102">
                    <c:v>13-Apr-11</c:v>
                  </c:pt>
                  <c:pt idx="103">
                    <c:v>14-Apr-11</c:v>
                  </c:pt>
                  <c:pt idx="104">
                    <c:v>15-Apr-11</c:v>
                  </c:pt>
                  <c:pt idx="105">
                    <c:v>16-Apr-11</c:v>
                  </c:pt>
                  <c:pt idx="106">
                    <c:v>17-Apr-11</c:v>
                  </c:pt>
                  <c:pt idx="107">
                    <c:v>18-Apr-11</c:v>
                  </c:pt>
                  <c:pt idx="108">
                    <c:v>19-Apr-11</c:v>
                  </c:pt>
                  <c:pt idx="109">
                    <c:v>20-Apr-11</c:v>
                  </c:pt>
                  <c:pt idx="110">
                    <c:v>21-Apr-11</c:v>
                  </c:pt>
                  <c:pt idx="111">
                    <c:v>22-Apr-11</c:v>
                  </c:pt>
                  <c:pt idx="112">
                    <c:v>23-Apr-11</c:v>
                  </c:pt>
                  <c:pt idx="113">
                    <c:v>24-Apr-11</c:v>
                  </c:pt>
                  <c:pt idx="114">
                    <c:v>25-Apr-11</c:v>
                  </c:pt>
                  <c:pt idx="115">
                    <c:v>26-Apr-11</c:v>
                  </c:pt>
                  <c:pt idx="116">
                    <c:v>27-Apr-11</c:v>
                  </c:pt>
                  <c:pt idx="117">
                    <c:v>28-Apr-11</c:v>
                  </c:pt>
                  <c:pt idx="118">
                    <c:v>29-Apr-11</c:v>
                  </c:pt>
                  <c:pt idx="119">
                    <c:v>30-Apr-11</c:v>
                  </c:pt>
                  <c:pt idx="120">
                    <c:v>01-May-11</c:v>
                  </c:pt>
                  <c:pt idx="121">
                    <c:v>02-May-11</c:v>
                  </c:pt>
                  <c:pt idx="122">
                    <c:v>03-May-11</c:v>
                  </c:pt>
                  <c:pt idx="123">
                    <c:v>04-May-11</c:v>
                  </c:pt>
                  <c:pt idx="124">
                    <c:v>05-May-11</c:v>
                  </c:pt>
                  <c:pt idx="125">
                    <c:v>06-May-11</c:v>
                  </c:pt>
                  <c:pt idx="126">
                    <c:v>07-May-11</c:v>
                  </c:pt>
                  <c:pt idx="127">
                    <c:v>08-May-11</c:v>
                  </c:pt>
                  <c:pt idx="128">
                    <c:v>09-May-11</c:v>
                  </c:pt>
                  <c:pt idx="129">
                    <c:v>10-May-11</c:v>
                  </c:pt>
                  <c:pt idx="130">
                    <c:v>11-May-11</c:v>
                  </c:pt>
                  <c:pt idx="131">
                    <c:v>12-May-11</c:v>
                  </c:pt>
                  <c:pt idx="132">
                    <c:v>13-May-11</c:v>
                  </c:pt>
                  <c:pt idx="133">
                    <c:v>14-May-11</c:v>
                  </c:pt>
                  <c:pt idx="134">
                    <c:v>15-May-11</c:v>
                  </c:pt>
                  <c:pt idx="135">
                    <c:v>16-May-11</c:v>
                  </c:pt>
                  <c:pt idx="136">
                    <c:v>17-May-11</c:v>
                  </c:pt>
                  <c:pt idx="137">
                    <c:v>18-May-11</c:v>
                  </c:pt>
                  <c:pt idx="138">
                    <c:v>19-May-11</c:v>
                  </c:pt>
                  <c:pt idx="139">
                    <c:v>20-May-11</c:v>
                  </c:pt>
                  <c:pt idx="140">
                    <c:v>21-May-11</c:v>
                  </c:pt>
                  <c:pt idx="141">
                    <c:v>22-May-11</c:v>
                  </c:pt>
                  <c:pt idx="142">
                    <c:v>23-May-11</c:v>
                  </c:pt>
                  <c:pt idx="143">
                    <c:v>24-May-11</c:v>
                  </c:pt>
                  <c:pt idx="144">
                    <c:v>25-May-11</c:v>
                  </c:pt>
                  <c:pt idx="145">
                    <c:v>26-May-11</c:v>
                  </c:pt>
                  <c:pt idx="146">
                    <c:v>27-May-11</c:v>
                  </c:pt>
                  <c:pt idx="147">
                    <c:v>28-May-11</c:v>
                  </c:pt>
                  <c:pt idx="148">
                    <c:v>29-May-11</c:v>
                  </c:pt>
                  <c:pt idx="149">
                    <c:v>30-May-11</c:v>
                  </c:pt>
                  <c:pt idx="150">
                    <c:v>31-May-11</c:v>
                  </c:pt>
                  <c:pt idx="151">
                    <c:v>01-Jun-11</c:v>
                  </c:pt>
                  <c:pt idx="152">
                    <c:v>02-Jun-11</c:v>
                  </c:pt>
                  <c:pt idx="153">
                    <c:v>03-Jun-11</c:v>
                  </c:pt>
                  <c:pt idx="154">
                    <c:v>04-Jun-11</c:v>
                  </c:pt>
                  <c:pt idx="155">
                    <c:v>05-Jun-11</c:v>
                  </c:pt>
                  <c:pt idx="156">
                    <c:v>06-Jun-11</c:v>
                  </c:pt>
                  <c:pt idx="157">
                    <c:v>07-Jun-11</c:v>
                  </c:pt>
                  <c:pt idx="158">
                    <c:v>08-Jun-11</c:v>
                  </c:pt>
                  <c:pt idx="159">
                    <c:v>09-Jun-11</c:v>
                  </c:pt>
                  <c:pt idx="160">
                    <c:v>10-Jun-11</c:v>
                  </c:pt>
                  <c:pt idx="161">
                    <c:v>11-Jun-11</c:v>
                  </c:pt>
                  <c:pt idx="162">
                    <c:v>12-Jun-11</c:v>
                  </c:pt>
                  <c:pt idx="163">
                    <c:v>13-Jun-11</c:v>
                  </c:pt>
                  <c:pt idx="164">
                    <c:v>14-Jun-11</c:v>
                  </c:pt>
                  <c:pt idx="165">
                    <c:v>15-Jun-11</c:v>
                  </c:pt>
                  <c:pt idx="166">
                    <c:v>16-Jun-11</c:v>
                  </c:pt>
                  <c:pt idx="167">
                    <c:v>17-Jun-11</c:v>
                  </c:pt>
                  <c:pt idx="168">
                    <c:v>18-Jun-11</c:v>
                  </c:pt>
                  <c:pt idx="169">
                    <c:v>19-Jun-11</c:v>
                  </c:pt>
                  <c:pt idx="170">
                    <c:v>20-Jun-11</c:v>
                  </c:pt>
                  <c:pt idx="171">
                    <c:v>21-Jun-11</c:v>
                  </c:pt>
                  <c:pt idx="172">
                    <c:v>22-Jun-11</c:v>
                  </c:pt>
                  <c:pt idx="173">
                    <c:v>23-Jun-11</c:v>
                  </c:pt>
                  <c:pt idx="174">
                    <c:v>24-Jun-11</c:v>
                  </c:pt>
                  <c:pt idx="175">
                    <c:v>25-Jun-11</c:v>
                  </c:pt>
                  <c:pt idx="176">
                    <c:v>26-Jun-11</c:v>
                  </c:pt>
                  <c:pt idx="177">
                    <c:v>27-Jun-11</c:v>
                  </c:pt>
                  <c:pt idx="178">
                    <c:v>28-Jun-11</c:v>
                  </c:pt>
                  <c:pt idx="179">
                    <c:v>29-Jun-11</c:v>
                  </c:pt>
                  <c:pt idx="180">
                    <c:v>30-Jun-11</c:v>
                  </c:pt>
                </c:lvl>
                <c:lvl>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2</c:v>
                  </c:pt>
                  <c:pt idx="32">
                    <c:v>2</c:v>
                  </c:pt>
                  <c:pt idx="33">
                    <c:v>2</c:v>
                  </c:pt>
                  <c:pt idx="34">
                    <c:v>2</c:v>
                  </c:pt>
                  <c:pt idx="35">
                    <c:v>2</c:v>
                  </c:pt>
                  <c:pt idx="36">
                    <c:v>2</c:v>
                  </c:pt>
                  <c:pt idx="37">
                    <c:v>2</c:v>
                  </c:pt>
                  <c:pt idx="38">
                    <c:v>2</c:v>
                  </c:pt>
                  <c:pt idx="39">
                    <c:v>2</c:v>
                  </c:pt>
                  <c:pt idx="40">
                    <c:v>2</c:v>
                  </c:pt>
                  <c:pt idx="41">
                    <c:v>2</c:v>
                  </c:pt>
                  <c:pt idx="42">
                    <c:v>2</c:v>
                  </c:pt>
                  <c:pt idx="43">
                    <c:v>2</c:v>
                  </c:pt>
                  <c:pt idx="44">
                    <c:v>2</c:v>
                  </c:pt>
                  <c:pt idx="45">
                    <c:v>2</c:v>
                  </c:pt>
                  <c:pt idx="46">
                    <c:v>2</c:v>
                  </c:pt>
                  <c:pt idx="47">
                    <c:v>2</c:v>
                  </c:pt>
                  <c:pt idx="48">
                    <c:v>2</c:v>
                  </c:pt>
                  <c:pt idx="49">
                    <c:v>2</c:v>
                  </c:pt>
                  <c:pt idx="50">
                    <c:v>2</c:v>
                  </c:pt>
                  <c:pt idx="51">
                    <c:v>2</c:v>
                  </c:pt>
                  <c:pt idx="52">
                    <c:v>2</c:v>
                  </c:pt>
                  <c:pt idx="53">
                    <c:v>2</c:v>
                  </c:pt>
                  <c:pt idx="54">
                    <c:v>2</c:v>
                  </c:pt>
                  <c:pt idx="55">
                    <c:v>2</c:v>
                  </c:pt>
                  <c:pt idx="56">
                    <c:v>2</c:v>
                  </c:pt>
                  <c:pt idx="57">
                    <c:v>2</c:v>
                  </c:pt>
                  <c:pt idx="58">
                    <c:v>2</c:v>
                  </c:pt>
                  <c:pt idx="59">
                    <c:v>3</c:v>
                  </c:pt>
                  <c:pt idx="60">
                    <c:v>3</c:v>
                  </c:pt>
                  <c:pt idx="61">
                    <c:v>3</c:v>
                  </c:pt>
                  <c:pt idx="62">
                    <c:v>3</c:v>
                  </c:pt>
                  <c:pt idx="63">
                    <c:v>3</c:v>
                  </c:pt>
                  <c:pt idx="64">
                    <c:v>3</c:v>
                  </c:pt>
                  <c:pt idx="65">
                    <c:v>3</c:v>
                  </c:pt>
                  <c:pt idx="66">
                    <c:v>3</c:v>
                  </c:pt>
                  <c:pt idx="67">
                    <c:v>3</c:v>
                  </c:pt>
                  <c:pt idx="68">
                    <c:v>3</c:v>
                  </c:pt>
                  <c:pt idx="69">
                    <c:v>3</c:v>
                  </c:pt>
                  <c:pt idx="70">
                    <c:v>3</c:v>
                  </c:pt>
                  <c:pt idx="71">
                    <c:v>3</c:v>
                  </c:pt>
                  <c:pt idx="72">
                    <c:v>3</c:v>
                  </c:pt>
                  <c:pt idx="73">
                    <c:v>3</c:v>
                  </c:pt>
                  <c:pt idx="74">
                    <c:v>3</c:v>
                  </c:pt>
                  <c:pt idx="75">
                    <c:v>3</c:v>
                  </c:pt>
                  <c:pt idx="76">
                    <c:v>3</c:v>
                  </c:pt>
                  <c:pt idx="77">
                    <c:v>3</c:v>
                  </c:pt>
                  <c:pt idx="78">
                    <c:v>3</c:v>
                  </c:pt>
                  <c:pt idx="79">
                    <c:v>3</c:v>
                  </c:pt>
                  <c:pt idx="80">
                    <c:v>3</c:v>
                  </c:pt>
                  <c:pt idx="81">
                    <c:v>3</c:v>
                  </c:pt>
                  <c:pt idx="82">
                    <c:v>3</c:v>
                  </c:pt>
                  <c:pt idx="83">
                    <c:v>3</c:v>
                  </c:pt>
                  <c:pt idx="84">
                    <c:v>3</c:v>
                  </c:pt>
                  <c:pt idx="85">
                    <c:v>3</c:v>
                  </c:pt>
                  <c:pt idx="86">
                    <c:v>3</c:v>
                  </c:pt>
                  <c:pt idx="87">
                    <c:v>3</c:v>
                  </c:pt>
                  <c:pt idx="88">
                    <c:v>3</c:v>
                  </c:pt>
                  <c:pt idx="89">
                    <c:v>3</c:v>
                  </c:pt>
                  <c:pt idx="90">
                    <c:v>4</c:v>
                  </c:pt>
                  <c:pt idx="91">
                    <c:v>4</c:v>
                  </c:pt>
                  <c:pt idx="92">
                    <c:v>4</c:v>
                  </c:pt>
                  <c:pt idx="93">
                    <c:v>4</c:v>
                  </c:pt>
                  <c:pt idx="94">
                    <c:v>4</c:v>
                  </c:pt>
                  <c:pt idx="95">
                    <c:v>4</c:v>
                  </c:pt>
                  <c:pt idx="96">
                    <c:v>4</c:v>
                  </c:pt>
                  <c:pt idx="97">
                    <c:v>4</c:v>
                  </c:pt>
                  <c:pt idx="98">
                    <c:v>4</c:v>
                  </c:pt>
                  <c:pt idx="99">
                    <c:v>4</c:v>
                  </c:pt>
                  <c:pt idx="100">
                    <c:v>4</c:v>
                  </c:pt>
                  <c:pt idx="101">
                    <c:v>4</c:v>
                  </c:pt>
                  <c:pt idx="102">
                    <c:v>4</c:v>
                  </c:pt>
                  <c:pt idx="103">
                    <c:v>4</c:v>
                  </c:pt>
                  <c:pt idx="104">
                    <c:v>4</c:v>
                  </c:pt>
                  <c:pt idx="105">
                    <c:v>4</c:v>
                  </c:pt>
                  <c:pt idx="106">
                    <c:v>4</c:v>
                  </c:pt>
                  <c:pt idx="107">
                    <c:v>4</c:v>
                  </c:pt>
                  <c:pt idx="108">
                    <c:v>4</c:v>
                  </c:pt>
                  <c:pt idx="109">
                    <c:v>4</c:v>
                  </c:pt>
                  <c:pt idx="110">
                    <c:v>4</c:v>
                  </c:pt>
                  <c:pt idx="111">
                    <c:v>4</c:v>
                  </c:pt>
                  <c:pt idx="112">
                    <c:v>4</c:v>
                  </c:pt>
                  <c:pt idx="113">
                    <c:v>4</c:v>
                  </c:pt>
                  <c:pt idx="114">
                    <c:v>4</c:v>
                  </c:pt>
                  <c:pt idx="115">
                    <c:v>4</c:v>
                  </c:pt>
                  <c:pt idx="116">
                    <c:v>4</c:v>
                  </c:pt>
                  <c:pt idx="117">
                    <c:v>4</c:v>
                  </c:pt>
                  <c:pt idx="118">
                    <c:v>4</c:v>
                  </c:pt>
                  <c:pt idx="119">
                    <c:v>4</c:v>
                  </c:pt>
                  <c:pt idx="120">
                    <c:v>5</c:v>
                  </c:pt>
                  <c:pt idx="121">
                    <c:v>5</c:v>
                  </c:pt>
                  <c:pt idx="122">
                    <c:v>5</c:v>
                  </c:pt>
                  <c:pt idx="123">
                    <c:v>5</c:v>
                  </c:pt>
                  <c:pt idx="124">
                    <c:v>5</c:v>
                  </c:pt>
                  <c:pt idx="125">
                    <c:v>5</c:v>
                  </c:pt>
                  <c:pt idx="126">
                    <c:v>5</c:v>
                  </c:pt>
                  <c:pt idx="127">
                    <c:v>5</c:v>
                  </c:pt>
                  <c:pt idx="128">
                    <c:v>5</c:v>
                  </c:pt>
                  <c:pt idx="129">
                    <c:v>5</c:v>
                  </c:pt>
                  <c:pt idx="130">
                    <c:v>5</c:v>
                  </c:pt>
                  <c:pt idx="131">
                    <c:v>5</c:v>
                  </c:pt>
                  <c:pt idx="132">
                    <c:v>5</c:v>
                  </c:pt>
                  <c:pt idx="133">
                    <c:v>5</c:v>
                  </c:pt>
                  <c:pt idx="134">
                    <c:v>5</c:v>
                  </c:pt>
                  <c:pt idx="135">
                    <c:v>5</c:v>
                  </c:pt>
                  <c:pt idx="136">
                    <c:v>5</c:v>
                  </c:pt>
                  <c:pt idx="137">
                    <c:v>5</c:v>
                  </c:pt>
                  <c:pt idx="138">
                    <c:v>5</c:v>
                  </c:pt>
                  <c:pt idx="139">
                    <c:v>5</c:v>
                  </c:pt>
                  <c:pt idx="140">
                    <c:v>5</c:v>
                  </c:pt>
                  <c:pt idx="141">
                    <c:v>5</c:v>
                  </c:pt>
                  <c:pt idx="142">
                    <c:v>5</c:v>
                  </c:pt>
                  <c:pt idx="143">
                    <c:v>5</c:v>
                  </c:pt>
                  <c:pt idx="144">
                    <c:v>5</c:v>
                  </c:pt>
                  <c:pt idx="145">
                    <c:v>5</c:v>
                  </c:pt>
                  <c:pt idx="146">
                    <c:v>5</c:v>
                  </c:pt>
                  <c:pt idx="147">
                    <c:v>5</c:v>
                  </c:pt>
                  <c:pt idx="148">
                    <c:v>5</c:v>
                  </c:pt>
                  <c:pt idx="149">
                    <c:v>5</c:v>
                  </c:pt>
                  <c:pt idx="150">
                    <c:v>5</c:v>
                  </c:pt>
                  <c:pt idx="151">
                    <c:v>6</c:v>
                  </c:pt>
                  <c:pt idx="152">
                    <c:v>6</c:v>
                  </c:pt>
                  <c:pt idx="153">
                    <c:v>6</c:v>
                  </c:pt>
                  <c:pt idx="154">
                    <c:v>6</c:v>
                  </c:pt>
                  <c:pt idx="155">
                    <c:v>6</c:v>
                  </c:pt>
                  <c:pt idx="156">
                    <c:v>6</c:v>
                  </c:pt>
                  <c:pt idx="157">
                    <c:v>6</c:v>
                  </c:pt>
                  <c:pt idx="158">
                    <c:v>6</c:v>
                  </c:pt>
                  <c:pt idx="159">
                    <c:v>6</c:v>
                  </c:pt>
                  <c:pt idx="160">
                    <c:v>6</c:v>
                  </c:pt>
                  <c:pt idx="161">
                    <c:v>6</c:v>
                  </c:pt>
                  <c:pt idx="162">
                    <c:v>6</c:v>
                  </c:pt>
                  <c:pt idx="163">
                    <c:v>6</c:v>
                  </c:pt>
                  <c:pt idx="164">
                    <c:v>6</c:v>
                  </c:pt>
                  <c:pt idx="165">
                    <c:v>6</c:v>
                  </c:pt>
                  <c:pt idx="166">
                    <c:v>6</c:v>
                  </c:pt>
                  <c:pt idx="167">
                    <c:v>6</c:v>
                  </c:pt>
                  <c:pt idx="168">
                    <c:v>6</c:v>
                  </c:pt>
                  <c:pt idx="169">
                    <c:v>6</c:v>
                  </c:pt>
                  <c:pt idx="170">
                    <c:v>6</c:v>
                  </c:pt>
                  <c:pt idx="171">
                    <c:v>6</c:v>
                  </c:pt>
                  <c:pt idx="172">
                    <c:v>6</c:v>
                  </c:pt>
                  <c:pt idx="173">
                    <c:v>6</c:v>
                  </c:pt>
                  <c:pt idx="174">
                    <c:v>6</c:v>
                  </c:pt>
                  <c:pt idx="175">
                    <c:v>6</c:v>
                  </c:pt>
                  <c:pt idx="176">
                    <c:v>6</c:v>
                  </c:pt>
                  <c:pt idx="177">
                    <c:v>6</c:v>
                  </c:pt>
                  <c:pt idx="178">
                    <c:v>6</c:v>
                  </c:pt>
                  <c:pt idx="179">
                    <c:v>6</c:v>
                  </c:pt>
                  <c:pt idx="180">
                    <c:v>6</c:v>
                  </c:pt>
                </c:lvl>
                <c:lvl>
                  <c:pt idx="0">
                    <c:v>2011</c:v>
                  </c:pt>
                  <c:pt idx="1">
                    <c:v>2011</c:v>
                  </c:pt>
                  <c:pt idx="2">
                    <c:v>2011</c:v>
                  </c:pt>
                  <c:pt idx="3">
                    <c:v>2011</c:v>
                  </c:pt>
                  <c:pt idx="4">
                    <c:v>2011</c:v>
                  </c:pt>
                  <c:pt idx="5">
                    <c:v>2011</c:v>
                  </c:pt>
                  <c:pt idx="6">
                    <c:v>2011</c:v>
                  </c:pt>
                  <c:pt idx="7">
                    <c:v>2011</c:v>
                  </c:pt>
                  <c:pt idx="8">
                    <c:v>2011</c:v>
                  </c:pt>
                  <c:pt idx="9">
                    <c:v>2011</c:v>
                  </c:pt>
                  <c:pt idx="10">
                    <c:v>2011</c:v>
                  </c:pt>
                  <c:pt idx="11">
                    <c:v>2011</c:v>
                  </c:pt>
                  <c:pt idx="12">
                    <c:v>2011</c:v>
                  </c:pt>
                  <c:pt idx="13">
                    <c:v>2011</c:v>
                  </c:pt>
                  <c:pt idx="14">
                    <c:v>2011</c:v>
                  </c:pt>
                  <c:pt idx="15">
                    <c:v>2011</c:v>
                  </c:pt>
                  <c:pt idx="16">
                    <c:v>2011</c:v>
                  </c:pt>
                  <c:pt idx="17">
                    <c:v>2011</c:v>
                  </c:pt>
                  <c:pt idx="18">
                    <c:v>2011</c:v>
                  </c:pt>
                  <c:pt idx="19">
                    <c:v>2011</c:v>
                  </c:pt>
                  <c:pt idx="20">
                    <c:v>2011</c:v>
                  </c:pt>
                  <c:pt idx="21">
                    <c:v>2011</c:v>
                  </c:pt>
                  <c:pt idx="22">
                    <c:v>2011</c:v>
                  </c:pt>
                  <c:pt idx="23">
                    <c:v>2011</c:v>
                  </c:pt>
                  <c:pt idx="24">
                    <c:v>2011</c:v>
                  </c:pt>
                  <c:pt idx="25">
                    <c:v>2011</c:v>
                  </c:pt>
                  <c:pt idx="26">
                    <c:v>2011</c:v>
                  </c:pt>
                  <c:pt idx="27">
                    <c:v>2011</c:v>
                  </c:pt>
                  <c:pt idx="28">
                    <c:v>2011</c:v>
                  </c:pt>
                  <c:pt idx="29">
                    <c:v>2011</c:v>
                  </c:pt>
                  <c:pt idx="30">
                    <c:v>2011</c:v>
                  </c:pt>
                  <c:pt idx="31">
                    <c:v>2011</c:v>
                  </c:pt>
                  <c:pt idx="32">
                    <c:v>2011</c:v>
                  </c:pt>
                  <c:pt idx="33">
                    <c:v>2011</c:v>
                  </c:pt>
                  <c:pt idx="34">
                    <c:v>2011</c:v>
                  </c:pt>
                  <c:pt idx="35">
                    <c:v>2011</c:v>
                  </c:pt>
                  <c:pt idx="36">
                    <c:v>2011</c:v>
                  </c:pt>
                  <c:pt idx="37">
                    <c:v>2011</c:v>
                  </c:pt>
                  <c:pt idx="38">
                    <c:v>2011</c:v>
                  </c:pt>
                  <c:pt idx="39">
                    <c:v>2011</c:v>
                  </c:pt>
                  <c:pt idx="40">
                    <c:v>2011</c:v>
                  </c:pt>
                  <c:pt idx="41">
                    <c:v>2011</c:v>
                  </c:pt>
                  <c:pt idx="42">
                    <c:v>2011</c:v>
                  </c:pt>
                  <c:pt idx="43">
                    <c:v>2011</c:v>
                  </c:pt>
                  <c:pt idx="44">
                    <c:v>2011</c:v>
                  </c:pt>
                  <c:pt idx="45">
                    <c:v>2011</c:v>
                  </c:pt>
                  <c:pt idx="46">
                    <c:v>2011</c:v>
                  </c:pt>
                  <c:pt idx="47">
                    <c:v>2011</c:v>
                  </c:pt>
                  <c:pt idx="48">
                    <c:v>2011</c:v>
                  </c:pt>
                  <c:pt idx="49">
                    <c:v>2011</c:v>
                  </c:pt>
                  <c:pt idx="50">
                    <c:v>2011</c:v>
                  </c:pt>
                  <c:pt idx="51">
                    <c:v>2011</c:v>
                  </c:pt>
                  <c:pt idx="52">
                    <c:v>2011</c:v>
                  </c:pt>
                  <c:pt idx="53">
                    <c:v>2011</c:v>
                  </c:pt>
                  <c:pt idx="54">
                    <c:v>2011</c:v>
                  </c:pt>
                  <c:pt idx="55">
                    <c:v>2011</c:v>
                  </c:pt>
                  <c:pt idx="56">
                    <c:v>2011</c:v>
                  </c:pt>
                  <c:pt idx="57">
                    <c:v>2011</c:v>
                  </c:pt>
                  <c:pt idx="58">
                    <c:v>2011</c:v>
                  </c:pt>
                  <c:pt idx="59">
                    <c:v>2011</c:v>
                  </c:pt>
                  <c:pt idx="60">
                    <c:v>2011</c:v>
                  </c:pt>
                  <c:pt idx="61">
                    <c:v>2011</c:v>
                  </c:pt>
                  <c:pt idx="62">
                    <c:v>2011</c:v>
                  </c:pt>
                  <c:pt idx="63">
                    <c:v>2011</c:v>
                  </c:pt>
                  <c:pt idx="64">
                    <c:v>2011</c:v>
                  </c:pt>
                  <c:pt idx="65">
                    <c:v>2011</c:v>
                  </c:pt>
                  <c:pt idx="66">
                    <c:v>2011</c:v>
                  </c:pt>
                  <c:pt idx="67">
                    <c:v>2011</c:v>
                  </c:pt>
                  <c:pt idx="68">
                    <c:v>2011</c:v>
                  </c:pt>
                  <c:pt idx="69">
                    <c:v>2011</c:v>
                  </c:pt>
                  <c:pt idx="70">
                    <c:v>2011</c:v>
                  </c:pt>
                  <c:pt idx="71">
                    <c:v>2011</c:v>
                  </c:pt>
                  <c:pt idx="72">
                    <c:v>2011</c:v>
                  </c:pt>
                  <c:pt idx="73">
                    <c:v>2011</c:v>
                  </c:pt>
                  <c:pt idx="74">
                    <c:v>2011</c:v>
                  </c:pt>
                  <c:pt idx="75">
                    <c:v>2011</c:v>
                  </c:pt>
                  <c:pt idx="76">
                    <c:v>2011</c:v>
                  </c:pt>
                  <c:pt idx="77">
                    <c:v>2011</c:v>
                  </c:pt>
                  <c:pt idx="78">
                    <c:v>2011</c:v>
                  </c:pt>
                  <c:pt idx="79">
                    <c:v>2011</c:v>
                  </c:pt>
                  <c:pt idx="80">
                    <c:v>2011</c:v>
                  </c:pt>
                  <c:pt idx="81">
                    <c:v>2011</c:v>
                  </c:pt>
                  <c:pt idx="82">
                    <c:v>2011</c:v>
                  </c:pt>
                  <c:pt idx="83">
                    <c:v>2011</c:v>
                  </c:pt>
                  <c:pt idx="84">
                    <c:v>2011</c:v>
                  </c:pt>
                  <c:pt idx="85">
                    <c:v>2011</c:v>
                  </c:pt>
                  <c:pt idx="86">
                    <c:v>2011</c:v>
                  </c:pt>
                  <c:pt idx="87">
                    <c:v>2011</c:v>
                  </c:pt>
                  <c:pt idx="88">
                    <c:v>2011</c:v>
                  </c:pt>
                  <c:pt idx="89">
                    <c:v>2011</c:v>
                  </c:pt>
                  <c:pt idx="90">
                    <c:v>2011</c:v>
                  </c:pt>
                  <c:pt idx="91">
                    <c:v>2011</c:v>
                  </c:pt>
                  <c:pt idx="92">
                    <c:v>2011</c:v>
                  </c:pt>
                  <c:pt idx="93">
                    <c:v>2011</c:v>
                  </c:pt>
                  <c:pt idx="94">
                    <c:v>2011</c:v>
                  </c:pt>
                  <c:pt idx="95">
                    <c:v>2011</c:v>
                  </c:pt>
                  <c:pt idx="96">
                    <c:v>2011</c:v>
                  </c:pt>
                  <c:pt idx="97">
                    <c:v>2011</c:v>
                  </c:pt>
                  <c:pt idx="98">
                    <c:v>2011</c:v>
                  </c:pt>
                  <c:pt idx="99">
                    <c:v>2011</c:v>
                  </c:pt>
                  <c:pt idx="100">
                    <c:v>2011</c:v>
                  </c:pt>
                  <c:pt idx="101">
                    <c:v>2011</c:v>
                  </c:pt>
                  <c:pt idx="102">
                    <c:v>2011</c:v>
                  </c:pt>
                  <c:pt idx="103">
                    <c:v>2011</c:v>
                  </c:pt>
                  <c:pt idx="104">
                    <c:v>2011</c:v>
                  </c:pt>
                  <c:pt idx="105">
                    <c:v>2011</c:v>
                  </c:pt>
                  <c:pt idx="106">
                    <c:v>2011</c:v>
                  </c:pt>
                  <c:pt idx="107">
                    <c:v>2011</c:v>
                  </c:pt>
                  <c:pt idx="108">
                    <c:v>2011</c:v>
                  </c:pt>
                  <c:pt idx="109">
                    <c:v>2011</c:v>
                  </c:pt>
                  <c:pt idx="110">
                    <c:v>2011</c:v>
                  </c:pt>
                  <c:pt idx="111">
                    <c:v>2011</c:v>
                  </c:pt>
                  <c:pt idx="112">
                    <c:v>2011</c:v>
                  </c:pt>
                  <c:pt idx="113">
                    <c:v>2011</c:v>
                  </c:pt>
                  <c:pt idx="114">
                    <c:v>2011</c:v>
                  </c:pt>
                  <c:pt idx="115">
                    <c:v>2011</c:v>
                  </c:pt>
                  <c:pt idx="116">
                    <c:v>2011</c:v>
                  </c:pt>
                  <c:pt idx="117">
                    <c:v>2011</c:v>
                  </c:pt>
                  <c:pt idx="118">
                    <c:v>2011</c:v>
                  </c:pt>
                  <c:pt idx="119">
                    <c:v>2011</c:v>
                  </c:pt>
                  <c:pt idx="120">
                    <c:v>2011</c:v>
                  </c:pt>
                  <c:pt idx="121">
                    <c:v>2011</c:v>
                  </c:pt>
                  <c:pt idx="122">
                    <c:v>2011</c:v>
                  </c:pt>
                  <c:pt idx="123">
                    <c:v>2011</c:v>
                  </c:pt>
                  <c:pt idx="124">
                    <c:v>2011</c:v>
                  </c:pt>
                  <c:pt idx="125">
                    <c:v>2011</c:v>
                  </c:pt>
                  <c:pt idx="126">
                    <c:v>2011</c:v>
                  </c:pt>
                  <c:pt idx="127">
                    <c:v>2011</c:v>
                  </c:pt>
                  <c:pt idx="128">
                    <c:v>2011</c:v>
                  </c:pt>
                  <c:pt idx="129">
                    <c:v>2011</c:v>
                  </c:pt>
                  <c:pt idx="130">
                    <c:v>2011</c:v>
                  </c:pt>
                  <c:pt idx="131">
                    <c:v>2011</c:v>
                  </c:pt>
                  <c:pt idx="132">
                    <c:v>2011</c:v>
                  </c:pt>
                  <c:pt idx="133">
                    <c:v>2011</c:v>
                  </c:pt>
                  <c:pt idx="134">
                    <c:v>2011</c:v>
                  </c:pt>
                  <c:pt idx="135">
                    <c:v>2011</c:v>
                  </c:pt>
                  <c:pt idx="136">
                    <c:v>2011</c:v>
                  </c:pt>
                  <c:pt idx="137">
                    <c:v>2011</c:v>
                  </c:pt>
                  <c:pt idx="138">
                    <c:v>2011</c:v>
                  </c:pt>
                  <c:pt idx="139">
                    <c:v>2011</c:v>
                  </c:pt>
                  <c:pt idx="140">
                    <c:v>2011</c:v>
                  </c:pt>
                  <c:pt idx="141">
                    <c:v>2011</c:v>
                  </c:pt>
                  <c:pt idx="142">
                    <c:v>2011</c:v>
                  </c:pt>
                  <c:pt idx="143">
                    <c:v>2011</c:v>
                  </c:pt>
                  <c:pt idx="144">
                    <c:v>2011</c:v>
                  </c:pt>
                  <c:pt idx="145">
                    <c:v>2011</c:v>
                  </c:pt>
                  <c:pt idx="146">
                    <c:v>2011</c:v>
                  </c:pt>
                  <c:pt idx="147">
                    <c:v>2011</c:v>
                  </c:pt>
                  <c:pt idx="148">
                    <c:v>2011</c:v>
                  </c:pt>
                  <c:pt idx="149">
                    <c:v>2011</c:v>
                  </c:pt>
                  <c:pt idx="150">
                    <c:v>2011</c:v>
                  </c:pt>
                  <c:pt idx="151">
                    <c:v>2011</c:v>
                  </c:pt>
                  <c:pt idx="152">
                    <c:v>2011</c:v>
                  </c:pt>
                  <c:pt idx="153">
                    <c:v>2011</c:v>
                  </c:pt>
                  <c:pt idx="154">
                    <c:v>2011</c:v>
                  </c:pt>
                  <c:pt idx="155">
                    <c:v>2011</c:v>
                  </c:pt>
                  <c:pt idx="156">
                    <c:v>2011</c:v>
                  </c:pt>
                  <c:pt idx="157">
                    <c:v>2011</c:v>
                  </c:pt>
                  <c:pt idx="158">
                    <c:v>2011</c:v>
                  </c:pt>
                  <c:pt idx="159">
                    <c:v>2011</c:v>
                  </c:pt>
                  <c:pt idx="160">
                    <c:v>2011</c:v>
                  </c:pt>
                  <c:pt idx="161">
                    <c:v>2011</c:v>
                  </c:pt>
                  <c:pt idx="162">
                    <c:v>2011</c:v>
                  </c:pt>
                  <c:pt idx="163">
                    <c:v>2011</c:v>
                  </c:pt>
                  <c:pt idx="164">
                    <c:v>2011</c:v>
                  </c:pt>
                  <c:pt idx="165">
                    <c:v>2011</c:v>
                  </c:pt>
                  <c:pt idx="166">
                    <c:v>2011</c:v>
                  </c:pt>
                  <c:pt idx="167">
                    <c:v>2011</c:v>
                  </c:pt>
                  <c:pt idx="168">
                    <c:v>2011</c:v>
                  </c:pt>
                  <c:pt idx="169">
                    <c:v>2011</c:v>
                  </c:pt>
                  <c:pt idx="170">
                    <c:v>2011</c:v>
                  </c:pt>
                  <c:pt idx="171">
                    <c:v>2011</c:v>
                  </c:pt>
                  <c:pt idx="172">
                    <c:v>2011</c:v>
                  </c:pt>
                  <c:pt idx="173">
                    <c:v>2011</c:v>
                  </c:pt>
                  <c:pt idx="174">
                    <c:v>2011</c:v>
                  </c:pt>
                  <c:pt idx="175">
                    <c:v>2011</c:v>
                  </c:pt>
                  <c:pt idx="176">
                    <c:v>2011</c:v>
                  </c:pt>
                  <c:pt idx="177">
                    <c:v>2011</c:v>
                  </c:pt>
                  <c:pt idx="178">
                    <c:v>2011</c:v>
                  </c:pt>
                  <c:pt idx="179">
                    <c:v>2011</c:v>
                  </c:pt>
                  <c:pt idx="180">
                    <c:v>2011</c:v>
                  </c:pt>
                </c:lvl>
              </c:multiLvlStrCache>
            </c:multiLvlStrRef>
          </c:cat>
          <c:val>
            <c:numRef>
              <c:f>FlowsExports!$F$545:$F$725</c:f>
              <c:numCache>
                <c:formatCode>General</c:formatCode>
                <c:ptCount val="181"/>
                <c:pt idx="0">
                  <c:v>19462</c:v>
                </c:pt>
                <c:pt idx="1">
                  <c:v>20553</c:v>
                </c:pt>
                <c:pt idx="2">
                  <c:v>20606</c:v>
                </c:pt>
                <c:pt idx="3">
                  <c:v>19744</c:v>
                </c:pt>
                <c:pt idx="4">
                  <c:v>16442</c:v>
                </c:pt>
                <c:pt idx="5">
                  <c:v>15527</c:v>
                </c:pt>
                <c:pt idx="6">
                  <c:v>14248</c:v>
                </c:pt>
                <c:pt idx="7">
                  <c:v>12396</c:v>
                </c:pt>
                <c:pt idx="8">
                  <c:v>12341</c:v>
                </c:pt>
                <c:pt idx="9">
                  <c:v>12488</c:v>
                </c:pt>
                <c:pt idx="10">
                  <c:v>10895</c:v>
                </c:pt>
                <c:pt idx="11">
                  <c:v>9952</c:v>
                </c:pt>
                <c:pt idx="12">
                  <c:v>8712</c:v>
                </c:pt>
                <c:pt idx="13">
                  <c:v>7755</c:v>
                </c:pt>
                <c:pt idx="14">
                  <c:v>7107</c:v>
                </c:pt>
                <c:pt idx="15">
                  <c:v>6235</c:v>
                </c:pt>
                <c:pt idx="16">
                  <c:v>6051</c:v>
                </c:pt>
                <c:pt idx="17">
                  <c:v>6634</c:v>
                </c:pt>
                <c:pt idx="18">
                  <c:v>7099</c:v>
                </c:pt>
                <c:pt idx="19">
                  <c:v>5708</c:v>
                </c:pt>
                <c:pt idx="20">
                  <c:v>5645</c:v>
                </c:pt>
                <c:pt idx="21">
                  <c:v>5961</c:v>
                </c:pt>
                <c:pt idx="22">
                  <c:v>4888</c:v>
                </c:pt>
                <c:pt idx="23">
                  <c:v>5499</c:v>
                </c:pt>
                <c:pt idx="24">
                  <c:v>5857</c:v>
                </c:pt>
                <c:pt idx="25">
                  <c:v>5133</c:v>
                </c:pt>
                <c:pt idx="26">
                  <c:v>4966</c:v>
                </c:pt>
                <c:pt idx="27">
                  <c:v>5174</c:v>
                </c:pt>
                <c:pt idx="28">
                  <c:v>3885</c:v>
                </c:pt>
                <c:pt idx="29">
                  <c:v>3075</c:v>
                </c:pt>
                <c:pt idx="30">
                  <c:v>3872</c:v>
                </c:pt>
                <c:pt idx="31">
                  <c:v>3385</c:v>
                </c:pt>
                <c:pt idx="32">
                  <c:v>3521</c:v>
                </c:pt>
                <c:pt idx="33">
                  <c:v>2886</c:v>
                </c:pt>
                <c:pt idx="34">
                  <c:v>3395</c:v>
                </c:pt>
                <c:pt idx="35">
                  <c:v>1897</c:v>
                </c:pt>
                <c:pt idx="36">
                  <c:v>1857</c:v>
                </c:pt>
                <c:pt idx="37">
                  <c:v>1736</c:v>
                </c:pt>
                <c:pt idx="38">
                  <c:v>1871</c:v>
                </c:pt>
                <c:pt idx="39">
                  <c:v>1783</c:v>
                </c:pt>
                <c:pt idx="40">
                  <c:v>2439</c:v>
                </c:pt>
                <c:pt idx="41">
                  <c:v>2170</c:v>
                </c:pt>
                <c:pt idx="42">
                  <c:v>2208</c:v>
                </c:pt>
                <c:pt idx="43">
                  <c:v>1868</c:v>
                </c:pt>
                <c:pt idx="44">
                  <c:v>2071</c:v>
                </c:pt>
                <c:pt idx="45">
                  <c:v>2170</c:v>
                </c:pt>
                <c:pt idx="46">
                  <c:v>2580</c:v>
                </c:pt>
                <c:pt idx="47">
                  <c:v>5060</c:v>
                </c:pt>
                <c:pt idx="48">
                  <c:v>9463</c:v>
                </c:pt>
                <c:pt idx="49">
                  <c:v>13929</c:v>
                </c:pt>
                <c:pt idx="50">
                  <c:v>14970</c:v>
                </c:pt>
                <c:pt idx="51">
                  <c:v>15042</c:v>
                </c:pt>
                <c:pt idx="52">
                  <c:v>13863</c:v>
                </c:pt>
                <c:pt idx="53">
                  <c:v>4803</c:v>
                </c:pt>
                <c:pt idx="54">
                  <c:v>2981</c:v>
                </c:pt>
                <c:pt idx="55">
                  <c:v>5081</c:v>
                </c:pt>
                <c:pt idx="56">
                  <c:v>6133</c:v>
                </c:pt>
                <c:pt idx="57">
                  <c:v>5854</c:v>
                </c:pt>
                <c:pt idx="58">
                  <c:v>5299</c:v>
                </c:pt>
                <c:pt idx="59">
                  <c:v>4972</c:v>
                </c:pt>
                <c:pt idx="60">
                  <c:v>10618</c:v>
                </c:pt>
                <c:pt idx="61">
                  <c:v>10556</c:v>
                </c:pt>
                <c:pt idx="62">
                  <c:v>10660</c:v>
                </c:pt>
                <c:pt idx="63">
                  <c:v>10618</c:v>
                </c:pt>
                <c:pt idx="64">
                  <c:v>10745</c:v>
                </c:pt>
                <c:pt idx="65">
                  <c:v>15425</c:v>
                </c:pt>
                <c:pt idx="66">
                  <c:v>14625</c:v>
                </c:pt>
                <c:pt idx="67">
                  <c:v>14208</c:v>
                </c:pt>
                <c:pt idx="68">
                  <c:v>13290</c:v>
                </c:pt>
                <c:pt idx="69">
                  <c:v>12435</c:v>
                </c:pt>
                <c:pt idx="70">
                  <c:v>10616</c:v>
                </c:pt>
                <c:pt idx="71">
                  <c:v>9643</c:v>
                </c:pt>
                <c:pt idx="72">
                  <c:v>11061</c:v>
                </c:pt>
                <c:pt idx="73">
                  <c:v>13012</c:v>
                </c:pt>
                <c:pt idx="74">
                  <c:v>22978</c:v>
                </c:pt>
                <c:pt idx="75">
                  <c:v>24101</c:v>
                </c:pt>
                <c:pt idx="76">
                  <c:v>24878</c:v>
                </c:pt>
                <c:pt idx="77">
                  <c:v>27061</c:v>
                </c:pt>
                <c:pt idx="78">
                  <c:v>29596</c:v>
                </c:pt>
                <c:pt idx="79">
                  <c:v>33185</c:v>
                </c:pt>
                <c:pt idx="80">
                  <c:v>36002</c:v>
                </c:pt>
                <c:pt idx="81">
                  <c:v>39799</c:v>
                </c:pt>
                <c:pt idx="82">
                  <c:v>46696</c:v>
                </c:pt>
                <c:pt idx="83">
                  <c:v>49290</c:v>
                </c:pt>
                <c:pt idx="84">
                  <c:v>51052</c:v>
                </c:pt>
                <c:pt idx="85">
                  <c:v>48859</c:v>
                </c:pt>
                <c:pt idx="86">
                  <c:v>47524</c:v>
                </c:pt>
                <c:pt idx="87">
                  <c:v>46534</c:v>
                </c:pt>
                <c:pt idx="88">
                  <c:v>47324</c:v>
                </c:pt>
                <c:pt idx="89">
                  <c:v>44657</c:v>
                </c:pt>
                <c:pt idx="90">
                  <c:v>42916</c:v>
                </c:pt>
                <c:pt idx="91">
                  <c:v>42977</c:v>
                </c:pt>
                <c:pt idx="92">
                  <c:v>42725</c:v>
                </c:pt>
                <c:pt idx="93">
                  <c:v>41666</c:v>
                </c:pt>
                <c:pt idx="94">
                  <c:v>40813</c:v>
                </c:pt>
                <c:pt idx="95">
                  <c:v>40085</c:v>
                </c:pt>
                <c:pt idx="96">
                  <c:v>39478</c:v>
                </c:pt>
                <c:pt idx="97">
                  <c:v>39450</c:v>
                </c:pt>
                <c:pt idx="98">
                  <c:v>38312</c:v>
                </c:pt>
                <c:pt idx="99">
                  <c:v>36412</c:v>
                </c:pt>
                <c:pt idx="100">
                  <c:v>35578</c:v>
                </c:pt>
                <c:pt idx="101">
                  <c:v>35193</c:v>
                </c:pt>
                <c:pt idx="102">
                  <c:v>34174</c:v>
                </c:pt>
                <c:pt idx="103">
                  <c:v>34361</c:v>
                </c:pt>
                <c:pt idx="104">
                  <c:v>33428</c:v>
                </c:pt>
                <c:pt idx="105">
                  <c:v>32448</c:v>
                </c:pt>
                <c:pt idx="106">
                  <c:v>31102</c:v>
                </c:pt>
                <c:pt idx="107">
                  <c:v>30438</c:v>
                </c:pt>
                <c:pt idx="108">
                  <c:v>29710</c:v>
                </c:pt>
                <c:pt idx="109">
                  <c:v>29163</c:v>
                </c:pt>
                <c:pt idx="110">
                  <c:v>28760</c:v>
                </c:pt>
                <c:pt idx="111">
                  <c:v>26889</c:v>
                </c:pt>
                <c:pt idx="112">
                  <c:v>25190</c:v>
                </c:pt>
                <c:pt idx="113">
                  <c:v>24887</c:v>
                </c:pt>
                <c:pt idx="114">
                  <c:v>28224</c:v>
                </c:pt>
                <c:pt idx="115">
                  <c:v>28630</c:v>
                </c:pt>
                <c:pt idx="116">
                  <c:v>26647</c:v>
                </c:pt>
                <c:pt idx="117">
                  <c:v>21780</c:v>
                </c:pt>
                <c:pt idx="118">
                  <c:v>21018</c:v>
                </c:pt>
                <c:pt idx="119">
                  <c:v>23659</c:v>
                </c:pt>
                <c:pt idx="120">
                  <c:v>21953</c:v>
                </c:pt>
                <c:pt idx="121">
                  <c:v>20649</c:v>
                </c:pt>
                <c:pt idx="122">
                  <c:v>19735</c:v>
                </c:pt>
                <c:pt idx="123">
                  <c:v>18021</c:v>
                </c:pt>
                <c:pt idx="124">
                  <c:v>10501</c:v>
                </c:pt>
                <c:pt idx="125">
                  <c:v>10862</c:v>
                </c:pt>
                <c:pt idx="126">
                  <c:v>11380</c:v>
                </c:pt>
                <c:pt idx="127">
                  <c:v>12042</c:v>
                </c:pt>
                <c:pt idx="128">
                  <c:v>18563</c:v>
                </c:pt>
                <c:pt idx="129">
                  <c:v>18016</c:v>
                </c:pt>
                <c:pt idx="130">
                  <c:v>17274</c:v>
                </c:pt>
                <c:pt idx="131">
                  <c:v>16718</c:v>
                </c:pt>
                <c:pt idx="132">
                  <c:v>16143</c:v>
                </c:pt>
                <c:pt idx="133">
                  <c:v>15707</c:v>
                </c:pt>
                <c:pt idx="134">
                  <c:v>15494</c:v>
                </c:pt>
                <c:pt idx="135">
                  <c:v>15005</c:v>
                </c:pt>
                <c:pt idx="136">
                  <c:v>15669</c:v>
                </c:pt>
                <c:pt idx="137">
                  <c:v>17633</c:v>
                </c:pt>
                <c:pt idx="138">
                  <c:v>19218</c:v>
                </c:pt>
                <c:pt idx="139">
                  <c:v>19215</c:v>
                </c:pt>
                <c:pt idx="140">
                  <c:v>19135</c:v>
                </c:pt>
                <c:pt idx="141">
                  <c:v>17542</c:v>
                </c:pt>
                <c:pt idx="142">
                  <c:v>16446</c:v>
                </c:pt>
                <c:pt idx="143">
                  <c:v>15049</c:v>
                </c:pt>
                <c:pt idx="144">
                  <c:v>14534</c:v>
                </c:pt>
                <c:pt idx="145">
                  <c:v>14398</c:v>
                </c:pt>
                <c:pt idx="146">
                  <c:v>14214</c:v>
                </c:pt>
                <c:pt idx="147">
                  <c:v>13933</c:v>
                </c:pt>
                <c:pt idx="148">
                  <c:v>13904</c:v>
                </c:pt>
                <c:pt idx="149">
                  <c:v>13686</c:v>
                </c:pt>
                <c:pt idx="150">
                  <c:v>13331</c:v>
                </c:pt>
                <c:pt idx="151">
                  <c:v>9217</c:v>
                </c:pt>
                <c:pt idx="152">
                  <c:v>7179</c:v>
                </c:pt>
                <c:pt idx="153">
                  <c:v>6321</c:v>
                </c:pt>
                <c:pt idx="154">
                  <c:v>6665</c:v>
                </c:pt>
                <c:pt idx="155">
                  <c:v>8102</c:v>
                </c:pt>
                <c:pt idx="156">
                  <c:v>11406</c:v>
                </c:pt>
                <c:pt idx="157">
                  <c:v>3760</c:v>
                </c:pt>
                <c:pt idx="158">
                  <c:v>3873</c:v>
                </c:pt>
                <c:pt idx="159">
                  <c:v>3726</c:v>
                </c:pt>
                <c:pt idx="160">
                  <c:v>2923</c:v>
                </c:pt>
                <c:pt idx="161">
                  <c:v>10886</c:v>
                </c:pt>
                <c:pt idx="162">
                  <c:v>9631</c:v>
                </c:pt>
                <c:pt idx="163">
                  <c:v>9929</c:v>
                </c:pt>
                <c:pt idx="164">
                  <c:v>9215</c:v>
                </c:pt>
                <c:pt idx="165">
                  <c:v>8820</c:v>
                </c:pt>
                <c:pt idx="166">
                  <c:v>8051</c:v>
                </c:pt>
                <c:pt idx="167">
                  <c:v>8026</c:v>
                </c:pt>
                <c:pt idx="168">
                  <c:v>7882</c:v>
                </c:pt>
                <c:pt idx="169">
                  <c:v>7501</c:v>
                </c:pt>
                <c:pt idx="170">
                  <c:v>7236</c:v>
                </c:pt>
                <c:pt idx="171">
                  <c:v>6947</c:v>
                </c:pt>
                <c:pt idx="172">
                  <c:v>6656</c:v>
                </c:pt>
                <c:pt idx="173">
                  <c:v>5581</c:v>
                </c:pt>
                <c:pt idx="174">
                  <c:v>4837</c:v>
                </c:pt>
                <c:pt idx="175">
                  <c:v>4649</c:v>
                </c:pt>
                <c:pt idx="176">
                  <c:v>4818</c:v>
                </c:pt>
                <c:pt idx="177">
                  <c:v>5112</c:v>
                </c:pt>
                <c:pt idx="178">
                  <c:v>5313</c:v>
                </c:pt>
                <c:pt idx="179">
                  <c:v>7234</c:v>
                </c:pt>
                <c:pt idx="180">
                  <c:v>8286</c:v>
                </c:pt>
              </c:numCache>
            </c:numRef>
          </c:val>
          <c:smooth val="0"/>
        </c:ser>
        <c:ser>
          <c:idx val="4"/>
          <c:order val="3"/>
          <c:tx>
            <c:strRef>
              <c:f>FlowsExports!$H$1</c:f>
              <c:strCache>
                <c:ptCount val="1"/>
                <c:pt idx="0">
                  <c:v>RIO</c:v>
                </c:pt>
              </c:strCache>
            </c:strRef>
          </c:tx>
          <c:spPr>
            <a:ln>
              <a:solidFill>
                <a:srgbClr val="00B050"/>
              </a:solidFill>
            </a:ln>
          </c:spPr>
          <c:marker>
            <c:symbol val="none"/>
          </c:marker>
          <c:cat>
            <c:multiLvlStrRef>
              <c:f>FlowsExports!$A$545:$C$725</c:f>
              <c:multiLvlStrCache>
                <c:ptCount val="181"/>
                <c:lvl>
                  <c:pt idx="0">
                    <c:v>01-Jan-11</c:v>
                  </c:pt>
                  <c:pt idx="1">
                    <c:v>02-Jan-11</c:v>
                  </c:pt>
                  <c:pt idx="2">
                    <c:v>03-Jan-11</c:v>
                  </c:pt>
                  <c:pt idx="3">
                    <c:v>04-Jan-11</c:v>
                  </c:pt>
                  <c:pt idx="4">
                    <c:v>05-Jan-11</c:v>
                  </c:pt>
                  <c:pt idx="5">
                    <c:v>06-Jan-11</c:v>
                  </c:pt>
                  <c:pt idx="6">
                    <c:v>07-Jan-11</c:v>
                  </c:pt>
                  <c:pt idx="7">
                    <c:v>08-Jan-11</c:v>
                  </c:pt>
                  <c:pt idx="8">
                    <c:v>09-Jan-11</c:v>
                  </c:pt>
                  <c:pt idx="9">
                    <c:v>10-Jan-11</c:v>
                  </c:pt>
                  <c:pt idx="10">
                    <c:v>11-Jan-11</c:v>
                  </c:pt>
                  <c:pt idx="11">
                    <c:v>12-Jan-11</c:v>
                  </c:pt>
                  <c:pt idx="12">
                    <c:v>13-Jan-11</c:v>
                  </c:pt>
                  <c:pt idx="13">
                    <c:v>14-Jan-11</c:v>
                  </c:pt>
                  <c:pt idx="14">
                    <c:v>15-Jan-11</c:v>
                  </c:pt>
                  <c:pt idx="15">
                    <c:v>16-Jan-11</c:v>
                  </c:pt>
                  <c:pt idx="16">
                    <c:v>17-Jan-11</c:v>
                  </c:pt>
                  <c:pt idx="17">
                    <c:v>18-Jan-11</c:v>
                  </c:pt>
                  <c:pt idx="18">
                    <c:v>19-Jan-11</c:v>
                  </c:pt>
                  <c:pt idx="19">
                    <c:v>20-Jan-11</c:v>
                  </c:pt>
                  <c:pt idx="20">
                    <c:v>21-Jan-11</c:v>
                  </c:pt>
                  <c:pt idx="21">
                    <c:v>22-Jan-11</c:v>
                  </c:pt>
                  <c:pt idx="22">
                    <c:v>23-Jan-11</c:v>
                  </c:pt>
                  <c:pt idx="23">
                    <c:v>24-Jan-11</c:v>
                  </c:pt>
                  <c:pt idx="24">
                    <c:v>25-Jan-11</c:v>
                  </c:pt>
                  <c:pt idx="25">
                    <c:v>26-Jan-11</c:v>
                  </c:pt>
                  <c:pt idx="26">
                    <c:v>27-Jan-11</c:v>
                  </c:pt>
                  <c:pt idx="27">
                    <c:v>28-Jan-11</c:v>
                  </c:pt>
                  <c:pt idx="28">
                    <c:v>29-Jan-11</c:v>
                  </c:pt>
                  <c:pt idx="29">
                    <c:v>30-Jan-11</c:v>
                  </c:pt>
                  <c:pt idx="30">
                    <c:v>31-Jan-11</c:v>
                  </c:pt>
                  <c:pt idx="31">
                    <c:v>01-Feb-11</c:v>
                  </c:pt>
                  <c:pt idx="32">
                    <c:v>02-Feb-11</c:v>
                  </c:pt>
                  <c:pt idx="33">
                    <c:v>03-Feb-11</c:v>
                  </c:pt>
                  <c:pt idx="34">
                    <c:v>04-Feb-11</c:v>
                  </c:pt>
                  <c:pt idx="35">
                    <c:v>05-Feb-11</c:v>
                  </c:pt>
                  <c:pt idx="36">
                    <c:v>06-Feb-11</c:v>
                  </c:pt>
                  <c:pt idx="37">
                    <c:v>07-Feb-11</c:v>
                  </c:pt>
                  <c:pt idx="38">
                    <c:v>08-Feb-11</c:v>
                  </c:pt>
                  <c:pt idx="39">
                    <c:v>09-Feb-11</c:v>
                  </c:pt>
                  <c:pt idx="40">
                    <c:v>10-Feb-11</c:v>
                  </c:pt>
                  <c:pt idx="41">
                    <c:v>11-Feb-11</c:v>
                  </c:pt>
                  <c:pt idx="42">
                    <c:v>12-Feb-11</c:v>
                  </c:pt>
                  <c:pt idx="43">
                    <c:v>13-Feb-11</c:v>
                  </c:pt>
                  <c:pt idx="44">
                    <c:v>14-Feb-11</c:v>
                  </c:pt>
                  <c:pt idx="45">
                    <c:v>15-Feb-11</c:v>
                  </c:pt>
                  <c:pt idx="46">
                    <c:v>16-Feb-11</c:v>
                  </c:pt>
                  <c:pt idx="47">
                    <c:v>17-Feb-11</c:v>
                  </c:pt>
                  <c:pt idx="48">
                    <c:v>18-Feb-11</c:v>
                  </c:pt>
                  <c:pt idx="49">
                    <c:v>19-Feb-11</c:v>
                  </c:pt>
                  <c:pt idx="50">
                    <c:v>20-Feb-11</c:v>
                  </c:pt>
                  <c:pt idx="51">
                    <c:v>21-Feb-11</c:v>
                  </c:pt>
                  <c:pt idx="52">
                    <c:v>22-Feb-11</c:v>
                  </c:pt>
                  <c:pt idx="53">
                    <c:v>23-Feb-11</c:v>
                  </c:pt>
                  <c:pt idx="54">
                    <c:v>24-Feb-11</c:v>
                  </c:pt>
                  <c:pt idx="55">
                    <c:v>25-Feb-11</c:v>
                  </c:pt>
                  <c:pt idx="56">
                    <c:v>26-Feb-11</c:v>
                  </c:pt>
                  <c:pt idx="57">
                    <c:v>27-Feb-11</c:v>
                  </c:pt>
                  <c:pt idx="58">
                    <c:v>28-Feb-11</c:v>
                  </c:pt>
                  <c:pt idx="59">
                    <c:v>01-Mar-11</c:v>
                  </c:pt>
                  <c:pt idx="60">
                    <c:v>02-Mar-11</c:v>
                  </c:pt>
                  <c:pt idx="61">
                    <c:v>03-Mar-11</c:v>
                  </c:pt>
                  <c:pt idx="62">
                    <c:v>04-Mar-11</c:v>
                  </c:pt>
                  <c:pt idx="63">
                    <c:v>05-Mar-11</c:v>
                  </c:pt>
                  <c:pt idx="64">
                    <c:v>06-Mar-11</c:v>
                  </c:pt>
                  <c:pt idx="65">
                    <c:v>07-Mar-11</c:v>
                  </c:pt>
                  <c:pt idx="66">
                    <c:v>08-Mar-11</c:v>
                  </c:pt>
                  <c:pt idx="67">
                    <c:v>09-Mar-11</c:v>
                  </c:pt>
                  <c:pt idx="68">
                    <c:v>10-Mar-11</c:v>
                  </c:pt>
                  <c:pt idx="69">
                    <c:v>11-Mar-11</c:v>
                  </c:pt>
                  <c:pt idx="70">
                    <c:v>12-Mar-11</c:v>
                  </c:pt>
                  <c:pt idx="71">
                    <c:v>13-Mar-11</c:v>
                  </c:pt>
                  <c:pt idx="72">
                    <c:v>14-Mar-11</c:v>
                  </c:pt>
                  <c:pt idx="73">
                    <c:v>15-Mar-11</c:v>
                  </c:pt>
                  <c:pt idx="74">
                    <c:v>16-Mar-11</c:v>
                  </c:pt>
                  <c:pt idx="75">
                    <c:v>17-Mar-11</c:v>
                  </c:pt>
                  <c:pt idx="76">
                    <c:v>18-Mar-11</c:v>
                  </c:pt>
                  <c:pt idx="77">
                    <c:v>19-Mar-11</c:v>
                  </c:pt>
                  <c:pt idx="78">
                    <c:v>20-Mar-11</c:v>
                  </c:pt>
                  <c:pt idx="79">
                    <c:v>21-Mar-11</c:v>
                  </c:pt>
                  <c:pt idx="80">
                    <c:v>22-Mar-11</c:v>
                  </c:pt>
                  <c:pt idx="81">
                    <c:v>23-Mar-11</c:v>
                  </c:pt>
                  <c:pt idx="82">
                    <c:v>24-Mar-11</c:v>
                  </c:pt>
                  <c:pt idx="83">
                    <c:v>25-Mar-11</c:v>
                  </c:pt>
                  <c:pt idx="84">
                    <c:v>26-Mar-11</c:v>
                  </c:pt>
                  <c:pt idx="85">
                    <c:v>27-Mar-11</c:v>
                  </c:pt>
                  <c:pt idx="86">
                    <c:v>28-Mar-11</c:v>
                  </c:pt>
                  <c:pt idx="87">
                    <c:v>29-Mar-11</c:v>
                  </c:pt>
                  <c:pt idx="88">
                    <c:v>30-Mar-11</c:v>
                  </c:pt>
                  <c:pt idx="89">
                    <c:v>31-Mar-11</c:v>
                  </c:pt>
                  <c:pt idx="90">
                    <c:v>01-Apr-11</c:v>
                  </c:pt>
                  <c:pt idx="91">
                    <c:v>02-Apr-11</c:v>
                  </c:pt>
                  <c:pt idx="92">
                    <c:v>03-Apr-11</c:v>
                  </c:pt>
                  <c:pt idx="93">
                    <c:v>04-Apr-11</c:v>
                  </c:pt>
                  <c:pt idx="94">
                    <c:v>05-Apr-11</c:v>
                  </c:pt>
                  <c:pt idx="95">
                    <c:v>06-Apr-11</c:v>
                  </c:pt>
                  <c:pt idx="96">
                    <c:v>07-Apr-11</c:v>
                  </c:pt>
                  <c:pt idx="97">
                    <c:v>08-Apr-11</c:v>
                  </c:pt>
                  <c:pt idx="98">
                    <c:v>09-Apr-11</c:v>
                  </c:pt>
                  <c:pt idx="99">
                    <c:v>10-Apr-11</c:v>
                  </c:pt>
                  <c:pt idx="100">
                    <c:v>11-Apr-11</c:v>
                  </c:pt>
                  <c:pt idx="101">
                    <c:v>12-Apr-11</c:v>
                  </c:pt>
                  <c:pt idx="102">
                    <c:v>13-Apr-11</c:v>
                  </c:pt>
                  <c:pt idx="103">
                    <c:v>14-Apr-11</c:v>
                  </c:pt>
                  <c:pt idx="104">
                    <c:v>15-Apr-11</c:v>
                  </c:pt>
                  <c:pt idx="105">
                    <c:v>16-Apr-11</c:v>
                  </c:pt>
                  <c:pt idx="106">
                    <c:v>17-Apr-11</c:v>
                  </c:pt>
                  <c:pt idx="107">
                    <c:v>18-Apr-11</c:v>
                  </c:pt>
                  <c:pt idx="108">
                    <c:v>19-Apr-11</c:v>
                  </c:pt>
                  <c:pt idx="109">
                    <c:v>20-Apr-11</c:v>
                  </c:pt>
                  <c:pt idx="110">
                    <c:v>21-Apr-11</c:v>
                  </c:pt>
                  <c:pt idx="111">
                    <c:v>22-Apr-11</c:v>
                  </c:pt>
                  <c:pt idx="112">
                    <c:v>23-Apr-11</c:v>
                  </c:pt>
                  <c:pt idx="113">
                    <c:v>24-Apr-11</c:v>
                  </c:pt>
                  <c:pt idx="114">
                    <c:v>25-Apr-11</c:v>
                  </c:pt>
                  <c:pt idx="115">
                    <c:v>26-Apr-11</c:v>
                  </c:pt>
                  <c:pt idx="116">
                    <c:v>27-Apr-11</c:v>
                  </c:pt>
                  <c:pt idx="117">
                    <c:v>28-Apr-11</c:v>
                  </c:pt>
                  <c:pt idx="118">
                    <c:v>29-Apr-11</c:v>
                  </c:pt>
                  <c:pt idx="119">
                    <c:v>30-Apr-11</c:v>
                  </c:pt>
                  <c:pt idx="120">
                    <c:v>01-May-11</c:v>
                  </c:pt>
                  <c:pt idx="121">
                    <c:v>02-May-11</c:v>
                  </c:pt>
                  <c:pt idx="122">
                    <c:v>03-May-11</c:v>
                  </c:pt>
                  <c:pt idx="123">
                    <c:v>04-May-11</c:v>
                  </c:pt>
                  <c:pt idx="124">
                    <c:v>05-May-11</c:v>
                  </c:pt>
                  <c:pt idx="125">
                    <c:v>06-May-11</c:v>
                  </c:pt>
                  <c:pt idx="126">
                    <c:v>07-May-11</c:v>
                  </c:pt>
                  <c:pt idx="127">
                    <c:v>08-May-11</c:v>
                  </c:pt>
                  <c:pt idx="128">
                    <c:v>09-May-11</c:v>
                  </c:pt>
                  <c:pt idx="129">
                    <c:v>10-May-11</c:v>
                  </c:pt>
                  <c:pt idx="130">
                    <c:v>11-May-11</c:v>
                  </c:pt>
                  <c:pt idx="131">
                    <c:v>12-May-11</c:v>
                  </c:pt>
                  <c:pt idx="132">
                    <c:v>13-May-11</c:v>
                  </c:pt>
                  <c:pt idx="133">
                    <c:v>14-May-11</c:v>
                  </c:pt>
                  <c:pt idx="134">
                    <c:v>15-May-11</c:v>
                  </c:pt>
                  <c:pt idx="135">
                    <c:v>16-May-11</c:v>
                  </c:pt>
                  <c:pt idx="136">
                    <c:v>17-May-11</c:v>
                  </c:pt>
                  <c:pt idx="137">
                    <c:v>18-May-11</c:v>
                  </c:pt>
                  <c:pt idx="138">
                    <c:v>19-May-11</c:v>
                  </c:pt>
                  <c:pt idx="139">
                    <c:v>20-May-11</c:v>
                  </c:pt>
                  <c:pt idx="140">
                    <c:v>21-May-11</c:v>
                  </c:pt>
                  <c:pt idx="141">
                    <c:v>22-May-11</c:v>
                  </c:pt>
                  <c:pt idx="142">
                    <c:v>23-May-11</c:v>
                  </c:pt>
                  <c:pt idx="143">
                    <c:v>24-May-11</c:v>
                  </c:pt>
                  <c:pt idx="144">
                    <c:v>25-May-11</c:v>
                  </c:pt>
                  <c:pt idx="145">
                    <c:v>26-May-11</c:v>
                  </c:pt>
                  <c:pt idx="146">
                    <c:v>27-May-11</c:v>
                  </c:pt>
                  <c:pt idx="147">
                    <c:v>28-May-11</c:v>
                  </c:pt>
                  <c:pt idx="148">
                    <c:v>29-May-11</c:v>
                  </c:pt>
                  <c:pt idx="149">
                    <c:v>30-May-11</c:v>
                  </c:pt>
                  <c:pt idx="150">
                    <c:v>31-May-11</c:v>
                  </c:pt>
                  <c:pt idx="151">
                    <c:v>01-Jun-11</c:v>
                  </c:pt>
                  <c:pt idx="152">
                    <c:v>02-Jun-11</c:v>
                  </c:pt>
                  <c:pt idx="153">
                    <c:v>03-Jun-11</c:v>
                  </c:pt>
                  <c:pt idx="154">
                    <c:v>04-Jun-11</c:v>
                  </c:pt>
                  <c:pt idx="155">
                    <c:v>05-Jun-11</c:v>
                  </c:pt>
                  <c:pt idx="156">
                    <c:v>06-Jun-11</c:v>
                  </c:pt>
                  <c:pt idx="157">
                    <c:v>07-Jun-11</c:v>
                  </c:pt>
                  <c:pt idx="158">
                    <c:v>08-Jun-11</c:v>
                  </c:pt>
                  <c:pt idx="159">
                    <c:v>09-Jun-11</c:v>
                  </c:pt>
                  <c:pt idx="160">
                    <c:v>10-Jun-11</c:v>
                  </c:pt>
                  <c:pt idx="161">
                    <c:v>11-Jun-11</c:v>
                  </c:pt>
                  <c:pt idx="162">
                    <c:v>12-Jun-11</c:v>
                  </c:pt>
                  <c:pt idx="163">
                    <c:v>13-Jun-11</c:v>
                  </c:pt>
                  <c:pt idx="164">
                    <c:v>14-Jun-11</c:v>
                  </c:pt>
                  <c:pt idx="165">
                    <c:v>15-Jun-11</c:v>
                  </c:pt>
                  <c:pt idx="166">
                    <c:v>16-Jun-11</c:v>
                  </c:pt>
                  <c:pt idx="167">
                    <c:v>17-Jun-11</c:v>
                  </c:pt>
                  <c:pt idx="168">
                    <c:v>18-Jun-11</c:v>
                  </c:pt>
                  <c:pt idx="169">
                    <c:v>19-Jun-11</c:v>
                  </c:pt>
                  <c:pt idx="170">
                    <c:v>20-Jun-11</c:v>
                  </c:pt>
                  <c:pt idx="171">
                    <c:v>21-Jun-11</c:v>
                  </c:pt>
                  <c:pt idx="172">
                    <c:v>22-Jun-11</c:v>
                  </c:pt>
                  <c:pt idx="173">
                    <c:v>23-Jun-11</c:v>
                  </c:pt>
                  <c:pt idx="174">
                    <c:v>24-Jun-11</c:v>
                  </c:pt>
                  <c:pt idx="175">
                    <c:v>25-Jun-11</c:v>
                  </c:pt>
                  <c:pt idx="176">
                    <c:v>26-Jun-11</c:v>
                  </c:pt>
                  <c:pt idx="177">
                    <c:v>27-Jun-11</c:v>
                  </c:pt>
                  <c:pt idx="178">
                    <c:v>28-Jun-11</c:v>
                  </c:pt>
                  <c:pt idx="179">
                    <c:v>29-Jun-11</c:v>
                  </c:pt>
                  <c:pt idx="180">
                    <c:v>30-Jun-11</c:v>
                  </c:pt>
                </c:lvl>
                <c:lvl>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2</c:v>
                  </c:pt>
                  <c:pt idx="32">
                    <c:v>2</c:v>
                  </c:pt>
                  <c:pt idx="33">
                    <c:v>2</c:v>
                  </c:pt>
                  <c:pt idx="34">
                    <c:v>2</c:v>
                  </c:pt>
                  <c:pt idx="35">
                    <c:v>2</c:v>
                  </c:pt>
                  <c:pt idx="36">
                    <c:v>2</c:v>
                  </c:pt>
                  <c:pt idx="37">
                    <c:v>2</c:v>
                  </c:pt>
                  <c:pt idx="38">
                    <c:v>2</c:v>
                  </c:pt>
                  <c:pt idx="39">
                    <c:v>2</c:v>
                  </c:pt>
                  <c:pt idx="40">
                    <c:v>2</c:v>
                  </c:pt>
                  <c:pt idx="41">
                    <c:v>2</c:v>
                  </c:pt>
                  <c:pt idx="42">
                    <c:v>2</c:v>
                  </c:pt>
                  <c:pt idx="43">
                    <c:v>2</c:v>
                  </c:pt>
                  <c:pt idx="44">
                    <c:v>2</c:v>
                  </c:pt>
                  <c:pt idx="45">
                    <c:v>2</c:v>
                  </c:pt>
                  <c:pt idx="46">
                    <c:v>2</c:v>
                  </c:pt>
                  <c:pt idx="47">
                    <c:v>2</c:v>
                  </c:pt>
                  <c:pt idx="48">
                    <c:v>2</c:v>
                  </c:pt>
                  <c:pt idx="49">
                    <c:v>2</c:v>
                  </c:pt>
                  <c:pt idx="50">
                    <c:v>2</c:v>
                  </c:pt>
                  <c:pt idx="51">
                    <c:v>2</c:v>
                  </c:pt>
                  <c:pt idx="52">
                    <c:v>2</c:v>
                  </c:pt>
                  <c:pt idx="53">
                    <c:v>2</c:v>
                  </c:pt>
                  <c:pt idx="54">
                    <c:v>2</c:v>
                  </c:pt>
                  <c:pt idx="55">
                    <c:v>2</c:v>
                  </c:pt>
                  <c:pt idx="56">
                    <c:v>2</c:v>
                  </c:pt>
                  <c:pt idx="57">
                    <c:v>2</c:v>
                  </c:pt>
                  <c:pt idx="58">
                    <c:v>2</c:v>
                  </c:pt>
                  <c:pt idx="59">
                    <c:v>3</c:v>
                  </c:pt>
                  <c:pt idx="60">
                    <c:v>3</c:v>
                  </c:pt>
                  <c:pt idx="61">
                    <c:v>3</c:v>
                  </c:pt>
                  <c:pt idx="62">
                    <c:v>3</c:v>
                  </c:pt>
                  <c:pt idx="63">
                    <c:v>3</c:v>
                  </c:pt>
                  <c:pt idx="64">
                    <c:v>3</c:v>
                  </c:pt>
                  <c:pt idx="65">
                    <c:v>3</c:v>
                  </c:pt>
                  <c:pt idx="66">
                    <c:v>3</c:v>
                  </c:pt>
                  <c:pt idx="67">
                    <c:v>3</c:v>
                  </c:pt>
                  <c:pt idx="68">
                    <c:v>3</c:v>
                  </c:pt>
                  <c:pt idx="69">
                    <c:v>3</c:v>
                  </c:pt>
                  <c:pt idx="70">
                    <c:v>3</c:v>
                  </c:pt>
                  <c:pt idx="71">
                    <c:v>3</c:v>
                  </c:pt>
                  <c:pt idx="72">
                    <c:v>3</c:v>
                  </c:pt>
                  <c:pt idx="73">
                    <c:v>3</c:v>
                  </c:pt>
                  <c:pt idx="74">
                    <c:v>3</c:v>
                  </c:pt>
                  <c:pt idx="75">
                    <c:v>3</c:v>
                  </c:pt>
                  <c:pt idx="76">
                    <c:v>3</c:v>
                  </c:pt>
                  <c:pt idx="77">
                    <c:v>3</c:v>
                  </c:pt>
                  <c:pt idx="78">
                    <c:v>3</c:v>
                  </c:pt>
                  <c:pt idx="79">
                    <c:v>3</c:v>
                  </c:pt>
                  <c:pt idx="80">
                    <c:v>3</c:v>
                  </c:pt>
                  <c:pt idx="81">
                    <c:v>3</c:v>
                  </c:pt>
                  <c:pt idx="82">
                    <c:v>3</c:v>
                  </c:pt>
                  <c:pt idx="83">
                    <c:v>3</c:v>
                  </c:pt>
                  <c:pt idx="84">
                    <c:v>3</c:v>
                  </c:pt>
                  <c:pt idx="85">
                    <c:v>3</c:v>
                  </c:pt>
                  <c:pt idx="86">
                    <c:v>3</c:v>
                  </c:pt>
                  <c:pt idx="87">
                    <c:v>3</c:v>
                  </c:pt>
                  <c:pt idx="88">
                    <c:v>3</c:v>
                  </c:pt>
                  <c:pt idx="89">
                    <c:v>3</c:v>
                  </c:pt>
                  <c:pt idx="90">
                    <c:v>4</c:v>
                  </c:pt>
                  <c:pt idx="91">
                    <c:v>4</c:v>
                  </c:pt>
                  <c:pt idx="92">
                    <c:v>4</c:v>
                  </c:pt>
                  <c:pt idx="93">
                    <c:v>4</c:v>
                  </c:pt>
                  <c:pt idx="94">
                    <c:v>4</c:v>
                  </c:pt>
                  <c:pt idx="95">
                    <c:v>4</c:v>
                  </c:pt>
                  <c:pt idx="96">
                    <c:v>4</c:v>
                  </c:pt>
                  <c:pt idx="97">
                    <c:v>4</c:v>
                  </c:pt>
                  <c:pt idx="98">
                    <c:v>4</c:v>
                  </c:pt>
                  <c:pt idx="99">
                    <c:v>4</c:v>
                  </c:pt>
                  <c:pt idx="100">
                    <c:v>4</c:v>
                  </c:pt>
                  <c:pt idx="101">
                    <c:v>4</c:v>
                  </c:pt>
                  <c:pt idx="102">
                    <c:v>4</c:v>
                  </c:pt>
                  <c:pt idx="103">
                    <c:v>4</c:v>
                  </c:pt>
                  <c:pt idx="104">
                    <c:v>4</c:v>
                  </c:pt>
                  <c:pt idx="105">
                    <c:v>4</c:v>
                  </c:pt>
                  <c:pt idx="106">
                    <c:v>4</c:v>
                  </c:pt>
                  <c:pt idx="107">
                    <c:v>4</c:v>
                  </c:pt>
                  <c:pt idx="108">
                    <c:v>4</c:v>
                  </c:pt>
                  <c:pt idx="109">
                    <c:v>4</c:v>
                  </c:pt>
                  <c:pt idx="110">
                    <c:v>4</c:v>
                  </c:pt>
                  <c:pt idx="111">
                    <c:v>4</c:v>
                  </c:pt>
                  <c:pt idx="112">
                    <c:v>4</c:v>
                  </c:pt>
                  <c:pt idx="113">
                    <c:v>4</c:v>
                  </c:pt>
                  <c:pt idx="114">
                    <c:v>4</c:v>
                  </c:pt>
                  <c:pt idx="115">
                    <c:v>4</c:v>
                  </c:pt>
                  <c:pt idx="116">
                    <c:v>4</c:v>
                  </c:pt>
                  <c:pt idx="117">
                    <c:v>4</c:v>
                  </c:pt>
                  <c:pt idx="118">
                    <c:v>4</c:v>
                  </c:pt>
                  <c:pt idx="119">
                    <c:v>4</c:v>
                  </c:pt>
                  <c:pt idx="120">
                    <c:v>5</c:v>
                  </c:pt>
                  <c:pt idx="121">
                    <c:v>5</c:v>
                  </c:pt>
                  <c:pt idx="122">
                    <c:v>5</c:v>
                  </c:pt>
                  <c:pt idx="123">
                    <c:v>5</c:v>
                  </c:pt>
                  <c:pt idx="124">
                    <c:v>5</c:v>
                  </c:pt>
                  <c:pt idx="125">
                    <c:v>5</c:v>
                  </c:pt>
                  <c:pt idx="126">
                    <c:v>5</c:v>
                  </c:pt>
                  <c:pt idx="127">
                    <c:v>5</c:v>
                  </c:pt>
                  <c:pt idx="128">
                    <c:v>5</c:v>
                  </c:pt>
                  <c:pt idx="129">
                    <c:v>5</c:v>
                  </c:pt>
                  <c:pt idx="130">
                    <c:v>5</c:v>
                  </c:pt>
                  <c:pt idx="131">
                    <c:v>5</c:v>
                  </c:pt>
                  <c:pt idx="132">
                    <c:v>5</c:v>
                  </c:pt>
                  <c:pt idx="133">
                    <c:v>5</c:v>
                  </c:pt>
                  <c:pt idx="134">
                    <c:v>5</c:v>
                  </c:pt>
                  <c:pt idx="135">
                    <c:v>5</c:v>
                  </c:pt>
                  <c:pt idx="136">
                    <c:v>5</c:v>
                  </c:pt>
                  <c:pt idx="137">
                    <c:v>5</c:v>
                  </c:pt>
                  <c:pt idx="138">
                    <c:v>5</c:v>
                  </c:pt>
                  <c:pt idx="139">
                    <c:v>5</c:v>
                  </c:pt>
                  <c:pt idx="140">
                    <c:v>5</c:v>
                  </c:pt>
                  <c:pt idx="141">
                    <c:v>5</c:v>
                  </c:pt>
                  <c:pt idx="142">
                    <c:v>5</c:v>
                  </c:pt>
                  <c:pt idx="143">
                    <c:v>5</c:v>
                  </c:pt>
                  <c:pt idx="144">
                    <c:v>5</c:v>
                  </c:pt>
                  <c:pt idx="145">
                    <c:v>5</c:v>
                  </c:pt>
                  <c:pt idx="146">
                    <c:v>5</c:v>
                  </c:pt>
                  <c:pt idx="147">
                    <c:v>5</c:v>
                  </c:pt>
                  <c:pt idx="148">
                    <c:v>5</c:v>
                  </c:pt>
                  <c:pt idx="149">
                    <c:v>5</c:v>
                  </c:pt>
                  <c:pt idx="150">
                    <c:v>5</c:v>
                  </c:pt>
                  <c:pt idx="151">
                    <c:v>6</c:v>
                  </c:pt>
                  <c:pt idx="152">
                    <c:v>6</c:v>
                  </c:pt>
                  <c:pt idx="153">
                    <c:v>6</c:v>
                  </c:pt>
                  <c:pt idx="154">
                    <c:v>6</c:v>
                  </c:pt>
                  <c:pt idx="155">
                    <c:v>6</c:v>
                  </c:pt>
                  <c:pt idx="156">
                    <c:v>6</c:v>
                  </c:pt>
                  <c:pt idx="157">
                    <c:v>6</c:v>
                  </c:pt>
                  <c:pt idx="158">
                    <c:v>6</c:v>
                  </c:pt>
                  <c:pt idx="159">
                    <c:v>6</c:v>
                  </c:pt>
                  <c:pt idx="160">
                    <c:v>6</c:v>
                  </c:pt>
                  <c:pt idx="161">
                    <c:v>6</c:v>
                  </c:pt>
                  <c:pt idx="162">
                    <c:v>6</c:v>
                  </c:pt>
                  <c:pt idx="163">
                    <c:v>6</c:v>
                  </c:pt>
                  <c:pt idx="164">
                    <c:v>6</c:v>
                  </c:pt>
                  <c:pt idx="165">
                    <c:v>6</c:v>
                  </c:pt>
                  <c:pt idx="166">
                    <c:v>6</c:v>
                  </c:pt>
                  <c:pt idx="167">
                    <c:v>6</c:v>
                  </c:pt>
                  <c:pt idx="168">
                    <c:v>6</c:v>
                  </c:pt>
                  <c:pt idx="169">
                    <c:v>6</c:v>
                  </c:pt>
                  <c:pt idx="170">
                    <c:v>6</c:v>
                  </c:pt>
                  <c:pt idx="171">
                    <c:v>6</c:v>
                  </c:pt>
                  <c:pt idx="172">
                    <c:v>6</c:v>
                  </c:pt>
                  <c:pt idx="173">
                    <c:v>6</c:v>
                  </c:pt>
                  <c:pt idx="174">
                    <c:v>6</c:v>
                  </c:pt>
                  <c:pt idx="175">
                    <c:v>6</c:v>
                  </c:pt>
                  <c:pt idx="176">
                    <c:v>6</c:v>
                  </c:pt>
                  <c:pt idx="177">
                    <c:v>6</c:v>
                  </c:pt>
                  <c:pt idx="178">
                    <c:v>6</c:v>
                  </c:pt>
                  <c:pt idx="179">
                    <c:v>6</c:v>
                  </c:pt>
                  <c:pt idx="180">
                    <c:v>6</c:v>
                  </c:pt>
                </c:lvl>
                <c:lvl>
                  <c:pt idx="0">
                    <c:v>2011</c:v>
                  </c:pt>
                  <c:pt idx="1">
                    <c:v>2011</c:v>
                  </c:pt>
                  <c:pt idx="2">
                    <c:v>2011</c:v>
                  </c:pt>
                  <c:pt idx="3">
                    <c:v>2011</c:v>
                  </c:pt>
                  <c:pt idx="4">
                    <c:v>2011</c:v>
                  </c:pt>
                  <c:pt idx="5">
                    <c:v>2011</c:v>
                  </c:pt>
                  <c:pt idx="6">
                    <c:v>2011</c:v>
                  </c:pt>
                  <c:pt idx="7">
                    <c:v>2011</c:v>
                  </c:pt>
                  <c:pt idx="8">
                    <c:v>2011</c:v>
                  </c:pt>
                  <c:pt idx="9">
                    <c:v>2011</c:v>
                  </c:pt>
                  <c:pt idx="10">
                    <c:v>2011</c:v>
                  </c:pt>
                  <c:pt idx="11">
                    <c:v>2011</c:v>
                  </c:pt>
                  <c:pt idx="12">
                    <c:v>2011</c:v>
                  </c:pt>
                  <c:pt idx="13">
                    <c:v>2011</c:v>
                  </c:pt>
                  <c:pt idx="14">
                    <c:v>2011</c:v>
                  </c:pt>
                  <c:pt idx="15">
                    <c:v>2011</c:v>
                  </c:pt>
                  <c:pt idx="16">
                    <c:v>2011</c:v>
                  </c:pt>
                  <c:pt idx="17">
                    <c:v>2011</c:v>
                  </c:pt>
                  <c:pt idx="18">
                    <c:v>2011</c:v>
                  </c:pt>
                  <c:pt idx="19">
                    <c:v>2011</c:v>
                  </c:pt>
                  <c:pt idx="20">
                    <c:v>2011</c:v>
                  </c:pt>
                  <c:pt idx="21">
                    <c:v>2011</c:v>
                  </c:pt>
                  <c:pt idx="22">
                    <c:v>2011</c:v>
                  </c:pt>
                  <c:pt idx="23">
                    <c:v>2011</c:v>
                  </c:pt>
                  <c:pt idx="24">
                    <c:v>2011</c:v>
                  </c:pt>
                  <c:pt idx="25">
                    <c:v>2011</c:v>
                  </c:pt>
                  <c:pt idx="26">
                    <c:v>2011</c:v>
                  </c:pt>
                  <c:pt idx="27">
                    <c:v>2011</c:v>
                  </c:pt>
                  <c:pt idx="28">
                    <c:v>2011</c:v>
                  </c:pt>
                  <c:pt idx="29">
                    <c:v>2011</c:v>
                  </c:pt>
                  <c:pt idx="30">
                    <c:v>2011</c:v>
                  </c:pt>
                  <c:pt idx="31">
                    <c:v>2011</c:v>
                  </c:pt>
                  <c:pt idx="32">
                    <c:v>2011</c:v>
                  </c:pt>
                  <c:pt idx="33">
                    <c:v>2011</c:v>
                  </c:pt>
                  <c:pt idx="34">
                    <c:v>2011</c:v>
                  </c:pt>
                  <c:pt idx="35">
                    <c:v>2011</c:v>
                  </c:pt>
                  <c:pt idx="36">
                    <c:v>2011</c:v>
                  </c:pt>
                  <c:pt idx="37">
                    <c:v>2011</c:v>
                  </c:pt>
                  <c:pt idx="38">
                    <c:v>2011</c:v>
                  </c:pt>
                  <c:pt idx="39">
                    <c:v>2011</c:v>
                  </c:pt>
                  <c:pt idx="40">
                    <c:v>2011</c:v>
                  </c:pt>
                  <c:pt idx="41">
                    <c:v>2011</c:v>
                  </c:pt>
                  <c:pt idx="42">
                    <c:v>2011</c:v>
                  </c:pt>
                  <c:pt idx="43">
                    <c:v>2011</c:v>
                  </c:pt>
                  <c:pt idx="44">
                    <c:v>2011</c:v>
                  </c:pt>
                  <c:pt idx="45">
                    <c:v>2011</c:v>
                  </c:pt>
                  <c:pt idx="46">
                    <c:v>2011</c:v>
                  </c:pt>
                  <c:pt idx="47">
                    <c:v>2011</c:v>
                  </c:pt>
                  <c:pt idx="48">
                    <c:v>2011</c:v>
                  </c:pt>
                  <c:pt idx="49">
                    <c:v>2011</c:v>
                  </c:pt>
                  <c:pt idx="50">
                    <c:v>2011</c:v>
                  </c:pt>
                  <c:pt idx="51">
                    <c:v>2011</c:v>
                  </c:pt>
                  <c:pt idx="52">
                    <c:v>2011</c:v>
                  </c:pt>
                  <c:pt idx="53">
                    <c:v>2011</c:v>
                  </c:pt>
                  <c:pt idx="54">
                    <c:v>2011</c:v>
                  </c:pt>
                  <c:pt idx="55">
                    <c:v>2011</c:v>
                  </c:pt>
                  <c:pt idx="56">
                    <c:v>2011</c:v>
                  </c:pt>
                  <c:pt idx="57">
                    <c:v>2011</c:v>
                  </c:pt>
                  <c:pt idx="58">
                    <c:v>2011</c:v>
                  </c:pt>
                  <c:pt idx="59">
                    <c:v>2011</c:v>
                  </c:pt>
                  <c:pt idx="60">
                    <c:v>2011</c:v>
                  </c:pt>
                  <c:pt idx="61">
                    <c:v>2011</c:v>
                  </c:pt>
                  <c:pt idx="62">
                    <c:v>2011</c:v>
                  </c:pt>
                  <c:pt idx="63">
                    <c:v>2011</c:v>
                  </c:pt>
                  <c:pt idx="64">
                    <c:v>2011</c:v>
                  </c:pt>
                  <c:pt idx="65">
                    <c:v>2011</c:v>
                  </c:pt>
                  <c:pt idx="66">
                    <c:v>2011</c:v>
                  </c:pt>
                  <c:pt idx="67">
                    <c:v>2011</c:v>
                  </c:pt>
                  <c:pt idx="68">
                    <c:v>2011</c:v>
                  </c:pt>
                  <c:pt idx="69">
                    <c:v>2011</c:v>
                  </c:pt>
                  <c:pt idx="70">
                    <c:v>2011</c:v>
                  </c:pt>
                  <c:pt idx="71">
                    <c:v>2011</c:v>
                  </c:pt>
                  <c:pt idx="72">
                    <c:v>2011</c:v>
                  </c:pt>
                  <c:pt idx="73">
                    <c:v>2011</c:v>
                  </c:pt>
                  <c:pt idx="74">
                    <c:v>2011</c:v>
                  </c:pt>
                  <c:pt idx="75">
                    <c:v>2011</c:v>
                  </c:pt>
                  <c:pt idx="76">
                    <c:v>2011</c:v>
                  </c:pt>
                  <c:pt idx="77">
                    <c:v>2011</c:v>
                  </c:pt>
                  <c:pt idx="78">
                    <c:v>2011</c:v>
                  </c:pt>
                  <c:pt idx="79">
                    <c:v>2011</c:v>
                  </c:pt>
                  <c:pt idx="80">
                    <c:v>2011</c:v>
                  </c:pt>
                  <c:pt idx="81">
                    <c:v>2011</c:v>
                  </c:pt>
                  <c:pt idx="82">
                    <c:v>2011</c:v>
                  </c:pt>
                  <c:pt idx="83">
                    <c:v>2011</c:v>
                  </c:pt>
                  <c:pt idx="84">
                    <c:v>2011</c:v>
                  </c:pt>
                  <c:pt idx="85">
                    <c:v>2011</c:v>
                  </c:pt>
                  <c:pt idx="86">
                    <c:v>2011</c:v>
                  </c:pt>
                  <c:pt idx="87">
                    <c:v>2011</c:v>
                  </c:pt>
                  <c:pt idx="88">
                    <c:v>2011</c:v>
                  </c:pt>
                  <c:pt idx="89">
                    <c:v>2011</c:v>
                  </c:pt>
                  <c:pt idx="90">
                    <c:v>2011</c:v>
                  </c:pt>
                  <c:pt idx="91">
                    <c:v>2011</c:v>
                  </c:pt>
                  <c:pt idx="92">
                    <c:v>2011</c:v>
                  </c:pt>
                  <c:pt idx="93">
                    <c:v>2011</c:v>
                  </c:pt>
                  <c:pt idx="94">
                    <c:v>2011</c:v>
                  </c:pt>
                  <c:pt idx="95">
                    <c:v>2011</c:v>
                  </c:pt>
                  <c:pt idx="96">
                    <c:v>2011</c:v>
                  </c:pt>
                  <c:pt idx="97">
                    <c:v>2011</c:v>
                  </c:pt>
                  <c:pt idx="98">
                    <c:v>2011</c:v>
                  </c:pt>
                  <c:pt idx="99">
                    <c:v>2011</c:v>
                  </c:pt>
                  <c:pt idx="100">
                    <c:v>2011</c:v>
                  </c:pt>
                  <c:pt idx="101">
                    <c:v>2011</c:v>
                  </c:pt>
                  <c:pt idx="102">
                    <c:v>2011</c:v>
                  </c:pt>
                  <c:pt idx="103">
                    <c:v>2011</c:v>
                  </c:pt>
                  <c:pt idx="104">
                    <c:v>2011</c:v>
                  </c:pt>
                  <c:pt idx="105">
                    <c:v>2011</c:v>
                  </c:pt>
                  <c:pt idx="106">
                    <c:v>2011</c:v>
                  </c:pt>
                  <c:pt idx="107">
                    <c:v>2011</c:v>
                  </c:pt>
                  <c:pt idx="108">
                    <c:v>2011</c:v>
                  </c:pt>
                  <c:pt idx="109">
                    <c:v>2011</c:v>
                  </c:pt>
                  <c:pt idx="110">
                    <c:v>2011</c:v>
                  </c:pt>
                  <c:pt idx="111">
                    <c:v>2011</c:v>
                  </c:pt>
                  <c:pt idx="112">
                    <c:v>2011</c:v>
                  </c:pt>
                  <c:pt idx="113">
                    <c:v>2011</c:v>
                  </c:pt>
                  <c:pt idx="114">
                    <c:v>2011</c:v>
                  </c:pt>
                  <c:pt idx="115">
                    <c:v>2011</c:v>
                  </c:pt>
                  <c:pt idx="116">
                    <c:v>2011</c:v>
                  </c:pt>
                  <c:pt idx="117">
                    <c:v>2011</c:v>
                  </c:pt>
                  <c:pt idx="118">
                    <c:v>2011</c:v>
                  </c:pt>
                  <c:pt idx="119">
                    <c:v>2011</c:v>
                  </c:pt>
                  <c:pt idx="120">
                    <c:v>2011</c:v>
                  </c:pt>
                  <c:pt idx="121">
                    <c:v>2011</c:v>
                  </c:pt>
                  <c:pt idx="122">
                    <c:v>2011</c:v>
                  </c:pt>
                  <c:pt idx="123">
                    <c:v>2011</c:v>
                  </c:pt>
                  <c:pt idx="124">
                    <c:v>2011</c:v>
                  </c:pt>
                  <c:pt idx="125">
                    <c:v>2011</c:v>
                  </c:pt>
                  <c:pt idx="126">
                    <c:v>2011</c:v>
                  </c:pt>
                  <c:pt idx="127">
                    <c:v>2011</c:v>
                  </c:pt>
                  <c:pt idx="128">
                    <c:v>2011</c:v>
                  </c:pt>
                  <c:pt idx="129">
                    <c:v>2011</c:v>
                  </c:pt>
                  <c:pt idx="130">
                    <c:v>2011</c:v>
                  </c:pt>
                  <c:pt idx="131">
                    <c:v>2011</c:v>
                  </c:pt>
                  <c:pt idx="132">
                    <c:v>2011</c:v>
                  </c:pt>
                  <c:pt idx="133">
                    <c:v>2011</c:v>
                  </c:pt>
                  <c:pt idx="134">
                    <c:v>2011</c:v>
                  </c:pt>
                  <c:pt idx="135">
                    <c:v>2011</c:v>
                  </c:pt>
                  <c:pt idx="136">
                    <c:v>2011</c:v>
                  </c:pt>
                  <c:pt idx="137">
                    <c:v>2011</c:v>
                  </c:pt>
                  <c:pt idx="138">
                    <c:v>2011</c:v>
                  </c:pt>
                  <c:pt idx="139">
                    <c:v>2011</c:v>
                  </c:pt>
                  <c:pt idx="140">
                    <c:v>2011</c:v>
                  </c:pt>
                  <c:pt idx="141">
                    <c:v>2011</c:v>
                  </c:pt>
                  <c:pt idx="142">
                    <c:v>2011</c:v>
                  </c:pt>
                  <c:pt idx="143">
                    <c:v>2011</c:v>
                  </c:pt>
                  <c:pt idx="144">
                    <c:v>2011</c:v>
                  </c:pt>
                  <c:pt idx="145">
                    <c:v>2011</c:v>
                  </c:pt>
                  <c:pt idx="146">
                    <c:v>2011</c:v>
                  </c:pt>
                  <c:pt idx="147">
                    <c:v>2011</c:v>
                  </c:pt>
                  <c:pt idx="148">
                    <c:v>2011</c:v>
                  </c:pt>
                  <c:pt idx="149">
                    <c:v>2011</c:v>
                  </c:pt>
                  <c:pt idx="150">
                    <c:v>2011</c:v>
                  </c:pt>
                  <c:pt idx="151">
                    <c:v>2011</c:v>
                  </c:pt>
                  <c:pt idx="152">
                    <c:v>2011</c:v>
                  </c:pt>
                  <c:pt idx="153">
                    <c:v>2011</c:v>
                  </c:pt>
                  <c:pt idx="154">
                    <c:v>2011</c:v>
                  </c:pt>
                  <c:pt idx="155">
                    <c:v>2011</c:v>
                  </c:pt>
                  <c:pt idx="156">
                    <c:v>2011</c:v>
                  </c:pt>
                  <c:pt idx="157">
                    <c:v>2011</c:v>
                  </c:pt>
                  <c:pt idx="158">
                    <c:v>2011</c:v>
                  </c:pt>
                  <c:pt idx="159">
                    <c:v>2011</c:v>
                  </c:pt>
                  <c:pt idx="160">
                    <c:v>2011</c:v>
                  </c:pt>
                  <c:pt idx="161">
                    <c:v>2011</c:v>
                  </c:pt>
                  <c:pt idx="162">
                    <c:v>2011</c:v>
                  </c:pt>
                  <c:pt idx="163">
                    <c:v>2011</c:v>
                  </c:pt>
                  <c:pt idx="164">
                    <c:v>2011</c:v>
                  </c:pt>
                  <c:pt idx="165">
                    <c:v>2011</c:v>
                  </c:pt>
                  <c:pt idx="166">
                    <c:v>2011</c:v>
                  </c:pt>
                  <c:pt idx="167">
                    <c:v>2011</c:v>
                  </c:pt>
                  <c:pt idx="168">
                    <c:v>2011</c:v>
                  </c:pt>
                  <c:pt idx="169">
                    <c:v>2011</c:v>
                  </c:pt>
                  <c:pt idx="170">
                    <c:v>2011</c:v>
                  </c:pt>
                  <c:pt idx="171">
                    <c:v>2011</c:v>
                  </c:pt>
                  <c:pt idx="172">
                    <c:v>2011</c:v>
                  </c:pt>
                  <c:pt idx="173">
                    <c:v>2011</c:v>
                  </c:pt>
                  <c:pt idx="174">
                    <c:v>2011</c:v>
                  </c:pt>
                  <c:pt idx="175">
                    <c:v>2011</c:v>
                  </c:pt>
                  <c:pt idx="176">
                    <c:v>2011</c:v>
                  </c:pt>
                  <c:pt idx="177">
                    <c:v>2011</c:v>
                  </c:pt>
                  <c:pt idx="178">
                    <c:v>2011</c:v>
                  </c:pt>
                  <c:pt idx="179">
                    <c:v>2011</c:v>
                  </c:pt>
                  <c:pt idx="180">
                    <c:v>2011</c:v>
                  </c:pt>
                </c:lvl>
              </c:multiLvlStrCache>
            </c:multiLvlStrRef>
          </c:cat>
          <c:val>
            <c:numRef>
              <c:f>FlowsExports!$H$545:$H$725</c:f>
              <c:numCache>
                <c:formatCode>General</c:formatCode>
                <c:ptCount val="181"/>
                <c:pt idx="0">
                  <c:v>57765</c:v>
                </c:pt>
                <c:pt idx="1">
                  <c:v>56737</c:v>
                </c:pt>
                <c:pt idx="2">
                  <c:v>55595</c:v>
                </c:pt>
                <c:pt idx="3">
                  <c:v>52669</c:v>
                </c:pt>
                <c:pt idx="4">
                  <c:v>48969</c:v>
                </c:pt>
                <c:pt idx="5">
                  <c:v>45204</c:v>
                </c:pt>
                <c:pt idx="6">
                  <c:v>40811</c:v>
                </c:pt>
                <c:pt idx="7">
                  <c:v>36850</c:v>
                </c:pt>
                <c:pt idx="8">
                  <c:v>34450</c:v>
                </c:pt>
                <c:pt idx="9">
                  <c:v>32652</c:v>
                </c:pt>
                <c:pt idx="10">
                  <c:v>30500</c:v>
                </c:pt>
                <c:pt idx="11">
                  <c:v>28541</c:v>
                </c:pt>
                <c:pt idx="12">
                  <c:v>26611</c:v>
                </c:pt>
                <c:pt idx="13">
                  <c:v>25194</c:v>
                </c:pt>
                <c:pt idx="14">
                  <c:v>24774</c:v>
                </c:pt>
                <c:pt idx="15">
                  <c:v>24839</c:v>
                </c:pt>
                <c:pt idx="16">
                  <c:v>24320</c:v>
                </c:pt>
                <c:pt idx="17">
                  <c:v>23471</c:v>
                </c:pt>
                <c:pt idx="18">
                  <c:v>22836</c:v>
                </c:pt>
                <c:pt idx="19">
                  <c:v>22336</c:v>
                </c:pt>
                <c:pt idx="20">
                  <c:v>21461</c:v>
                </c:pt>
                <c:pt idx="21">
                  <c:v>20867</c:v>
                </c:pt>
                <c:pt idx="22">
                  <c:v>20014</c:v>
                </c:pt>
                <c:pt idx="23">
                  <c:v>19993</c:v>
                </c:pt>
                <c:pt idx="24">
                  <c:v>19531</c:v>
                </c:pt>
                <c:pt idx="25">
                  <c:v>19339</c:v>
                </c:pt>
                <c:pt idx="26">
                  <c:v>18010</c:v>
                </c:pt>
                <c:pt idx="27">
                  <c:v>17925</c:v>
                </c:pt>
                <c:pt idx="28">
                  <c:v>16761</c:v>
                </c:pt>
                <c:pt idx="29">
                  <c:v>16614</c:v>
                </c:pt>
                <c:pt idx="30">
                  <c:v>17979</c:v>
                </c:pt>
                <c:pt idx="31">
                  <c:v>17998</c:v>
                </c:pt>
                <c:pt idx="32">
                  <c:v>18066</c:v>
                </c:pt>
                <c:pt idx="33">
                  <c:v>17838</c:v>
                </c:pt>
                <c:pt idx="34">
                  <c:v>17451</c:v>
                </c:pt>
                <c:pt idx="35">
                  <c:v>16493</c:v>
                </c:pt>
                <c:pt idx="36">
                  <c:v>16053</c:v>
                </c:pt>
                <c:pt idx="37">
                  <c:v>15683</c:v>
                </c:pt>
                <c:pt idx="38">
                  <c:v>15579</c:v>
                </c:pt>
                <c:pt idx="39">
                  <c:v>15421</c:v>
                </c:pt>
                <c:pt idx="40">
                  <c:v>15453</c:v>
                </c:pt>
                <c:pt idx="41">
                  <c:v>15138</c:v>
                </c:pt>
                <c:pt idx="42">
                  <c:v>14800</c:v>
                </c:pt>
                <c:pt idx="43">
                  <c:v>14296</c:v>
                </c:pt>
                <c:pt idx="44">
                  <c:v>13756</c:v>
                </c:pt>
                <c:pt idx="45">
                  <c:v>13016</c:v>
                </c:pt>
                <c:pt idx="46">
                  <c:v>13904</c:v>
                </c:pt>
                <c:pt idx="47">
                  <c:v>19056</c:v>
                </c:pt>
                <c:pt idx="48">
                  <c:v>25905</c:v>
                </c:pt>
                <c:pt idx="49">
                  <c:v>33450</c:v>
                </c:pt>
                <c:pt idx="50">
                  <c:v>37405</c:v>
                </c:pt>
                <c:pt idx="51">
                  <c:v>37175</c:v>
                </c:pt>
                <c:pt idx="52">
                  <c:v>33701</c:v>
                </c:pt>
                <c:pt idx="53">
                  <c:v>35727</c:v>
                </c:pt>
                <c:pt idx="54">
                  <c:v>31185</c:v>
                </c:pt>
                <c:pt idx="55">
                  <c:v>33514</c:v>
                </c:pt>
                <c:pt idx="56">
                  <c:v>34253</c:v>
                </c:pt>
                <c:pt idx="57">
                  <c:v>34562</c:v>
                </c:pt>
                <c:pt idx="58">
                  <c:v>34421</c:v>
                </c:pt>
                <c:pt idx="59">
                  <c:v>34094</c:v>
                </c:pt>
                <c:pt idx="60">
                  <c:v>27202</c:v>
                </c:pt>
                <c:pt idx="61">
                  <c:v>26931</c:v>
                </c:pt>
                <c:pt idx="62">
                  <c:v>27874</c:v>
                </c:pt>
                <c:pt idx="63">
                  <c:v>29201</c:v>
                </c:pt>
                <c:pt idx="64">
                  <c:v>29441</c:v>
                </c:pt>
                <c:pt idx="65">
                  <c:v>30495</c:v>
                </c:pt>
                <c:pt idx="66">
                  <c:v>33200</c:v>
                </c:pt>
                <c:pt idx="67">
                  <c:v>34852</c:v>
                </c:pt>
                <c:pt idx="68">
                  <c:v>33680</c:v>
                </c:pt>
                <c:pt idx="69">
                  <c:v>31983</c:v>
                </c:pt>
                <c:pt idx="70">
                  <c:v>30779</c:v>
                </c:pt>
                <c:pt idx="71">
                  <c:v>30866</c:v>
                </c:pt>
                <c:pt idx="72">
                  <c:v>32032</c:v>
                </c:pt>
                <c:pt idx="73">
                  <c:v>36843</c:v>
                </c:pt>
                <c:pt idx="74">
                  <c:v>49178</c:v>
                </c:pt>
                <c:pt idx="75">
                  <c:v>63565</c:v>
                </c:pt>
                <c:pt idx="76">
                  <c:v>74014</c:v>
                </c:pt>
                <c:pt idx="77">
                  <c:v>99513</c:v>
                </c:pt>
                <c:pt idx="78">
                  <c:v>126157</c:v>
                </c:pt>
                <c:pt idx="79">
                  <c:v>142222</c:v>
                </c:pt>
                <c:pt idx="80">
                  <c:v>142572</c:v>
                </c:pt>
                <c:pt idx="81">
                  <c:v>141962</c:v>
                </c:pt>
                <c:pt idx="82">
                  <c:v>147650</c:v>
                </c:pt>
                <c:pt idx="83">
                  <c:v>163959</c:v>
                </c:pt>
                <c:pt idx="84">
                  <c:v>166056</c:v>
                </c:pt>
                <c:pt idx="85">
                  <c:v>159482</c:v>
                </c:pt>
                <c:pt idx="86">
                  <c:v>142616</c:v>
                </c:pt>
                <c:pt idx="87">
                  <c:v>126668</c:v>
                </c:pt>
                <c:pt idx="88">
                  <c:v>111622</c:v>
                </c:pt>
                <c:pt idx="89">
                  <c:v>100391</c:v>
                </c:pt>
                <c:pt idx="90">
                  <c:v>93362</c:v>
                </c:pt>
                <c:pt idx="91">
                  <c:v>88502</c:v>
                </c:pt>
                <c:pt idx="92">
                  <c:v>86450</c:v>
                </c:pt>
                <c:pt idx="93">
                  <c:v>85777</c:v>
                </c:pt>
                <c:pt idx="94">
                  <c:v>82191</c:v>
                </c:pt>
                <c:pt idx="95">
                  <c:v>76185</c:v>
                </c:pt>
                <c:pt idx="96">
                  <c:v>71645</c:v>
                </c:pt>
                <c:pt idx="97">
                  <c:v>67278</c:v>
                </c:pt>
                <c:pt idx="98">
                  <c:v>62424</c:v>
                </c:pt>
                <c:pt idx="99">
                  <c:v>59172</c:v>
                </c:pt>
                <c:pt idx="100">
                  <c:v>55576</c:v>
                </c:pt>
                <c:pt idx="101">
                  <c:v>52013</c:v>
                </c:pt>
                <c:pt idx="102">
                  <c:v>48382</c:v>
                </c:pt>
                <c:pt idx="103">
                  <c:v>44722</c:v>
                </c:pt>
                <c:pt idx="104">
                  <c:v>41636</c:v>
                </c:pt>
                <c:pt idx="105">
                  <c:v>38569</c:v>
                </c:pt>
                <c:pt idx="106">
                  <c:v>36335</c:v>
                </c:pt>
                <c:pt idx="107">
                  <c:v>35060</c:v>
                </c:pt>
                <c:pt idx="108">
                  <c:v>34293</c:v>
                </c:pt>
                <c:pt idx="109">
                  <c:v>34590</c:v>
                </c:pt>
                <c:pt idx="110">
                  <c:v>35660</c:v>
                </c:pt>
                <c:pt idx="111">
                  <c:v>37539</c:v>
                </c:pt>
                <c:pt idx="112">
                  <c:v>39773</c:v>
                </c:pt>
                <c:pt idx="113">
                  <c:v>40253</c:v>
                </c:pt>
                <c:pt idx="114">
                  <c:v>39573</c:v>
                </c:pt>
                <c:pt idx="115">
                  <c:v>38231</c:v>
                </c:pt>
                <c:pt idx="116">
                  <c:v>37468</c:v>
                </c:pt>
                <c:pt idx="117">
                  <c:v>36069</c:v>
                </c:pt>
                <c:pt idx="118">
                  <c:v>35018</c:v>
                </c:pt>
                <c:pt idx="119">
                  <c:v>33450</c:v>
                </c:pt>
                <c:pt idx="120">
                  <c:v>32086</c:v>
                </c:pt>
                <c:pt idx="121">
                  <c:v>30696</c:v>
                </c:pt>
                <c:pt idx="122">
                  <c:v>29488</c:v>
                </c:pt>
                <c:pt idx="123">
                  <c:v>28623</c:v>
                </c:pt>
                <c:pt idx="124">
                  <c:v>35429</c:v>
                </c:pt>
                <c:pt idx="125">
                  <c:v>35697</c:v>
                </c:pt>
                <c:pt idx="126">
                  <c:v>35757</c:v>
                </c:pt>
                <c:pt idx="127">
                  <c:v>36894</c:v>
                </c:pt>
                <c:pt idx="128">
                  <c:v>30091</c:v>
                </c:pt>
                <c:pt idx="129">
                  <c:v>30190</c:v>
                </c:pt>
                <c:pt idx="130">
                  <c:v>30103</c:v>
                </c:pt>
                <c:pt idx="131">
                  <c:v>29770</c:v>
                </c:pt>
                <c:pt idx="132">
                  <c:v>29052</c:v>
                </c:pt>
                <c:pt idx="133">
                  <c:v>28633</c:v>
                </c:pt>
                <c:pt idx="134">
                  <c:v>29098</c:v>
                </c:pt>
                <c:pt idx="135">
                  <c:v>29555</c:v>
                </c:pt>
                <c:pt idx="136">
                  <c:v>30263</c:v>
                </c:pt>
                <c:pt idx="137">
                  <c:v>31624</c:v>
                </c:pt>
                <c:pt idx="138">
                  <c:v>33746</c:v>
                </c:pt>
                <c:pt idx="139">
                  <c:v>35145</c:v>
                </c:pt>
                <c:pt idx="140">
                  <c:v>35262</c:v>
                </c:pt>
                <c:pt idx="141">
                  <c:v>34015</c:v>
                </c:pt>
                <c:pt idx="142">
                  <c:v>32454</c:v>
                </c:pt>
                <c:pt idx="143">
                  <c:v>31483</c:v>
                </c:pt>
                <c:pt idx="144">
                  <c:v>30422</c:v>
                </c:pt>
                <c:pt idx="145">
                  <c:v>29401</c:v>
                </c:pt>
                <c:pt idx="146">
                  <c:v>28956</c:v>
                </c:pt>
                <c:pt idx="147">
                  <c:v>29243</c:v>
                </c:pt>
                <c:pt idx="148">
                  <c:v>29274</c:v>
                </c:pt>
                <c:pt idx="149">
                  <c:v>29489</c:v>
                </c:pt>
                <c:pt idx="150">
                  <c:v>29551</c:v>
                </c:pt>
                <c:pt idx="151">
                  <c:v>29668</c:v>
                </c:pt>
                <c:pt idx="152">
                  <c:v>29887</c:v>
                </c:pt>
                <c:pt idx="153">
                  <c:v>30639</c:v>
                </c:pt>
                <c:pt idx="154">
                  <c:v>31100</c:v>
                </c:pt>
                <c:pt idx="155">
                  <c:v>32009</c:v>
                </c:pt>
                <c:pt idx="156">
                  <c:v>34675</c:v>
                </c:pt>
                <c:pt idx="157">
                  <c:v>42834</c:v>
                </c:pt>
                <c:pt idx="158">
                  <c:v>46041</c:v>
                </c:pt>
                <c:pt idx="159">
                  <c:v>48174</c:v>
                </c:pt>
                <c:pt idx="160">
                  <c:v>49772</c:v>
                </c:pt>
                <c:pt idx="161">
                  <c:v>41020</c:v>
                </c:pt>
                <c:pt idx="162">
                  <c:v>40372</c:v>
                </c:pt>
                <c:pt idx="163">
                  <c:v>38924</c:v>
                </c:pt>
                <c:pt idx="164">
                  <c:v>35954</c:v>
                </c:pt>
                <c:pt idx="165">
                  <c:v>35180</c:v>
                </c:pt>
                <c:pt idx="166">
                  <c:v>35588</c:v>
                </c:pt>
                <c:pt idx="167">
                  <c:v>37087</c:v>
                </c:pt>
                <c:pt idx="168">
                  <c:v>36811</c:v>
                </c:pt>
                <c:pt idx="169">
                  <c:v>35259</c:v>
                </c:pt>
                <c:pt idx="170">
                  <c:v>35098</c:v>
                </c:pt>
                <c:pt idx="171">
                  <c:v>35476</c:v>
                </c:pt>
                <c:pt idx="172">
                  <c:v>35082</c:v>
                </c:pt>
                <c:pt idx="173">
                  <c:v>33601</c:v>
                </c:pt>
                <c:pt idx="174">
                  <c:v>31239</c:v>
                </c:pt>
                <c:pt idx="175">
                  <c:v>29597</c:v>
                </c:pt>
                <c:pt idx="176">
                  <c:v>29622</c:v>
                </c:pt>
                <c:pt idx="177">
                  <c:v>30160</c:v>
                </c:pt>
                <c:pt idx="178">
                  <c:v>30870</c:v>
                </c:pt>
                <c:pt idx="179">
                  <c:v>33105</c:v>
                </c:pt>
                <c:pt idx="180">
                  <c:v>33468</c:v>
                </c:pt>
              </c:numCache>
            </c:numRef>
          </c:val>
          <c:smooth val="0"/>
        </c:ser>
        <c:ser>
          <c:idx val="5"/>
          <c:order val="4"/>
          <c:tx>
            <c:strRef>
              <c:f>FlowsExports!$I$1</c:f>
              <c:strCache>
                <c:ptCount val="1"/>
                <c:pt idx="0">
                  <c:v>OMR</c:v>
                </c:pt>
              </c:strCache>
            </c:strRef>
          </c:tx>
          <c:spPr>
            <a:ln>
              <a:solidFill>
                <a:srgbClr val="FF0000"/>
              </a:solidFill>
            </a:ln>
          </c:spPr>
          <c:marker>
            <c:symbol val="none"/>
          </c:marker>
          <c:cat>
            <c:multiLvlStrRef>
              <c:f>FlowsExports!$A$545:$C$725</c:f>
              <c:multiLvlStrCache>
                <c:ptCount val="181"/>
                <c:lvl>
                  <c:pt idx="0">
                    <c:v>01-Jan-11</c:v>
                  </c:pt>
                  <c:pt idx="1">
                    <c:v>02-Jan-11</c:v>
                  </c:pt>
                  <c:pt idx="2">
                    <c:v>03-Jan-11</c:v>
                  </c:pt>
                  <c:pt idx="3">
                    <c:v>04-Jan-11</c:v>
                  </c:pt>
                  <c:pt idx="4">
                    <c:v>05-Jan-11</c:v>
                  </c:pt>
                  <c:pt idx="5">
                    <c:v>06-Jan-11</c:v>
                  </c:pt>
                  <c:pt idx="6">
                    <c:v>07-Jan-11</c:v>
                  </c:pt>
                  <c:pt idx="7">
                    <c:v>08-Jan-11</c:v>
                  </c:pt>
                  <c:pt idx="8">
                    <c:v>09-Jan-11</c:v>
                  </c:pt>
                  <c:pt idx="9">
                    <c:v>10-Jan-11</c:v>
                  </c:pt>
                  <c:pt idx="10">
                    <c:v>11-Jan-11</c:v>
                  </c:pt>
                  <c:pt idx="11">
                    <c:v>12-Jan-11</c:v>
                  </c:pt>
                  <c:pt idx="12">
                    <c:v>13-Jan-11</c:v>
                  </c:pt>
                  <c:pt idx="13">
                    <c:v>14-Jan-11</c:v>
                  </c:pt>
                  <c:pt idx="14">
                    <c:v>15-Jan-11</c:v>
                  </c:pt>
                  <c:pt idx="15">
                    <c:v>16-Jan-11</c:v>
                  </c:pt>
                  <c:pt idx="16">
                    <c:v>17-Jan-11</c:v>
                  </c:pt>
                  <c:pt idx="17">
                    <c:v>18-Jan-11</c:v>
                  </c:pt>
                  <c:pt idx="18">
                    <c:v>19-Jan-11</c:v>
                  </c:pt>
                  <c:pt idx="19">
                    <c:v>20-Jan-11</c:v>
                  </c:pt>
                  <c:pt idx="20">
                    <c:v>21-Jan-11</c:v>
                  </c:pt>
                  <c:pt idx="21">
                    <c:v>22-Jan-11</c:v>
                  </c:pt>
                  <c:pt idx="22">
                    <c:v>23-Jan-11</c:v>
                  </c:pt>
                  <c:pt idx="23">
                    <c:v>24-Jan-11</c:v>
                  </c:pt>
                  <c:pt idx="24">
                    <c:v>25-Jan-11</c:v>
                  </c:pt>
                  <c:pt idx="25">
                    <c:v>26-Jan-11</c:v>
                  </c:pt>
                  <c:pt idx="26">
                    <c:v>27-Jan-11</c:v>
                  </c:pt>
                  <c:pt idx="27">
                    <c:v>28-Jan-11</c:v>
                  </c:pt>
                  <c:pt idx="28">
                    <c:v>29-Jan-11</c:v>
                  </c:pt>
                  <c:pt idx="29">
                    <c:v>30-Jan-11</c:v>
                  </c:pt>
                  <c:pt idx="30">
                    <c:v>31-Jan-11</c:v>
                  </c:pt>
                  <c:pt idx="31">
                    <c:v>01-Feb-11</c:v>
                  </c:pt>
                  <c:pt idx="32">
                    <c:v>02-Feb-11</c:v>
                  </c:pt>
                  <c:pt idx="33">
                    <c:v>03-Feb-11</c:v>
                  </c:pt>
                  <c:pt idx="34">
                    <c:v>04-Feb-11</c:v>
                  </c:pt>
                  <c:pt idx="35">
                    <c:v>05-Feb-11</c:v>
                  </c:pt>
                  <c:pt idx="36">
                    <c:v>06-Feb-11</c:v>
                  </c:pt>
                  <c:pt idx="37">
                    <c:v>07-Feb-11</c:v>
                  </c:pt>
                  <c:pt idx="38">
                    <c:v>08-Feb-11</c:v>
                  </c:pt>
                  <c:pt idx="39">
                    <c:v>09-Feb-11</c:v>
                  </c:pt>
                  <c:pt idx="40">
                    <c:v>10-Feb-11</c:v>
                  </c:pt>
                  <c:pt idx="41">
                    <c:v>11-Feb-11</c:v>
                  </c:pt>
                  <c:pt idx="42">
                    <c:v>12-Feb-11</c:v>
                  </c:pt>
                  <c:pt idx="43">
                    <c:v>13-Feb-11</c:v>
                  </c:pt>
                  <c:pt idx="44">
                    <c:v>14-Feb-11</c:v>
                  </c:pt>
                  <c:pt idx="45">
                    <c:v>15-Feb-11</c:v>
                  </c:pt>
                  <c:pt idx="46">
                    <c:v>16-Feb-11</c:v>
                  </c:pt>
                  <c:pt idx="47">
                    <c:v>17-Feb-11</c:v>
                  </c:pt>
                  <c:pt idx="48">
                    <c:v>18-Feb-11</c:v>
                  </c:pt>
                  <c:pt idx="49">
                    <c:v>19-Feb-11</c:v>
                  </c:pt>
                  <c:pt idx="50">
                    <c:v>20-Feb-11</c:v>
                  </c:pt>
                  <c:pt idx="51">
                    <c:v>21-Feb-11</c:v>
                  </c:pt>
                  <c:pt idx="52">
                    <c:v>22-Feb-11</c:v>
                  </c:pt>
                  <c:pt idx="53">
                    <c:v>23-Feb-11</c:v>
                  </c:pt>
                  <c:pt idx="54">
                    <c:v>24-Feb-11</c:v>
                  </c:pt>
                  <c:pt idx="55">
                    <c:v>25-Feb-11</c:v>
                  </c:pt>
                  <c:pt idx="56">
                    <c:v>26-Feb-11</c:v>
                  </c:pt>
                  <c:pt idx="57">
                    <c:v>27-Feb-11</c:v>
                  </c:pt>
                  <c:pt idx="58">
                    <c:v>28-Feb-11</c:v>
                  </c:pt>
                  <c:pt idx="59">
                    <c:v>01-Mar-11</c:v>
                  </c:pt>
                  <c:pt idx="60">
                    <c:v>02-Mar-11</c:v>
                  </c:pt>
                  <c:pt idx="61">
                    <c:v>03-Mar-11</c:v>
                  </c:pt>
                  <c:pt idx="62">
                    <c:v>04-Mar-11</c:v>
                  </c:pt>
                  <c:pt idx="63">
                    <c:v>05-Mar-11</c:v>
                  </c:pt>
                  <c:pt idx="64">
                    <c:v>06-Mar-11</c:v>
                  </c:pt>
                  <c:pt idx="65">
                    <c:v>07-Mar-11</c:v>
                  </c:pt>
                  <c:pt idx="66">
                    <c:v>08-Mar-11</c:v>
                  </c:pt>
                  <c:pt idx="67">
                    <c:v>09-Mar-11</c:v>
                  </c:pt>
                  <c:pt idx="68">
                    <c:v>10-Mar-11</c:v>
                  </c:pt>
                  <c:pt idx="69">
                    <c:v>11-Mar-11</c:v>
                  </c:pt>
                  <c:pt idx="70">
                    <c:v>12-Mar-11</c:v>
                  </c:pt>
                  <c:pt idx="71">
                    <c:v>13-Mar-11</c:v>
                  </c:pt>
                  <c:pt idx="72">
                    <c:v>14-Mar-11</c:v>
                  </c:pt>
                  <c:pt idx="73">
                    <c:v>15-Mar-11</c:v>
                  </c:pt>
                  <c:pt idx="74">
                    <c:v>16-Mar-11</c:v>
                  </c:pt>
                  <c:pt idx="75">
                    <c:v>17-Mar-11</c:v>
                  </c:pt>
                  <c:pt idx="76">
                    <c:v>18-Mar-11</c:v>
                  </c:pt>
                  <c:pt idx="77">
                    <c:v>19-Mar-11</c:v>
                  </c:pt>
                  <c:pt idx="78">
                    <c:v>20-Mar-11</c:v>
                  </c:pt>
                  <c:pt idx="79">
                    <c:v>21-Mar-11</c:v>
                  </c:pt>
                  <c:pt idx="80">
                    <c:v>22-Mar-11</c:v>
                  </c:pt>
                  <c:pt idx="81">
                    <c:v>23-Mar-11</c:v>
                  </c:pt>
                  <c:pt idx="82">
                    <c:v>24-Mar-11</c:v>
                  </c:pt>
                  <c:pt idx="83">
                    <c:v>25-Mar-11</c:v>
                  </c:pt>
                  <c:pt idx="84">
                    <c:v>26-Mar-11</c:v>
                  </c:pt>
                  <c:pt idx="85">
                    <c:v>27-Mar-11</c:v>
                  </c:pt>
                  <c:pt idx="86">
                    <c:v>28-Mar-11</c:v>
                  </c:pt>
                  <c:pt idx="87">
                    <c:v>29-Mar-11</c:v>
                  </c:pt>
                  <c:pt idx="88">
                    <c:v>30-Mar-11</c:v>
                  </c:pt>
                  <c:pt idx="89">
                    <c:v>31-Mar-11</c:v>
                  </c:pt>
                  <c:pt idx="90">
                    <c:v>01-Apr-11</c:v>
                  </c:pt>
                  <c:pt idx="91">
                    <c:v>02-Apr-11</c:v>
                  </c:pt>
                  <c:pt idx="92">
                    <c:v>03-Apr-11</c:v>
                  </c:pt>
                  <c:pt idx="93">
                    <c:v>04-Apr-11</c:v>
                  </c:pt>
                  <c:pt idx="94">
                    <c:v>05-Apr-11</c:v>
                  </c:pt>
                  <c:pt idx="95">
                    <c:v>06-Apr-11</c:v>
                  </c:pt>
                  <c:pt idx="96">
                    <c:v>07-Apr-11</c:v>
                  </c:pt>
                  <c:pt idx="97">
                    <c:v>08-Apr-11</c:v>
                  </c:pt>
                  <c:pt idx="98">
                    <c:v>09-Apr-11</c:v>
                  </c:pt>
                  <c:pt idx="99">
                    <c:v>10-Apr-11</c:v>
                  </c:pt>
                  <c:pt idx="100">
                    <c:v>11-Apr-11</c:v>
                  </c:pt>
                  <c:pt idx="101">
                    <c:v>12-Apr-11</c:v>
                  </c:pt>
                  <c:pt idx="102">
                    <c:v>13-Apr-11</c:v>
                  </c:pt>
                  <c:pt idx="103">
                    <c:v>14-Apr-11</c:v>
                  </c:pt>
                  <c:pt idx="104">
                    <c:v>15-Apr-11</c:v>
                  </c:pt>
                  <c:pt idx="105">
                    <c:v>16-Apr-11</c:v>
                  </c:pt>
                  <c:pt idx="106">
                    <c:v>17-Apr-11</c:v>
                  </c:pt>
                  <c:pt idx="107">
                    <c:v>18-Apr-11</c:v>
                  </c:pt>
                  <c:pt idx="108">
                    <c:v>19-Apr-11</c:v>
                  </c:pt>
                  <c:pt idx="109">
                    <c:v>20-Apr-11</c:v>
                  </c:pt>
                  <c:pt idx="110">
                    <c:v>21-Apr-11</c:v>
                  </c:pt>
                  <c:pt idx="111">
                    <c:v>22-Apr-11</c:v>
                  </c:pt>
                  <c:pt idx="112">
                    <c:v>23-Apr-11</c:v>
                  </c:pt>
                  <c:pt idx="113">
                    <c:v>24-Apr-11</c:v>
                  </c:pt>
                  <c:pt idx="114">
                    <c:v>25-Apr-11</c:v>
                  </c:pt>
                  <c:pt idx="115">
                    <c:v>26-Apr-11</c:v>
                  </c:pt>
                  <c:pt idx="116">
                    <c:v>27-Apr-11</c:v>
                  </c:pt>
                  <c:pt idx="117">
                    <c:v>28-Apr-11</c:v>
                  </c:pt>
                  <c:pt idx="118">
                    <c:v>29-Apr-11</c:v>
                  </c:pt>
                  <c:pt idx="119">
                    <c:v>30-Apr-11</c:v>
                  </c:pt>
                  <c:pt idx="120">
                    <c:v>01-May-11</c:v>
                  </c:pt>
                  <c:pt idx="121">
                    <c:v>02-May-11</c:v>
                  </c:pt>
                  <c:pt idx="122">
                    <c:v>03-May-11</c:v>
                  </c:pt>
                  <c:pt idx="123">
                    <c:v>04-May-11</c:v>
                  </c:pt>
                  <c:pt idx="124">
                    <c:v>05-May-11</c:v>
                  </c:pt>
                  <c:pt idx="125">
                    <c:v>06-May-11</c:v>
                  </c:pt>
                  <c:pt idx="126">
                    <c:v>07-May-11</c:v>
                  </c:pt>
                  <c:pt idx="127">
                    <c:v>08-May-11</c:v>
                  </c:pt>
                  <c:pt idx="128">
                    <c:v>09-May-11</c:v>
                  </c:pt>
                  <c:pt idx="129">
                    <c:v>10-May-11</c:v>
                  </c:pt>
                  <c:pt idx="130">
                    <c:v>11-May-11</c:v>
                  </c:pt>
                  <c:pt idx="131">
                    <c:v>12-May-11</c:v>
                  </c:pt>
                  <c:pt idx="132">
                    <c:v>13-May-11</c:v>
                  </c:pt>
                  <c:pt idx="133">
                    <c:v>14-May-11</c:v>
                  </c:pt>
                  <c:pt idx="134">
                    <c:v>15-May-11</c:v>
                  </c:pt>
                  <c:pt idx="135">
                    <c:v>16-May-11</c:v>
                  </c:pt>
                  <c:pt idx="136">
                    <c:v>17-May-11</c:v>
                  </c:pt>
                  <c:pt idx="137">
                    <c:v>18-May-11</c:v>
                  </c:pt>
                  <c:pt idx="138">
                    <c:v>19-May-11</c:v>
                  </c:pt>
                  <c:pt idx="139">
                    <c:v>20-May-11</c:v>
                  </c:pt>
                  <c:pt idx="140">
                    <c:v>21-May-11</c:v>
                  </c:pt>
                  <c:pt idx="141">
                    <c:v>22-May-11</c:v>
                  </c:pt>
                  <c:pt idx="142">
                    <c:v>23-May-11</c:v>
                  </c:pt>
                  <c:pt idx="143">
                    <c:v>24-May-11</c:v>
                  </c:pt>
                  <c:pt idx="144">
                    <c:v>25-May-11</c:v>
                  </c:pt>
                  <c:pt idx="145">
                    <c:v>26-May-11</c:v>
                  </c:pt>
                  <c:pt idx="146">
                    <c:v>27-May-11</c:v>
                  </c:pt>
                  <c:pt idx="147">
                    <c:v>28-May-11</c:v>
                  </c:pt>
                  <c:pt idx="148">
                    <c:v>29-May-11</c:v>
                  </c:pt>
                  <c:pt idx="149">
                    <c:v>30-May-11</c:v>
                  </c:pt>
                  <c:pt idx="150">
                    <c:v>31-May-11</c:v>
                  </c:pt>
                  <c:pt idx="151">
                    <c:v>01-Jun-11</c:v>
                  </c:pt>
                  <c:pt idx="152">
                    <c:v>02-Jun-11</c:v>
                  </c:pt>
                  <c:pt idx="153">
                    <c:v>03-Jun-11</c:v>
                  </c:pt>
                  <c:pt idx="154">
                    <c:v>04-Jun-11</c:v>
                  </c:pt>
                  <c:pt idx="155">
                    <c:v>05-Jun-11</c:v>
                  </c:pt>
                  <c:pt idx="156">
                    <c:v>06-Jun-11</c:v>
                  </c:pt>
                  <c:pt idx="157">
                    <c:v>07-Jun-11</c:v>
                  </c:pt>
                  <c:pt idx="158">
                    <c:v>08-Jun-11</c:v>
                  </c:pt>
                  <c:pt idx="159">
                    <c:v>09-Jun-11</c:v>
                  </c:pt>
                  <c:pt idx="160">
                    <c:v>10-Jun-11</c:v>
                  </c:pt>
                  <c:pt idx="161">
                    <c:v>11-Jun-11</c:v>
                  </c:pt>
                  <c:pt idx="162">
                    <c:v>12-Jun-11</c:v>
                  </c:pt>
                  <c:pt idx="163">
                    <c:v>13-Jun-11</c:v>
                  </c:pt>
                  <c:pt idx="164">
                    <c:v>14-Jun-11</c:v>
                  </c:pt>
                  <c:pt idx="165">
                    <c:v>15-Jun-11</c:v>
                  </c:pt>
                  <c:pt idx="166">
                    <c:v>16-Jun-11</c:v>
                  </c:pt>
                  <c:pt idx="167">
                    <c:v>17-Jun-11</c:v>
                  </c:pt>
                  <c:pt idx="168">
                    <c:v>18-Jun-11</c:v>
                  </c:pt>
                  <c:pt idx="169">
                    <c:v>19-Jun-11</c:v>
                  </c:pt>
                  <c:pt idx="170">
                    <c:v>20-Jun-11</c:v>
                  </c:pt>
                  <c:pt idx="171">
                    <c:v>21-Jun-11</c:v>
                  </c:pt>
                  <c:pt idx="172">
                    <c:v>22-Jun-11</c:v>
                  </c:pt>
                  <c:pt idx="173">
                    <c:v>23-Jun-11</c:v>
                  </c:pt>
                  <c:pt idx="174">
                    <c:v>24-Jun-11</c:v>
                  </c:pt>
                  <c:pt idx="175">
                    <c:v>25-Jun-11</c:v>
                  </c:pt>
                  <c:pt idx="176">
                    <c:v>26-Jun-11</c:v>
                  </c:pt>
                  <c:pt idx="177">
                    <c:v>27-Jun-11</c:v>
                  </c:pt>
                  <c:pt idx="178">
                    <c:v>28-Jun-11</c:v>
                  </c:pt>
                  <c:pt idx="179">
                    <c:v>29-Jun-11</c:v>
                  </c:pt>
                  <c:pt idx="180">
                    <c:v>30-Jun-11</c:v>
                  </c:pt>
                </c:lvl>
                <c:lvl>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2</c:v>
                  </c:pt>
                  <c:pt idx="32">
                    <c:v>2</c:v>
                  </c:pt>
                  <c:pt idx="33">
                    <c:v>2</c:v>
                  </c:pt>
                  <c:pt idx="34">
                    <c:v>2</c:v>
                  </c:pt>
                  <c:pt idx="35">
                    <c:v>2</c:v>
                  </c:pt>
                  <c:pt idx="36">
                    <c:v>2</c:v>
                  </c:pt>
                  <c:pt idx="37">
                    <c:v>2</c:v>
                  </c:pt>
                  <c:pt idx="38">
                    <c:v>2</c:v>
                  </c:pt>
                  <c:pt idx="39">
                    <c:v>2</c:v>
                  </c:pt>
                  <c:pt idx="40">
                    <c:v>2</c:v>
                  </c:pt>
                  <c:pt idx="41">
                    <c:v>2</c:v>
                  </c:pt>
                  <c:pt idx="42">
                    <c:v>2</c:v>
                  </c:pt>
                  <c:pt idx="43">
                    <c:v>2</c:v>
                  </c:pt>
                  <c:pt idx="44">
                    <c:v>2</c:v>
                  </c:pt>
                  <c:pt idx="45">
                    <c:v>2</c:v>
                  </c:pt>
                  <c:pt idx="46">
                    <c:v>2</c:v>
                  </c:pt>
                  <c:pt idx="47">
                    <c:v>2</c:v>
                  </c:pt>
                  <c:pt idx="48">
                    <c:v>2</c:v>
                  </c:pt>
                  <c:pt idx="49">
                    <c:v>2</c:v>
                  </c:pt>
                  <c:pt idx="50">
                    <c:v>2</c:v>
                  </c:pt>
                  <c:pt idx="51">
                    <c:v>2</c:v>
                  </c:pt>
                  <c:pt idx="52">
                    <c:v>2</c:v>
                  </c:pt>
                  <c:pt idx="53">
                    <c:v>2</c:v>
                  </c:pt>
                  <c:pt idx="54">
                    <c:v>2</c:v>
                  </c:pt>
                  <c:pt idx="55">
                    <c:v>2</c:v>
                  </c:pt>
                  <c:pt idx="56">
                    <c:v>2</c:v>
                  </c:pt>
                  <c:pt idx="57">
                    <c:v>2</c:v>
                  </c:pt>
                  <c:pt idx="58">
                    <c:v>2</c:v>
                  </c:pt>
                  <c:pt idx="59">
                    <c:v>3</c:v>
                  </c:pt>
                  <c:pt idx="60">
                    <c:v>3</c:v>
                  </c:pt>
                  <c:pt idx="61">
                    <c:v>3</c:v>
                  </c:pt>
                  <c:pt idx="62">
                    <c:v>3</c:v>
                  </c:pt>
                  <c:pt idx="63">
                    <c:v>3</c:v>
                  </c:pt>
                  <c:pt idx="64">
                    <c:v>3</c:v>
                  </c:pt>
                  <c:pt idx="65">
                    <c:v>3</c:v>
                  </c:pt>
                  <c:pt idx="66">
                    <c:v>3</c:v>
                  </c:pt>
                  <c:pt idx="67">
                    <c:v>3</c:v>
                  </c:pt>
                  <c:pt idx="68">
                    <c:v>3</c:v>
                  </c:pt>
                  <c:pt idx="69">
                    <c:v>3</c:v>
                  </c:pt>
                  <c:pt idx="70">
                    <c:v>3</c:v>
                  </c:pt>
                  <c:pt idx="71">
                    <c:v>3</c:v>
                  </c:pt>
                  <c:pt idx="72">
                    <c:v>3</c:v>
                  </c:pt>
                  <c:pt idx="73">
                    <c:v>3</c:v>
                  </c:pt>
                  <c:pt idx="74">
                    <c:v>3</c:v>
                  </c:pt>
                  <c:pt idx="75">
                    <c:v>3</c:v>
                  </c:pt>
                  <c:pt idx="76">
                    <c:v>3</c:v>
                  </c:pt>
                  <c:pt idx="77">
                    <c:v>3</c:v>
                  </c:pt>
                  <c:pt idx="78">
                    <c:v>3</c:v>
                  </c:pt>
                  <c:pt idx="79">
                    <c:v>3</c:v>
                  </c:pt>
                  <c:pt idx="80">
                    <c:v>3</c:v>
                  </c:pt>
                  <c:pt idx="81">
                    <c:v>3</c:v>
                  </c:pt>
                  <c:pt idx="82">
                    <c:v>3</c:v>
                  </c:pt>
                  <c:pt idx="83">
                    <c:v>3</c:v>
                  </c:pt>
                  <c:pt idx="84">
                    <c:v>3</c:v>
                  </c:pt>
                  <c:pt idx="85">
                    <c:v>3</c:v>
                  </c:pt>
                  <c:pt idx="86">
                    <c:v>3</c:v>
                  </c:pt>
                  <c:pt idx="87">
                    <c:v>3</c:v>
                  </c:pt>
                  <c:pt idx="88">
                    <c:v>3</c:v>
                  </c:pt>
                  <c:pt idx="89">
                    <c:v>3</c:v>
                  </c:pt>
                  <c:pt idx="90">
                    <c:v>4</c:v>
                  </c:pt>
                  <c:pt idx="91">
                    <c:v>4</c:v>
                  </c:pt>
                  <c:pt idx="92">
                    <c:v>4</c:v>
                  </c:pt>
                  <c:pt idx="93">
                    <c:v>4</c:v>
                  </c:pt>
                  <c:pt idx="94">
                    <c:v>4</c:v>
                  </c:pt>
                  <c:pt idx="95">
                    <c:v>4</c:v>
                  </c:pt>
                  <c:pt idx="96">
                    <c:v>4</c:v>
                  </c:pt>
                  <c:pt idx="97">
                    <c:v>4</c:v>
                  </c:pt>
                  <c:pt idx="98">
                    <c:v>4</c:v>
                  </c:pt>
                  <c:pt idx="99">
                    <c:v>4</c:v>
                  </c:pt>
                  <c:pt idx="100">
                    <c:v>4</c:v>
                  </c:pt>
                  <c:pt idx="101">
                    <c:v>4</c:v>
                  </c:pt>
                  <c:pt idx="102">
                    <c:v>4</c:v>
                  </c:pt>
                  <c:pt idx="103">
                    <c:v>4</c:v>
                  </c:pt>
                  <c:pt idx="104">
                    <c:v>4</c:v>
                  </c:pt>
                  <c:pt idx="105">
                    <c:v>4</c:v>
                  </c:pt>
                  <c:pt idx="106">
                    <c:v>4</c:v>
                  </c:pt>
                  <c:pt idx="107">
                    <c:v>4</c:v>
                  </c:pt>
                  <c:pt idx="108">
                    <c:v>4</c:v>
                  </c:pt>
                  <c:pt idx="109">
                    <c:v>4</c:v>
                  </c:pt>
                  <c:pt idx="110">
                    <c:v>4</c:v>
                  </c:pt>
                  <c:pt idx="111">
                    <c:v>4</c:v>
                  </c:pt>
                  <c:pt idx="112">
                    <c:v>4</c:v>
                  </c:pt>
                  <c:pt idx="113">
                    <c:v>4</c:v>
                  </c:pt>
                  <c:pt idx="114">
                    <c:v>4</c:v>
                  </c:pt>
                  <c:pt idx="115">
                    <c:v>4</c:v>
                  </c:pt>
                  <c:pt idx="116">
                    <c:v>4</c:v>
                  </c:pt>
                  <c:pt idx="117">
                    <c:v>4</c:v>
                  </c:pt>
                  <c:pt idx="118">
                    <c:v>4</c:v>
                  </c:pt>
                  <c:pt idx="119">
                    <c:v>4</c:v>
                  </c:pt>
                  <c:pt idx="120">
                    <c:v>5</c:v>
                  </c:pt>
                  <c:pt idx="121">
                    <c:v>5</c:v>
                  </c:pt>
                  <c:pt idx="122">
                    <c:v>5</c:v>
                  </c:pt>
                  <c:pt idx="123">
                    <c:v>5</c:v>
                  </c:pt>
                  <c:pt idx="124">
                    <c:v>5</c:v>
                  </c:pt>
                  <c:pt idx="125">
                    <c:v>5</c:v>
                  </c:pt>
                  <c:pt idx="126">
                    <c:v>5</c:v>
                  </c:pt>
                  <c:pt idx="127">
                    <c:v>5</c:v>
                  </c:pt>
                  <c:pt idx="128">
                    <c:v>5</c:v>
                  </c:pt>
                  <c:pt idx="129">
                    <c:v>5</c:v>
                  </c:pt>
                  <c:pt idx="130">
                    <c:v>5</c:v>
                  </c:pt>
                  <c:pt idx="131">
                    <c:v>5</c:v>
                  </c:pt>
                  <c:pt idx="132">
                    <c:v>5</c:v>
                  </c:pt>
                  <c:pt idx="133">
                    <c:v>5</c:v>
                  </c:pt>
                  <c:pt idx="134">
                    <c:v>5</c:v>
                  </c:pt>
                  <c:pt idx="135">
                    <c:v>5</c:v>
                  </c:pt>
                  <c:pt idx="136">
                    <c:v>5</c:v>
                  </c:pt>
                  <c:pt idx="137">
                    <c:v>5</c:v>
                  </c:pt>
                  <c:pt idx="138">
                    <c:v>5</c:v>
                  </c:pt>
                  <c:pt idx="139">
                    <c:v>5</c:v>
                  </c:pt>
                  <c:pt idx="140">
                    <c:v>5</c:v>
                  </c:pt>
                  <c:pt idx="141">
                    <c:v>5</c:v>
                  </c:pt>
                  <c:pt idx="142">
                    <c:v>5</c:v>
                  </c:pt>
                  <c:pt idx="143">
                    <c:v>5</c:v>
                  </c:pt>
                  <c:pt idx="144">
                    <c:v>5</c:v>
                  </c:pt>
                  <c:pt idx="145">
                    <c:v>5</c:v>
                  </c:pt>
                  <c:pt idx="146">
                    <c:v>5</c:v>
                  </c:pt>
                  <c:pt idx="147">
                    <c:v>5</c:v>
                  </c:pt>
                  <c:pt idx="148">
                    <c:v>5</c:v>
                  </c:pt>
                  <c:pt idx="149">
                    <c:v>5</c:v>
                  </c:pt>
                  <c:pt idx="150">
                    <c:v>5</c:v>
                  </c:pt>
                  <c:pt idx="151">
                    <c:v>6</c:v>
                  </c:pt>
                  <c:pt idx="152">
                    <c:v>6</c:v>
                  </c:pt>
                  <c:pt idx="153">
                    <c:v>6</c:v>
                  </c:pt>
                  <c:pt idx="154">
                    <c:v>6</c:v>
                  </c:pt>
                  <c:pt idx="155">
                    <c:v>6</c:v>
                  </c:pt>
                  <c:pt idx="156">
                    <c:v>6</c:v>
                  </c:pt>
                  <c:pt idx="157">
                    <c:v>6</c:v>
                  </c:pt>
                  <c:pt idx="158">
                    <c:v>6</c:v>
                  </c:pt>
                  <c:pt idx="159">
                    <c:v>6</c:v>
                  </c:pt>
                  <c:pt idx="160">
                    <c:v>6</c:v>
                  </c:pt>
                  <c:pt idx="161">
                    <c:v>6</c:v>
                  </c:pt>
                  <c:pt idx="162">
                    <c:v>6</c:v>
                  </c:pt>
                  <c:pt idx="163">
                    <c:v>6</c:v>
                  </c:pt>
                  <c:pt idx="164">
                    <c:v>6</c:v>
                  </c:pt>
                  <c:pt idx="165">
                    <c:v>6</c:v>
                  </c:pt>
                  <c:pt idx="166">
                    <c:v>6</c:v>
                  </c:pt>
                  <c:pt idx="167">
                    <c:v>6</c:v>
                  </c:pt>
                  <c:pt idx="168">
                    <c:v>6</c:v>
                  </c:pt>
                  <c:pt idx="169">
                    <c:v>6</c:v>
                  </c:pt>
                  <c:pt idx="170">
                    <c:v>6</c:v>
                  </c:pt>
                  <c:pt idx="171">
                    <c:v>6</c:v>
                  </c:pt>
                  <c:pt idx="172">
                    <c:v>6</c:v>
                  </c:pt>
                  <c:pt idx="173">
                    <c:v>6</c:v>
                  </c:pt>
                  <c:pt idx="174">
                    <c:v>6</c:v>
                  </c:pt>
                  <c:pt idx="175">
                    <c:v>6</c:v>
                  </c:pt>
                  <c:pt idx="176">
                    <c:v>6</c:v>
                  </c:pt>
                  <c:pt idx="177">
                    <c:v>6</c:v>
                  </c:pt>
                  <c:pt idx="178">
                    <c:v>6</c:v>
                  </c:pt>
                  <c:pt idx="179">
                    <c:v>6</c:v>
                  </c:pt>
                  <c:pt idx="180">
                    <c:v>6</c:v>
                  </c:pt>
                </c:lvl>
                <c:lvl>
                  <c:pt idx="0">
                    <c:v>2011</c:v>
                  </c:pt>
                  <c:pt idx="1">
                    <c:v>2011</c:v>
                  </c:pt>
                  <c:pt idx="2">
                    <c:v>2011</c:v>
                  </c:pt>
                  <c:pt idx="3">
                    <c:v>2011</c:v>
                  </c:pt>
                  <c:pt idx="4">
                    <c:v>2011</c:v>
                  </c:pt>
                  <c:pt idx="5">
                    <c:v>2011</c:v>
                  </c:pt>
                  <c:pt idx="6">
                    <c:v>2011</c:v>
                  </c:pt>
                  <c:pt idx="7">
                    <c:v>2011</c:v>
                  </c:pt>
                  <c:pt idx="8">
                    <c:v>2011</c:v>
                  </c:pt>
                  <c:pt idx="9">
                    <c:v>2011</c:v>
                  </c:pt>
                  <c:pt idx="10">
                    <c:v>2011</c:v>
                  </c:pt>
                  <c:pt idx="11">
                    <c:v>2011</c:v>
                  </c:pt>
                  <c:pt idx="12">
                    <c:v>2011</c:v>
                  </c:pt>
                  <c:pt idx="13">
                    <c:v>2011</c:v>
                  </c:pt>
                  <c:pt idx="14">
                    <c:v>2011</c:v>
                  </c:pt>
                  <c:pt idx="15">
                    <c:v>2011</c:v>
                  </c:pt>
                  <c:pt idx="16">
                    <c:v>2011</c:v>
                  </c:pt>
                  <c:pt idx="17">
                    <c:v>2011</c:v>
                  </c:pt>
                  <c:pt idx="18">
                    <c:v>2011</c:v>
                  </c:pt>
                  <c:pt idx="19">
                    <c:v>2011</c:v>
                  </c:pt>
                  <c:pt idx="20">
                    <c:v>2011</c:v>
                  </c:pt>
                  <c:pt idx="21">
                    <c:v>2011</c:v>
                  </c:pt>
                  <c:pt idx="22">
                    <c:v>2011</c:v>
                  </c:pt>
                  <c:pt idx="23">
                    <c:v>2011</c:v>
                  </c:pt>
                  <c:pt idx="24">
                    <c:v>2011</c:v>
                  </c:pt>
                  <c:pt idx="25">
                    <c:v>2011</c:v>
                  </c:pt>
                  <c:pt idx="26">
                    <c:v>2011</c:v>
                  </c:pt>
                  <c:pt idx="27">
                    <c:v>2011</c:v>
                  </c:pt>
                  <c:pt idx="28">
                    <c:v>2011</c:v>
                  </c:pt>
                  <c:pt idx="29">
                    <c:v>2011</c:v>
                  </c:pt>
                  <c:pt idx="30">
                    <c:v>2011</c:v>
                  </c:pt>
                  <c:pt idx="31">
                    <c:v>2011</c:v>
                  </c:pt>
                  <c:pt idx="32">
                    <c:v>2011</c:v>
                  </c:pt>
                  <c:pt idx="33">
                    <c:v>2011</c:v>
                  </c:pt>
                  <c:pt idx="34">
                    <c:v>2011</c:v>
                  </c:pt>
                  <c:pt idx="35">
                    <c:v>2011</c:v>
                  </c:pt>
                  <c:pt idx="36">
                    <c:v>2011</c:v>
                  </c:pt>
                  <c:pt idx="37">
                    <c:v>2011</c:v>
                  </c:pt>
                  <c:pt idx="38">
                    <c:v>2011</c:v>
                  </c:pt>
                  <c:pt idx="39">
                    <c:v>2011</c:v>
                  </c:pt>
                  <c:pt idx="40">
                    <c:v>2011</c:v>
                  </c:pt>
                  <c:pt idx="41">
                    <c:v>2011</c:v>
                  </c:pt>
                  <c:pt idx="42">
                    <c:v>2011</c:v>
                  </c:pt>
                  <c:pt idx="43">
                    <c:v>2011</c:v>
                  </c:pt>
                  <c:pt idx="44">
                    <c:v>2011</c:v>
                  </c:pt>
                  <c:pt idx="45">
                    <c:v>2011</c:v>
                  </c:pt>
                  <c:pt idx="46">
                    <c:v>2011</c:v>
                  </c:pt>
                  <c:pt idx="47">
                    <c:v>2011</c:v>
                  </c:pt>
                  <c:pt idx="48">
                    <c:v>2011</c:v>
                  </c:pt>
                  <c:pt idx="49">
                    <c:v>2011</c:v>
                  </c:pt>
                  <c:pt idx="50">
                    <c:v>2011</c:v>
                  </c:pt>
                  <c:pt idx="51">
                    <c:v>2011</c:v>
                  </c:pt>
                  <c:pt idx="52">
                    <c:v>2011</c:v>
                  </c:pt>
                  <c:pt idx="53">
                    <c:v>2011</c:v>
                  </c:pt>
                  <c:pt idx="54">
                    <c:v>2011</c:v>
                  </c:pt>
                  <c:pt idx="55">
                    <c:v>2011</c:v>
                  </c:pt>
                  <c:pt idx="56">
                    <c:v>2011</c:v>
                  </c:pt>
                  <c:pt idx="57">
                    <c:v>2011</c:v>
                  </c:pt>
                  <c:pt idx="58">
                    <c:v>2011</c:v>
                  </c:pt>
                  <c:pt idx="59">
                    <c:v>2011</c:v>
                  </c:pt>
                  <c:pt idx="60">
                    <c:v>2011</c:v>
                  </c:pt>
                  <c:pt idx="61">
                    <c:v>2011</c:v>
                  </c:pt>
                  <c:pt idx="62">
                    <c:v>2011</c:v>
                  </c:pt>
                  <c:pt idx="63">
                    <c:v>2011</c:v>
                  </c:pt>
                  <c:pt idx="64">
                    <c:v>2011</c:v>
                  </c:pt>
                  <c:pt idx="65">
                    <c:v>2011</c:v>
                  </c:pt>
                  <c:pt idx="66">
                    <c:v>2011</c:v>
                  </c:pt>
                  <c:pt idx="67">
                    <c:v>2011</c:v>
                  </c:pt>
                  <c:pt idx="68">
                    <c:v>2011</c:v>
                  </c:pt>
                  <c:pt idx="69">
                    <c:v>2011</c:v>
                  </c:pt>
                  <c:pt idx="70">
                    <c:v>2011</c:v>
                  </c:pt>
                  <c:pt idx="71">
                    <c:v>2011</c:v>
                  </c:pt>
                  <c:pt idx="72">
                    <c:v>2011</c:v>
                  </c:pt>
                  <c:pt idx="73">
                    <c:v>2011</c:v>
                  </c:pt>
                  <c:pt idx="74">
                    <c:v>2011</c:v>
                  </c:pt>
                  <c:pt idx="75">
                    <c:v>2011</c:v>
                  </c:pt>
                  <c:pt idx="76">
                    <c:v>2011</c:v>
                  </c:pt>
                  <c:pt idx="77">
                    <c:v>2011</c:v>
                  </c:pt>
                  <c:pt idx="78">
                    <c:v>2011</c:v>
                  </c:pt>
                  <c:pt idx="79">
                    <c:v>2011</c:v>
                  </c:pt>
                  <c:pt idx="80">
                    <c:v>2011</c:v>
                  </c:pt>
                  <c:pt idx="81">
                    <c:v>2011</c:v>
                  </c:pt>
                  <c:pt idx="82">
                    <c:v>2011</c:v>
                  </c:pt>
                  <c:pt idx="83">
                    <c:v>2011</c:v>
                  </c:pt>
                  <c:pt idx="84">
                    <c:v>2011</c:v>
                  </c:pt>
                  <c:pt idx="85">
                    <c:v>2011</c:v>
                  </c:pt>
                  <c:pt idx="86">
                    <c:v>2011</c:v>
                  </c:pt>
                  <c:pt idx="87">
                    <c:v>2011</c:v>
                  </c:pt>
                  <c:pt idx="88">
                    <c:v>2011</c:v>
                  </c:pt>
                  <c:pt idx="89">
                    <c:v>2011</c:v>
                  </c:pt>
                  <c:pt idx="90">
                    <c:v>2011</c:v>
                  </c:pt>
                  <c:pt idx="91">
                    <c:v>2011</c:v>
                  </c:pt>
                  <c:pt idx="92">
                    <c:v>2011</c:v>
                  </c:pt>
                  <c:pt idx="93">
                    <c:v>2011</c:v>
                  </c:pt>
                  <c:pt idx="94">
                    <c:v>2011</c:v>
                  </c:pt>
                  <c:pt idx="95">
                    <c:v>2011</c:v>
                  </c:pt>
                  <c:pt idx="96">
                    <c:v>2011</c:v>
                  </c:pt>
                  <c:pt idx="97">
                    <c:v>2011</c:v>
                  </c:pt>
                  <c:pt idx="98">
                    <c:v>2011</c:v>
                  </c:pt>
                  <c:pt idx="99">
                    <c:v>2011</c:v>
                  </c:pt>
                  <c:pt idx="100">
                    <c:v>2011</c:v>
                  </c:pt>
                  <c:pt idx="101">
                    <c:v>2011</c:v>
                  </c:pt>
                  <c:pt idx="102">
                    <c:v>2011</c:v>
                  </c:pt>
                  <c:pt idx="103">
                    <c:v>2011</c:v>
                  </c:pt>
                  <c:pt idx="104">
                    <c:v>2011</c:v>
                  </c:pt>
                  <c:pt idx="105">
                    <c:v>2011</c:v>
                  </c:pt>
                  <c:pt idx="106">
                    <c:v>2011</c:v>
                  </c:pt>
                  <c:pt idx="107">
                    <c:v>2011</c:v>
                  </c:pt>
                  <c:pt idx="108">
                    <c:v>2011</c:v>
                  </c:pt>
                  <c:pt idx="109">
                    <c:v>2011</c:v>
                  </c:pt>
                  <c:pt idx="110">
                    <c:v>2011</c:v>
                  </c:pt>
                  <c:pt idx="111">
                    <c:v>2011</c:v>
                  </c:pt>
                  <c:pt idx="112">
                    <c:v>2011</c:v>
                  </c:pt>
                  <c:pt idx="113">
                    <c:v>2011</c:v>
                  </c:pt>
                  <c:pt idx="114">
                    <c:v>2011</c:v>
                  </c:pt>
                  <c:pt idx="115">
                    <c:v>2011</c:v>
                  </c:pt>
                  <c:pt idx="116">
                    <c:v>2011</c:v>
                  </c:pt>
                  <c:pt idx="117">
                    <c:v>2011</c:v>
                  </c:pt>
                  <c:pt idx="118">
                    <c:v>2011</c:v>
                  </c:pt>
                  <c:pt idx="119">
                    <c:v>2011</c:v>
                  </c:pt>
                  <c:pt idx="120">
                    <c:v>2011</c:v>
                  </c:pt>
                  <c:pt idx="121">
                    <c:v>2011</c:v>
                  </c:pt>
                  <c:pt idx="122">
                    <c:v>2011</c:v>
                  </c:pt>
                  <c:pt idx="123">
                    <c:v>2011</c:v>
                  </c:pt>
                  <c:pt idx="124">
                    <c:v>2011</c:v>
                  </c:pt>
                  <c:pt idx="125">
                    <c:v>2011</c:v>
                  </c:pt>
                  <c:pt idx="126">
                    <c:v>2011</c:v>
                  </c:pt>
                  <c:pt idx="127">
                    <c:v>2011</c:v>
                  </c:pt>
                  <c:pt idx="128">
                    <c:v>2011</c:v>
                  </c:pt>
                  <c:pt idx="129">
                    <c:v>2011</c:v>
                  </c:pt>
                  <c:pt idx="130">
                    <c:v>2011</c:v>
                  </c:pt>
                  <c:pt idx="131">
                    <c:v>2011</c:v>
                  </c:pt>
                  <c:pt idx="132">
                    <c:v>2011</c:v>
                  </c:pt>
                  <c:pt idx="133">
                    <c:v>2011</c:v>
                  </c:pt>
                  <c:pt idx="134">
                    <c:v>2011</c:v>
                  </c:pt>
                  <c:pt idx="135">
                    <c:v>2011</c:v>
                  </c:pt>
                  <c:pt idx="136">
                    <c:v>2011</c:v>
                  </c:pt>
                  <c:pt idx="137">
                    <c:v>2011</c:v>
                  </c:pt>
                  <c:pt idx="138">
                    <c:v>2011</c:v>
                  </c:pt>
                  <c:pt idx="139">
                    <c:v>2011</c:v>
                  </c:pt>
                  <c:pt idx="140">
                    <c:v>2011</c:v>
                  </c:pt>
                  <c:pt idx="141">
                    <c:v>2011</c:v>
                  </c:pt>
                  <c:pt idx="142">
                    <c:v>2011</c:v>
                  </c:pt>
                  <c:pt idx="143">
                    <c:v>2011</c:v>
                  </c:pt>
                  <c:pt idx="144">
                    <c:v>2011</c:v>
                  </c:pt>
                  <c:pt idx="145">
                    <c:v>2011</c:v>
                  </c:pt>
                  <c:pt idx="146">
                    <c:v>2011</c:v>
                  </c:pt>
                  <c:pt idx="147">
                    <c:v>2011</c:v>
                  </c:pt>
                  <c:pt idx="148">
                    <c:v>2011</c:v>
                  </c:pt>
                  <c:pt idx="149">
                    <c:v>2011</c:v>
                  </c:pt>
                  <c:pt idx="150">
                    <c:v>2011</c:v>
                  </c:pt>
                  <c:pt idx="151">
                    <c:v>2011</c:v>
                  </c:pt>
                  <c:pt idx="152">
                    <c:v>2011</c:v>
                  </c:pt>
                  <c:pt idx="153">
                    <c:v>2011</c:v>
                  </c:pt>
                  <c:pt idx="154">
                    <c:v>2011</c:v>
                  </c:pt>
                  <c:pt idx="155">
                    <c:v>2011</c:v>
                  </c:pt>
                  <c:pt idx="156">
                    <c:v>2011</c:v>
                  </c:pt>
                  <c:pt idx="157">
                    <c:v>2011</c:v>
                  </c:pt>
                  <c:pt idx="158">
                    <c:v>2011</c:v>
                  </c:pt>
                  <c:pt idx="159">
                    <c:v>2011</c:v>
                  </c:pt>
                  <c:pt idx="160">
                    <c:v>2011</c:v>
                  </c:pt>
                  <c:pt idx="161">
                    <c:v>2011</c:v>
                  </c:pt>
                  <c:pt idx="162">
                    <c:v>2011</c:v>
                  </c:pt>
                  <c:pt idx="163">
                    <c:v>2011</c:v>
                  </c:pt>
                  <c:pt idx="164">
                    <c:v>2011</c:v>
                  </c:pt>
                  <c:pt idx="165">
                    <c:v>2011</c:v>
                  </c:pt>
                  <c:pt idx="166">
                    <c:v>2011</c:v>
                  </c:pt>
                  <c:pt idx="167">
                    <c:v>2011</c:v>
                  </c:pt>
                  <c:pt idx="168">
                    <c:v>2011</c:v>
                  </c:pt>
                  <c:pt idx="169">
                    <c:v>2011</c:v>
                  </c:pt>
                  <c:pt idx="170">
                    <c:v>2011</c:v>
                  </c:pt>
                  <c:pt idx="171">
                    <c:v>2011</c:v>
                  </c:pt>
                  <c:pt idx="172">
                    <c:v>2011</c:v>
                  </c:pt>
                  <c:pt idx="173">
                    <c:v>2011</c:v>
                  </c:pt>
                  <c:pt idx="174">
                    <c:v>2011</c:v>
                  </c:pt>
                  <c:pt idx="175">
                    <c:v>2011</c:v>
                  </c:pt>
                  <c:pt idx="176">
                    <c:v>2011</c:v>
                  </c:pt>
                  <c:pt idx="177">
                    <c:v>2011</c:v>
                  </c:pt>
                  <c:pt idx="178">
                    <c:v>2011</c:v>
                  </c:pt>
                  <c:pt idx="179">
                    <c:v>2011</c:v>
                  </c:pt>
                  <c:pt idx="180">
                    <c:v>2011</c:v>
                  </c:pt>
                </c:lvl>
              </c:multiLvlStrCache>
            </c:multiLvlStrRef>
          </c:cat>
          <c:val>
            <c:numRef>
              <c:f>FlowsExports!$I$545:$I$725</c:f>
              <c:numCache>
                <c:formatCode>General</c:formatCode>
                <c:ptCount val="181"/>
                <c:pt idx="0">
                  <c:v>-5100</c:v>
                </c:pt>
                <c:pt idx="1">
                  <c:v>-4553</c:v>
                </c:pt>
                <c:pt idx="2">
                  <c:v>-4278</c:v>
                </c:pt>
                <c:pt idx="3">
                  <c:v>-2988</c:v>
                </c:pt>
                <c:pt idx="4">
                  <c:v>-2964</c:v>
                </c:pt>
                <c:pt idx="5">
                  <c:v>-4219</c:v>
                </c:pt>
                <c:pt idx="6">
                  <c:v>-4767</c:v>
                </c:pt>
                <c:pt idx="7">
                  <c:v>-4490</c:v>
                </c:pt>
                <c:pt idx="8">
                  <c:v>-3963</c:v>
                </c:pt>
                <c:pt idx="9">
                  <c:v>-3301</c:v>
                </c:pt>
                <c:pt idx="10">
                  <c:v>-3205</c:v>
                </c:pt>
                <c:pt idx="11">
                  <c:v>-4350</c:v>
                </c:pt>
                <c:pt idx="12">
                  <c:v>-5461</c:v>
                </c:pt>
                <c:pt idx="13">
                  <c:v>-5060</c:v>
                </c:pt>
                <c:pt idx="14">
                  <c:v>-5060</c:v>
                </c:pt>
                <c:pt idx="15">
                  <c:v>-5060</c:v>
                </c:pt>
                <c:pt idx="16">
                  <c:v>-5269</c:v>
                </c:pt>
                <c:pt idx="17">
                  <c:v>-5003</c:v>
                </c:pt>
                <c:pt idx="18">
                  <c:v>-4083</c:v>
                </c:pt>
                <c:pt idx="19">
                  <c:v>-3789</c:v>
                </c:pt>
                <c:pt idx="20">
                  <c:v>-6014</c:v>
                </c:pt>
                <c:pt idx="21">
                  <c:v>-4896</c:v>
                </c:pt>
                <c:pt idx="22">
                  <c:v>-4069</c:v>
                </c:pt>
                <c:pt idx="23">
                  <c:v>-4616</c:v>
                </c:pt>
                <c:pt idx="24">
                  <c:v>-4151</c:v>
                </c:pt>
                <c:pt idx="25">
                  <c:v>-3702</c:v>
                </c:pt>
                <c:pt idx="26">
                  <c:v>-4002</c:v>
                </c:pt>
                <c:pt idx="27">
                  <c:v>-3982</c:v>
                </c:pt>
                <c:pt idx="28">
                  <c:v>-4277</c:v>
                </c:pt>
                <c:pt idx="29">
                  <c:v>-4768</c:v>
                </c:pt>
                <c:pt idx="30">
                  <c:v>-4492</c:v>
                </c:pt>
                <c:pt idx="31">
                  <c:v>-4706</c:v>
                </c:pt>
                <c:pt idx="32">
                  <c:v>-4339</c:v>
                </c:pt>
                <c:pt idx="33">
                  <c:v>-4644</c:v>
                </c:pt>
                <c:pt idx="34">
                  <c:v>-5006</c:v>
                </c:pt>
                <c:pt idx="35">
                  <c:v>-4914</c:v>
                </c:pt>
                <c:pt idx="36">
                  <c:v>-4544</c:v>
                </c:pt>
                <c:pt idx="37">
                  <c:v>-4787</c:v>
                </c:pt>
                <c:pt idx="38">
                  <c:v>-5059</c:v>
                </c:pt>
                <c:pt idx="39">
                  <c:v>-1722</c:v>
                </c:pt>
                <c:pt idx="40">
                  <c:v>-5113</c:v>
                </c:pt>
                <c:pt idx="41">
                  <c:v>-5766</c:v>
                </c:pt>
                <c:pt idx="42">
                  <c:v>-4910</c:v>
                </c:pt>
                <c:pt idx="43">
                  <c:v>-5144</c:v>
                </c:pt>
                <c:pt idx="44">
                  <c:v>-5848</c:v>
                </c:pt>
                <c:pt idx="45">
                  <c:v>-3609</c:v>
                </c:pt>
                <c:pt idx="46">
                  <c:v>-4984</c:v>
                </c:pt>
                <c:pt idx="47">
                  <c:v>-3721</c:v>
                </c:pt>
                <c:pt idx="48">
                  <c:v>-5901</c:v>
                </c:pt>
                <c:pt idx="49">
                  <c:v>-5114</c:v>
                </c:pt>
                <c:pt idx="50">
                  <c:v>-4284</c:v>
                </c:pt>
                <c:pt idx="51">
                  <c:v>-4070</c:v>
                </c:pt>
                <c:pt idx="52">
                  <c:v>-3338</c:v>
                </c:pt>
                <c:pt idx="53">
                  <c:v>-2067</c:v>
                </c:pt>
                <c:pt idx="54">
                  <c:v>-2010</c:v>
                </c:pt>
                <c:pt idx="55">
                  <c:v>-3209</c:v>
                </c:pt>
                <c:pt idx="56">
                  <c:v>-1906</c:v>
                </c:pt>
                <c:pt idx="57">
                  <c:v>-2032</c:v>
                </c:pt>
                <c:pt idx="58">
                  <c:v>-1583</c:v>
                </c:pt>
                <c:pt idx="59">
                  <c:v>-1861</c:v>
                </c:pt>
                <c:pt idx="60">
                  <c:v>-2988</c:v>
                </c:pt>
                <c:pt idx="61">
                  <c:v>-2609</c:v>
                </c:pt>
                <c:pt idx="62">
                  <c:v>-2037</c:v>
                </c:pt>
                <c:pt idx="63">
                  <c:v>-2141</c:v>
                </c:pt>
                <c:pt idx="64">
                  <c:v>-2578</c:v>
                </c:pt>
                <c:pt idx="65">
                  <c:v>-3627</c:v>
                </c:pt>
                <c:pt idx="66">
                  <c:v>-1734</c:v>
                </c:pt>
                <c:pt idx="67">
                  <c:v>-2037</c:v>
                </c:pt>
                <c:pt idx="68">
                  <c:v>-2693</c:v>
                </c:pt>
                <c:pt idx="69">
                  <c:v>-2540</c:v>
                </c:pt>
                <c:pt idx="70">
                  <c:v>-2538</c:v>
                </c:pt>
                <c:pt idx="71">
                  <c:v>-2709</c:v>
                </c:pt>
                <c:pt idx="72">
                  <c:v>-3193</c:v>
                </c:pt>
                <c:pt idx="73">
                  <c:v>-2489</c:v>
                </c:pt>
                <c:pt idx="74">
                  <c:v>-1954</c:v>
                </c:pt>
                <c:pt idx="75">
                  <c:v>-2073</c:v>
                </c:pt>
                <c:pt idx="76">
                  <c:v>-3743</c:v>
                </c:pt>
                <c:pt idx="77">
                  <c:v>-3314</c:v>
                </c:pt>
                <c:pt idx="78">
                  <c:v>-3757</c:v>
                </c:pt>
                <c:pt idx="79">
                  <c:v>-3224</c:v>
                </c:pt>
                <c:pt idx="80">
                  <c:v>-975</c:v>
                </c:pt>
                <c:pt idx="81">
                  <c:v>-1622</c:v>
                </c:pt>
                <c:pt idx="82">
                  <c:v>4455</c:v>
                </c:pt>
                <c:pt idx="83">
                  <c:v>7699</c:v>
                </c:pt>
                <c:pt idx="84">
                  <c:v>8455</c:v>
                </c:pt>
                <c:pt idx="85">
                  <c:v>7508</c:v>
                </c:pt>
                <c:pt idx="86">
                  <c:v>7318</c:v>
                </c:pt>
                <c:pt idx="87">
                  <c:v>7591</c:v>
                </c:pt>
                <c:pt idx="88">
                  <c:v>9563</c:v>
                </c:pt>
                <c:pt idx="89">
                  <c:v>10166</c:v>
                </c:pt>
                <c:pt idx="90">
                  <c:v>9059</c:v>
                </c:pt>
                <c:pt idx="91">
                  <c:v>9542</c:v>
                </c:pt>
                <c:pt idx="92">
                  <c:v>11419</c:v>
                </c:pt>
                <c:pt idx="93">
                  <c:v>10527</c:v>
                </c:pt>
                <c:pt idx="94">
                  <c:v>9172</c:v>
                </c:pt>
                <c:pt idx="95">
                  <c:v>9608</c:v>
                </c:pt>
                <c:pt idx="96">
                  <c:v>9162</c:v>
                </c:pt>
                <c:pt idx="97">
                  <c:v>9945</c:v>
                </c:pt>
                <c:pt idx="98">
                  <c:v>9353</c:v>
                </c:pt>
                <c:pt idx="99">
                  <c:v>8962</c:v>
                </c:pt>
                <c:pt idx="100">
                  <c:v>8714</c:v>
                </c:pt>
                <c:pt idx="101">
                  <c:v>7891</c:v>
                </c:pt>
                <c:pt idx="102">
                  <c:v>7782</c:v>
                </c:pt>
                <c:pt idx="103">
                  <c:v>9623</c:v>
                </c:pt>
                <c:pt idx="104">
                  <c:v>9531</c:v>
                </c:pt>
                <c:pt idx="105">
                  <c:v>8941</c:v>
                </c:pt>
                <c:pt idx="106">
                  <c:v>7524</c:v>
                </c:pt>
                <c:pt idx="107">
                  <c:v>6331</c:v>
                </c:pt>
                <c:pt idx="108">
                  <c:v>8279</c:v>
                </c:pt>
                <c:pt idx="109">
                  <c:v>6977</c:v>
                </c:pt>
                <c:pt idx="110">
                  <c:v>6626</c:v>
                </c:pt>
                <c:pt idx="111">
                  <c:v>6856</c:v>
                </c:pt>
                <c:pt idx="112">
                  <c:v>3897</c:v>
                </c:pt>
                <c:pt idx="113">
                  <c:v>3619</c:v>
                </c:pt>
                <c:pt idx="114">
                  <c:v>5444</c:v>
                </c:pt>
                <c:pt idx="115">
                  <c:v>7732</c:v>
                </c:pt>
                <c:pt idx="116">
                  <c:v>8258</c:v>
                </c:pt>
                <c:pt idx="117">
                  <c:v>3933</c:v>
                </c:pt>
                <c:pt idx="118">
                  <c:v>2981</c:v>
                </c:pt>
                <c:pt idx="119">
                  <c:v>4780</c:v>
                </c:pt>
                <c:pt idx="120">
                  <c:v>6388</c:v>
                </c:pt>
                <c:pt idx="121">
                  <c:v>4382</c:v>
                </c:pt>
                <c:pt idx="122">
                  <c:v>4571</c:v>
                </c:pt>
                <c:pt idx="123">
                  <c:v>3384</c:v>
                </c:pt>
                <c:pt idx="124">
                  <c:v>2452</c:v>
                </c:pt>
                <c:pt idx="125">
                  <c:v>2049</c:v>
                </c:pt>
                <c:pt idx="126">
                  <c:v>2877</c:v>
                </c:pt>
                <c:pt idx="127">
                  <c:v>5911</c:v>
                </c:pt>
                <c:pt idx="128">
                  <c:v>6185</c:v>
                </c:pt>
                <c:pt idx="129">
                  <c:v>5418</c:v>
                </c:pt>
                <c:pt idx="130">
                  <c:v>4010</c:v>
                </c:pt>
                <c:pt idx="131">
                  <c:v>3043</c:v>
                </c:pt>
                <c:pt idx="132">
                  <c:v>3052</c:v>
                </c:pt>
                <c:pt idx="133">
                  <c:v>1626</c:v>
                </c:pt>
                <c:pt idx="134">
                  <c:v>1641</c:v>
                </c:pt>
                <c:pt idx="135">
                  <c:v>1746</c:v>
                </c:pt>
                <c:pt idx="136">
                  <c:v>718</c:v>
                </c:pt>
                <c:pt idx="137">
                  <c:v>739</c:v>
                </c:pt>
                <c:pt idx="138" formatCode="0">
                  <c:v>1510.894</c:v>
                </c:pt>
                <c:pt idx="139" formatCode="0">
                  <c:v>2284.4106000000002</c:v>
                </c:pt>
                <c:pt idx="140">
                  <c:v>3057</c:v>
                </c:pt>
                <c:pt idx="141">
                  <c:v>3385</c:v>
                </c:pt>
                <c:pt idx="142">
                  <c:v>3892</c:v>
                </c:pt>
                <c:pt idx="143">
                  <c:v>3197</c:v>
                </c:pt>
                <c:pt idx="144">
                  <c:v>2375</c:v>
                </c:pt>
                <c:pt idx="145">
                  <c:v>1156</c:v>
                </c:pt>
                <c:pt idx="146">
                  <c:v>1395</c:v>
                </c:pt>
                <c:pt idx="147">
                  <c:v>1547</c:v>
                </c:pt>
                <c:pt idx="148">
                  <c:v>2966</c:v>
                </c:pt>
                <c:pt idx="149">
                  <c:v>2544</c:v>
                </c:pt>
                <c:pt idx="150">
                  <c:v>1267</c:v>
                </c:pt>
                <c:pt idx="151">
                  <c:v>392</c:v>
                </c:pt>
                <c:pt idx="152">
                  <c:v>-3111</c:v>
                </c:pt>
                <c:pt idx="153">
                  <c:v>-4624</c:v>
                </c:pt>
                <c:pt idx="154">
                  <c:v>-4684</c:v>
                </c:pt>
                <c:pt idx="155">
                  <c:v>-5547</c:v>
                </c:pt>
                <c:pt idx="156">
                  <c:v>-4240</c:v>
                </c:pt>
                <c:pt idx="157">
                  <c:v>-3234</c:v>
                </c:pt>
                <c:pt idx="158">
                  <c:v>-4362</c:v>
                </c:pt>
                <c:pt idx="159">
                  <c:v>-3872</c:v>
                </c:pt>
                <c:pt idx="160">
                  <c:v>-3376</c:v>
                </c:pt>
                <c:pt idx="161">
                  <c:v>-2880</c:v>
                </c:pt>
                <c:pt idx="162">
                  <c:v>-3617</c:v>
                </c:pt>
                <c:pt idx="163">
                  <c:v>-5266</c:v>
                </c:pt>
                <c:pt idx="164">
                  <c:v>-3884</c:v>
                </c:pt>
                <c:pt idx="165">
                  <c:v>-3569</c:v>
                </c:pt>
                <c:pt idx="166">
                  <c:v>-4362</c:v>
                </c:pt>
                <c:pt idx="167">
                  <c:v>-4766</c:v>
                </c:pt>
                <c:pt idx="168">
                  <c:v>-5169</c:v>
                </c:pt>
                <c:pt idx="169">
                  <c:v>-4827</c:v>
                </c:pt>
                <c:pt idx="170">
                  <c:v>-4216</c:v>
                </c:pt>
                <c:pt idx="171">
                  <c:v>-4491</c:v>
                </c:pt>
                <c:pt idx="172">
                  <c:v>-5345</c:v>
                </c:pt>
                <c:pt idx="173">
                  <c:v>-5306</c:v>
                </c:pt>
                <c:pt idx="174">
                  <c:v>-5822</c:v>
                </c:pt>
                <c:pt idx="175">
                  <c:v>-6202</c:v>
                </c:pt>
                <c:pt idx="176">
                  <c:v>-6117</c:v>
                </c:pt>
                <c:pt idx="177">
                  <c:v>-6032</c:v>
                </c:pt>
                <c:pt idx="178">
                  <c:v>-6296</c:v>
                </c:pt>
                <c:pt idx="179">
                  <c:v>-5751</c:v>
                </c:pt>
                <c:pt idx="180">
                  <c:v>-5631</c:v>
                </c:pt>
              </c:numCache>
            </c:numRef>
          </c:val>
          <c:smooth val="0"/>
        </c:ser>
        <c:dLbls>
          <c:showLegendKey val="0"/>
          <c:showVal val="0"/>
          <c:showCatName val="0"/>
          <c:showSerName val="0"/>
          <c:showPercent val="0"/>
          <c:showBubbleSize val="0"/>
        </c:dLbls>
        <c:marker val="1"/>
        <c:smooth val="0"/>
        <c:axId val="143587328"/>
        <c:axId val="99644480"/>
      </c:lineChart>
      <c:catAx>
        <c:axId val="143587328"/>
        <c:scaling>
          <c:orientation val="minMax"/>
        </c:scaling>
        <c:delete val="0"/>
        <c:axPos val="b"/>
        <c:minorGridlines>
          <c:spPr>
            <a:ln>
              <a:noFill/>
            </a:ln>
          </c:spPr>
        </c:minorGridlines>
        <c:majorTickMark val="out"/>
        <c:minorTickMark val="none"/>
        <c:tickLblPos val="nextTo"/>
        <c:crossAx val="99644480"/>
        <c:crossesAt val="-20000"/>
        <c:auto val="1"/>
        <c:lblAlgn val="ctr"/>
        <c:lblOffset val="100"/>
        <c:noMultiLvlLbl val="1"/>
      </c:catAx>
      <c:valAx>
        <c:axId val="99644480"/>
        <c:scaling>
          <c:orientation val="minMax"/>
          <c:max val="70000"/>
          <c:min val="-20000"/>
        </c:scaling>
        <c:delete val="0"/>
        <c:axPos val="l"/>
        <c:majorGridlines/>
        <c:title>
          <c:tx>
            <c:rich>
              <a:bodyPr/>
              <a:lstStyle/>
              <a:p>
                <a:pPr>
                  <a:defRPr/>
                </a:pPr>
                <a:r>
                  <a:rPr lang="en-US"/>
                  <a:t>Flow (cfs)</a:t>
                </a:r>
              </a:p>
            </c:rich>
          </c:tx>
          <c:layout/>
          <c:overlay val="0"/>
        </c:title>
        <c:numFmt formatCode="General" sourceLinked="1"/>
        <c:majorTickMark val="out"/>
        <c:minorTickMark val="none"/>
        <c:tickLblPos val="nextTo"/>
        <c:crossAx val="143587328"/>
        <c:crosses val="autoZero"/>
        <c:crossBetween val="midCat"/>
        <c:majorUnit val="10000"/>
        <c:minorUnit val="10000"/>
      </c:valAx>
      <c:spPr>
        <a:solidFill>
          <a:schemeClr val="bg1"/>
        </a:solidFill>
        <a:ln w="12700">
          <a:solidFill>
            <a:schemeClr val="tx1"/>
          </a:solidFill>
        </a:ln>
      </c:spPr>
    </c:plotArea>
    <c:legend>
      <c:legendPos val="r"/>
      <c:layout/>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28575">
              <a:noFill/>
            </a:ln>
          </c:spPr>
          <c:marker>
            <c:symbol val="circle"/>
            <c:size val="7"/>
            <c:spPr>
              <a:noFill/>
              <a:ln>
                <a:solidFill>
                  <a:schemeClr val="tx1"/>
                </a:solidFill>
              </a:ln>
            </c:spPr>
          </c:marker>
          <c:xVal>
            <c:numRef>
              <c:f>Sheet1!$H$2:$H$25</c:f>
              <c:numCache>
                <c:formatCode>General</c:formatCode>
                <c:ptCount val="24"/>
                <c:pt idx="0">
                  <c:v>6.8962013837679415</c:v>
                </c:pt>
                <c:pt idx="1">
                  <c:v>6.8106611044587373</c:v>
                </c:pt>
                <c:pt idx="2">
                  <c:v>6.6233633406336514</c:v>
                </c:pt>
                <c:pt idx="3">
                  <c:v>7.0176955507923386</c:v>
                </c:pt>
                <c:pt idx="4">
                  <c:v>6.8689724441650473</c:v>
                </c:pt>
                <c:pt idx="5">
                  <c:v>6.8188604259483609</c:v>
                </c:pt>
                <c:pt idx="6">
                  <c:v>6.8764354737697548</c:v>
                </c:pt>
                <c:pt idx="7">
                  <c:v>6.6594511992694843</c:v>
                </c:pt>
                <c:pt idx="8">
                  <c:v>6.8213591547556156</c:v>
                </c:pt>
                <c:pt idx="9">
                  <c:v>7.1858935056380808</c:v>
                </c:pt>
                <c:pt idx="10">
                  <c:v>7.1912205695188023</c:v>
                </c:pt>
                <c:pt idx="11">
                  <c:v>6.8498277075259946</c:v>
                </c:pt>
                <c:pt idx="12">
                  <c:v>7.1346510474922455</c:v>
                </c:pt>
                <c:pt idx="13">
                  <c:v>6.9681043293999414</c:v>
                </c:pt>
                <c:pt idx="14">
                  <c:v>6.8552940361294397</c:v>
                </c:pt>
                <c:pt idx="15">
                  <c:v>7.0030837698089101</c:v>
                </c:pt>
                <c:pt idx="16">
                  <c:v>6.978937791006671</c:v>
                </c:pt>
                <c:pt idx="17">
                  <c:v>7.0992524773608974</c:v>
                </c:pt>
                <c:pt idx="18">
                  <c:v>7.1142637740167887</c:v>
                </c:pt>
                <c:pt idx="19">
                  <c:v>7.1206489253992453</c:v>
                </c:pt>
                <c:pt idx="20">
                  <c:v>7.1240041642465268</c:v>
                </c:pt>
                <c:pt idx="21">
                  <c:v>7.3549941010612887</c:v>
                </c:pt>
                <c:pt idx="22">
                  <c:v>6.9139882761163101</c:v>
                </c:pt>
                <c:pt idx="23">
                  <c:v>6.8066723630755295</c:v>
                </c:pt>
              </c:numCache>
            </c:numRef>
          </c:xVal>
          <c:yVal>
            <c:numRef>
              <c:f>Sheet1!$J$2:$J$25</c:f>
              <c:numCache>
                <c:formatCode>General</c:formatCode>
                <c:ptCount val="24"/>
                <c:pt idx="0">
                  <c:v>1.2762064119389491</c:v>
                </c:pt>
                <c:pt idx="1">
                  <c:v>1.49306045582111</c:v>
                </c:pt>
                <c:pt idx="2">
                  <c:v>1.6581759333068942</c:v>
                </c:pt>
                <c:pt idx="3">
                  <c:v>2.1808901419374509</c:v>
                </c:pt>
                <c:pt idx="4">
                  <c:v>2.0871501757189002</c:v>
                </c:pt>
                <c:pt idx="5">
                  <c:v>1.4287087696383101</c:v>
                </c:pt>
                <c:pt idx="6">
                  <c:v>2.3010299956639808</c:v>
                </c:pt>
                <c:pt idx="7">
                  <c:v>2.1613680022349753</c:v>
                </c:pt>
                <c:pt idx="8">
                  <c:v>2.2210584045722039</c:v>
                </c:pt>
                <c:pt idx="9">
                  <c:v>2.2186787028268498</c:v>
                </c:pt>
                <c:pt idx="10">
                  <c:v>2.5371892262436444</c:v>
                </c:pt>
                <c:pt idx="11">
                  <c:v>1.7781512503836436</c:v>
                </c:pt>
                <c:pt idx="12">
                  <c:v>2.1188049084670038</c:v>
                </c:pt>
                <c:pt idx="13">
                  <c:v>0.89465681945508091</c:v>
                </c:pt>
                <c:pt idx="14">
                  <c:v>2.4486097134133229</c:v>
                </c:pt>
                <c:pt idx="15">
                  <c:v>1.0584807421692994</c:v>
                </c:pt>
                <c:pt idx="16">
                  <c:v>1.8793826371743425</c:v>
                </c:pt>
                <c:pt idx="17">
                  <c:v>2.1047353505200137</c:v>
                </c:pt>
                <c:pt idx="18">
                  <c:v>1.8609667810863626</c:v>
                </c:pt>
                <c:pt idx="19">
                  <c:v>1.975431808509263</c:v>
                </c:pt>
                <c:pt idx="20">
                  <c:v>2.2362492677898751</c:v>
                </c:pt>
                <c:pt idx="21">
                  <c:v>1.4709169423183777</c:v>
                </c:pt>
                <c:pt idx="22">
                  <c:v>2.118099312077995</c:v>
                </c:pt>
                <c:pt idx="23">
                  <c:v>1.4068337218320202</c:v>
                </c:pt>
              </c:numCache>
            </c:numRef>
          </c:yVal>
          <c:smooth val="0"/>
        </c:ser>
        <c:dLbls>
          <c:showLegendKey val="0"/>
          <c:showVal val="0"/>
          <c:showCatName val="0"/>
          <c:showSerName val="0"/>
          <c:showPercent val="0"/>
          <c:showBubbleSize val="0"/>
        </c:dLbls>
        <c:axId val="145138240"/>
        <c:axId val="145138816"/>
      </c:scatterChart>
      <c:valAx>
        <c:axId val="145138240"/>
        <c:scaling>
          <c:orientation val="minMax"/>
        </c:scaling>
        <c:delete val="0"/>
        <c:axPos val="b"/>
        <c:title>
          <c:tx>
            <c:rich>
              <a:bodyPr/>
              <a:lstStyle/>
              <a:p>
                <a:pPr>
                  <a:defRPr sz="1200" baseline="0"/>
                </a:pPr>
                <a:r>
                  <a:rPr lang="en-US" sz="1200" baseline="0" dirty="0" err="1" smtClean="0"/>
                  <a:t>log.Age</a:t>
                </a:r>
                <a:r>
                  <a:rPr lang="en-US" sz="1200" baseline="0" dirty="0" smtClean="0"/>
                  <a:t> 1-3 striped bass abundance</a:t>
                </a:r>
                <a:endParaRPr lang="en-US" sz="1200" baseline="0" dirty="0"/>
              </a:p>
            </c:rich>
          </c:tx>
          <c:layout/>
          <c:overlay val="0"/>
        </c:title>
        <c:numFmt formatCode="General" sourceLinked="1"/>
        <c:majorTickMark val="out"/>
        <c:minorTickMark val="none"/>
        <c:tickLblPos val="nextTo"/>
        <c:txPr>
          <a:bodyPr/>
          <a:lstStyle/>
          <a:p>
            <a:pPr>
              <a:defRPr sz="1600" baseline="0"/>
            </a:pPr>
            <a:endParaRPr lang="en-US"/>
          </a:p>
        </c:txPr>
        <c:crossAx val="145138816"/>
        <c:crosses val="autoZero"/>
        <c:crossBetween val="midCat"/>
      </c:valAx>
      <c:valAx>
        <c:axId val="145138816"/>
        <c:scaling>
          <c:orientation val="minMax"/>
        </c:scaling>
        <c:delete val="0"/>
        <c:axPos val="l"/>
        <c:title>
          <c:tx>
            <c:rich>
              <a:bodyPr rot="-5400000" vert="horz"/>
              <a:lstStyle/>
              <a:p>
                <a:pPr>
                  <a:defRPr sz="1200" baseline="0"/>
                </a:pPr>
                <a:r>
                  <a:rPr lang="en-US" sz="1200" baseline="0" dirty="0" err="1" smtClean="0"/>
                  <a:t>log.delta</a:t>
                </a:r>
                <a:r>
                  <a:rPr lang="en-US" sz="1200" baseline="0" dirty="0" smtClean="0"/>
                  <a:t> smelt FMWT/TNS ratio</a:t>
                </a:r>
                <a:endParaRPr lang="en-US" sz="1200" baseline="0" dirty="0"/>
              </a:p>
            </c:rich>
          </c:tx>
          <c:layout/>
          <c:overlay val="0"/>
        </c:title>
        <c:numFmt formatCode="General" sourceLinked="1"/>
        <c:majorTickMark val="out"/>
        <c:minorTickMark val="none"/>
        <c:tickLblPos val="nextTo"/>
        <c:txPr>
          <a:bodyPr/>
          <a:lstStyle/>
          <a:p>
            <a:pPr>
              <a:defRPr sz="1600" baseline="0"/>
            </a:pPr>
            <a:endParaRPr lang="en-US"/>
          </a:p>
        </c:txPr>
        <c:crossAx val="145138240"/>
        <c:crosses val="autoZero"/>
        <c:crossBetween val="midCat"/>
      </c:valAx>
    </c:plotArea>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'Summary MAST &lt;20mm'!$A$13</c:f>
              <c:strCache>
                <c:ptCount val="1"/>
                <c:pt idx="0">
                  <c:v>Pseudodiaptomus spp.</c:v>
                </c:pt>
              </c:strCache>
            </c:strRef>
          </c:tx>
          <c:spPr>
            <a:solidFill>
              <a:srgbClr val="660066"/>
            </a:solidFill>
          </c:spPr>
          <c:invertIfNegative val="0"/>
          <c:cat>
            <c:strRef>
              <c:f>'Summary MAST &lt;20mm'!$B$12:$D$12</c:f>
              <c:strCache>
                <c:ptCount val="3"/>
                <c:pt idx="0">
                  <c:v>1-6</c:v>
                </c:pt>
                <c:pt idx="1">
                  <c:v>&lt;1</c:v>
                </c:pt>
                <c:pt idx="2">
                  <c:v>CS-SRDWSC</c:v>
                </c:pt>
              </c:strCache>
            </c:strRef>
          </c:cat>
          <c:val>
            <c:numRef>
              <c:f>'Summary MAST &lt;20mm'!$B$13:$D$13</c:f>
              <c:numCache>
                <c:formatCode>0.00%</c:formatCode>
                <c:ptCount val="3"/>
                <c:pt idx="0">
                  <c:v>0.30934718100890202</c:v>
                </c:pt>
                <c:pt idx="1">
                  <c:v>0.34895254852367086</c:v>
                </c:pt>
                <c:pt idx="2">
                  <c:v>0.83814547473625756</c:v>
                </c:pt>
              </c:numCache>
            </c:numRef>
          </c:val>
        </c:ser>
        <c:ser>
          <c:idx val="1"/>
          <c:order val="1"/>
          <c:tx>
            <c:strRef>
              <c:f>'Summary MAST &lt;20mm'!$A$14</c:f>
              <c:strCache>
                <c:ptCount val="1"/>
                <c:pt idx="0">
                  <c:v>Acartiella sinensis</c:v>
                </c:pt>
              </c:strCache>
            </c:strRef>
          </c:tx>
          <c:spPr>
            <a:solidFill>
              <a:srgbClr val="0000FF"/>
            </a:solidFill>
          </c:spPr>
          <c:invertIfNegative val="0"/>
          <c:cat>
            <c:strRef>
              <c:f>'Summary MAST &lt;20mm'!$B$12:$D$12</c:f>
              <c:strCache>
                <c:ptCount val="3"/>
                <c:pt idx="0">
                  <c:v>1-6</c:v>
                </c:pt>
                <c:pt idx="1">
                  <c:v>&lt;1</c:v>
                </c:pt>
                <c:pt idx="2">
                  <c:v>CS-SRDWSC</c:v>
                </c:pt>
              </c:strCache>
            </c:strRef>
          </c:cat>
          <c:val>
            <c:numRef>
              <c:f>'Summary MAST &lt;20mm'!$B$14:$D$14</c:f>
              <c:numCache>
                <c:formatCode>0.00%</c:formatCode>
                <c:ptCount val="3"/>
                <c:pt idx="0">
                  <c:v>0</c:v>
                </c:pt>
                <c:pt idx="1">
                  <c:v>0</c:v>
                </c:pt>
                <c:pt idx="2">
                  <c:v>0</c:v>
                </c:pt>
              </c:numCache>
            </c:numRef>
          </c:val>
        </c:ser>
        <c:ser>
          <c:idx val="2"/>
          <c:order val="2"/>
          <c:tx>
            <c:strRef>
              <c:f>'Summary MAST &lt;20mm'!$A$15</c:f>
              <c:strCache>
                <c:ptCount val="1"/>
                <c:pt idx="0">
                  <c:v>Sinocalanus doerrii</c:v>
                </c:pt>
              </c:strCache>
            </c:strRef>
          </c:tx>
          <c:spPr>
            <a:solidFill>
              <a:srgbClr val="008000"/>
            </a:solidFill>
          </c:spPr>
          <c:invertIfNegative val="0"/>
          <c:cat>
            <c:strRef>
              <c:f>'Summary MAST &lt;20mm'!$B$12:$D$12</c:f>
              <c:strCache>
                <c:ptCount val="3"/>
                <c:pt idx="0">
                  <c:v>1-6</c:v>
                </c:pt>
                <c:pt idx="1">
                  <c:v>&lt;1</c:v>
                </c:pt>
                <c:pt idx="2">
                  <c:v>CS-SRDWSC</c:v>
                </c:pt>
              </c:strCache>
            </c:strRef>
          </c:cat>
          <c:val>
            <c:numRef>
              <c:f>'Summary MAST &lt;20mm'!$B$15:$D$15</c:f>
              <c:numCache>
                <c:formatCode>0.00%</c:formatCode>
                <c:ptCount val="3"/>
                <c:pt idx="0">
                  <c:v>6.6765578635014835E-3</c:v>
                </c:pt>
                <c:pt idx="1">
                  <c:v>0.15291142024523011</c:v>
                </c:pt>
                <c:pt idx="2">
                  <c:v>0</c:v>
                </c:pt>
              </c:numCache>
            </c:numRef>
          </c:val>
        </c:ser>
        <c:ser>
          <c:idx val="3"/>
          <c:order val="3"/>
          <c:tx>
            <c:strRef>
              <c:f>'Summary MAST &lt;20mm'!$A$16</c:f>
              <c:strCache>
                <c:ptCount val="1"/>
                <c:pt idx="0">
                  <c:v>Tortanus spp.</c:v>
                </c:pt>
              </c:strCache>
            </c:strRef>
          </c:tx>
          <c:spPr>
            <a:solidFill>
              <a:srgbClr val="FF0000"/>
            </a:solidFill>
          </c:spPr>
          <c:invertIfNegative val="0"/>
          <c:cat>
            <c:strRef>
              <c:f>'Summary MAST &lt;20mm'!$B$12:$D$12</c:f>
              <c:strCache>
                <c:ptCount val="3"/>
                <c:pt idx="0">
                  <c:v>1-6</c:v>
                </c:pt>
                <c:pt idx="1">
                  <c:v>&lt;1</c:v>
                </c:pt>
                <c:pt idx="2">
                  <c:v>CS-SRDWSC</c:v>
                </c:pt>
              </c:strCache>
            </c:strRef>
          </c:cat>
          <c:val>
            <c:numRef>
              <c:f>'Summary MAST &lt;20mm'!$B$16:$D$16</c:f>
              <c:numCache>
                <c:formatCode>0.00%</c:formatCode>
                <c:ptCount val="3"/>
                <c:pt idx="0">
                  <c:v>0</c:v>
                </c:pt>
                <c:pt idx="1">
                  <c:v>0</c:v>
                </c:pt>
                <c:pt idx="2">
                  <c:v>0</c:v>
                </c:pt>
              </c:numCache>
            </c:numRef>
          </c:val>
        </c:ser>
        <c:ser>
          <c:idx val="4"/>
          <c:order val="4"/>
          <c:tx>
            <c:strRef>
              <c:f>'Summary MAST &lt;20mm'!$A$17</c:f>
              <c:strCache>
                <c:ptCount val="1"/>
                <c:pt idx="0">
                  <c:v>Eurytemora spp.</c:v>
                </c:pt>
              </c:strCache>
            </c:strRef>
          </c:tx>
          <c:spPr>
            <a:solidFill>
              <a:srgbClr val="FFC000"/>
            </a:solidFill>
          </c:spPr>
          <c:invertIfNegative val="0"/>
          <c:cat>
            <c:strRef>
              <c:f>'Summary MAST &lt;20mm'!$B$12:$D$12</c:f>
              <c:strCache>
                <c:ptCount val="3"/>
                <c:pt idx="0">
                  <c:v>1-6</c:v>
                </c:pt>
                <c:pt idx="1">
                  <c:v>&lt;1</c:v>
                </c:pt>
                <c:pt idx="2">
                  <c:v>CS-SRDWSC</c:v>
                </c:pt>
              </c:strCache>
            </c:strRef>
          </c:cat>
          <c:val>
            <c:numRef>
              <c:f>'Summary MAST &lt;20mm'!$B$17:$D$17</c:f>
              <c:numCache>
                <c:formatCode>0.00%</c:formatCode>
                <c:ptCount val="3"/>
                <c:pt idx="0">
                  <c:v>0.32443125618199797</c:v>
                </c:pt>
                <c:pt idx="1">
                  <c:v>0.44216198383460686</c:v>
                </c:pt>
                <c:pt idx="2">
                  <c:v>0</c:v>
                </c:pt>
              </c:numCache>
            </c:numRef>
          </c:val>
        </c:ser>
        <c:ser>
          <c:idx val="5"/>
          <c:order val="5"/>
          <c:tx>
            <c:strRef>
              <c:f>'Summary MAST &lt;20mm'!$A$18</c:f>
              <c:strCache>
                <c:ptCount val="1"/>
                <c:pt idx="0">
                  <c:v>Calanoid</c:v>
                </c:pt>
              </c:strCache>
            </c:strRef>
          </c:tx>
          <c:spPr>
            <a:solidFill>
              <a:srgbClr val="C0C0C0"/>
            </a:solidFill>
          </c:spPr>
          <c:invertIfNegative val="0"/>
          <c:cat>
            <c:strRef>
              <c:f>'Summary MAST &lt;20mm'!$B$12:$D$12</c:f>
              <c:strCache>
                <c:ptCount val="3"/>
                <c:pt idx="0">
                  <c:v>1-6</c:v>
                </c:pt>
                <c:pt idx="1">
                  <c:v>&lt;1</c:v>
                </c:pt>
                <c:pt idx="2">
                  <c:v>CS-SRDWSC</c:v>
                </c:pt>
              </c:strCache>
            </c:strRef>
          </c:cat>
          <c:val>
            <c:numRef>
              <c:f>'Summary MAST &lt;20mm'!$B$18:$D$18</c:f>
              <c:numCache>
                <c:formatCode>0.00%</c:formatCode>
                <c:ptCount val="3"/>
                <c:pt idx="0">
                  <c:v>0.18100890207715134</c:v>
                </c:pt>
                <c:pt idx="1">
                  <c:v>4.0776378732061372E-2</c:v>
                </c:pt>
                <c:pt idx="2">
                  <c:v>0.10161021654636314</c:v>
                </c:pt>
              </c:numCache>
            </c:numRef>
          </c:val>
        </c:ser>
        <c:ser>
          <c:idx val="6"/>
          <c:order val="6"/>
          <c:tx>
            <c:strRef>
              <c:f>'Summary MAST &lt;20mm'!$A$19</c:f>
              <c:strCache>
                <c:ptCount val="1"/>
                <c:pt idx="0">
                  <c:v>Cyclopoid</c:v>
                </c:pt>
              </c:strCache>
            </c:strRef>
          </c:tx>
          <c:spPr>
            <a:pattFill prst="wdDnDiag">
              <a:fgClr>
                <a:schemeClr val="bg1"/>
              </a:fgClr>
              <a:bgClr>
                <a:srgbClr val="FFC000"/>
              </a:bgClr>
            </a:pattFill>
          </c:spPr>
          <c:invertIfNegative val="0"/>
          <c:cat>
            <c:strRef>
              <c:f>'Summary MAST &lt;20mm'!$B$12:$D$12</c:f>
              <c:strCache>
                <c:ptCount val="3"/>
                <c:pt idx="0">
                  <c:v>1-6</c:v>
                </c:pt>
                <c:pt idx="1">
                  <c:v>&lt;1</c:v>
                </c:pt>
                <c:pt idx="2">
                  <c:v>CS-SRDWSC</c:v>
                </c:pt>
              </c:strCache>
            </c:strRef>
          </c:cat>
          <c:val>
            <c:numRef>
              <c:f>'Summary MAST &lt;20mm'!$B$19:$D$19</c:f>
              <c:numCache>
                <c:formatCode>0.00%</c:formatCode>
                <c:ptCount val="3"/>
                <c:pt idx="0">
                  <c:v>6.7754698318496537E-2</c:v>
                </c:pt>
                <c:pt idx="1">
                  <c:v>1.4438884917798425E-2</c:v>
                </c:pt>
                <c:pt idx="2">
                  <c:v>6.0244308717379236E-2</c:v>
                </c:pt>
              </c:numCache>
            </c:numRef>
          </c:val>
        </c:ser>
        <c:ser>
          <c:idx val="7"/>
          <c:order val="7"/>
          <c:tx>
            <c:strRef>
              <c:f>'Summary MAST &lt;20mm'!$A$20</c:f>
              <c:strCache>
                <c:ptCount val="1"/>
                <c:pt idx="0">
                  <c:v>Limnoithona spp.</c:v>
                </c:pt>
              </c:strCache>
            </c:strRef>
          </c:tx>
          <c:spPr>
            <a:pattFill prst="wdUpDiag">
              <a:fgClr>
                <a:schemeClr val="bg1"/>
              </a:fgClr>
              <a:bgClr>
                <a:srgbClr val="008000"/>
              </a:bgClr>
            </a:pattFill>
          </c:spPr>
          <c:invertIfNegative val="0"/>
          <c:cat>
            <c:strRef>
              <c:f>'Summary MAST &lt;20mm'!$B$12:$D$12</c:f>
              <c:strCache>
                <c:ptCount val="3"/>
                <c:pt idx="0">
                  <c:v>1-6</c:v>
                </c:pt>
                <c:pt idx="1">
                  <c:v>&lt;1</c:v>
                </c:pt>
                <c:pt idx="2">
                  <c:v>CS-SRDWSC</c:v>
                </c:pt>
              </c:strCache>
            </c:strRef>
          </c:cat>
          <c:val>
            <c:numRef>
              <c:f>'Summary MAST &lt;20mm'!$B$20:$D$20</c:f>
              <c:numCache>
                <c:formatCode>0.00%</c:formatCode>
                <c:ptCount val="3"/>
                <c:pt idx="0">
                  <c:v>2.7695351137487632E-2</c:v>
                </c:pt>
                <c:pt idx="1">
                  <c:v>0</c:v>
                </c:pt>
                <c:pt idx="2">
                  <c:v>0</c:v>
                </c:pt>
              </c:numCache>
            </c:numRef>
          </c:val>
        </c:ser>
        <c:ser>
          <c:idx val="8"/>
          <c:order val="8"/>
          <c:tx>
            <c:strRef>
              <c:f>'Summary MAST &lt;20mm'!$A$21</c:f>
              <c:strCache>
                <c:ptCount val="1"/>
                <c:pt idx="0">
                  <c:v>Harpacticoid</c:v>
                </c:pt>
              </c:strCache>
            </c:strRef>
          </c:tx>
          <c:spPr>
            <a:solidFill>
              <a:srgbClr val="FF33CC"/>
            </a:solidFill>
          </c:spPr>
          <c:invertIfNegative val="0"/>
          <c:cat>
            <c:strRef>
              <c:f>'Summary MAST &lt;20mm'!$B$12:$D$12</c:f>
              <c:strCache>
                <c:ptCount val="3"/>
                <c:pt idx="0">
                  <c:v>1-6</c:v>
                </c:pt>
                <c:pt idx="1">
                  <c:v>&lt;1</c:v>
                </c:pt>
                <c:pt idx="2">
                  <c:v>CS-SRDWSC</c:v>
                </c:pt>
              </c:strCache>
            </c:strRef>
          </c:cat>
          <c:val>
            <c:numRef>
              <c:f>'Summary MAST &lt;20mm'!$B$21:$D$21</c:f>
              <c:numCache>
                <c:formatCode>0.00%</c:formatCode>
                <c:ptCount val="3"/>
                <c:pt idx="0">
                  <c:v>0</c:v>
                </c:pt>
                <c:pt idx="1">
                  <c:v>0</c:v>
                </c:pt>
                <c:pt idx="2">
                  <c:v>0</c:v>
                </c:pt>
              </c:numCache>
            </c:numRef>
          </c:val>
        </c:ser>
        <c:ser>
          <c:idx val="9"/>
          <c:order val="9"/>
          <c:tx>
            <c:strRef>
              <c:f>'Summary MAST &lt;20mm'!$A$22</c:f>
              <c:strCache>
                <c:ptCount val="1"/>
                <c:pt idx="0">
                  <c:v>Copepod nauplii</c:v>
                </c:pt>
              </c:strCache>
            </c:strRef>
          </c:tx>
          <c:spPr>
            <a:pattFill prst="lgCheck">
              <a:fgClr>
                <a:schemeClr val="tx1"/>
              </a:fgClr>
              <a:bgClr>
                <a:schemeClr val="bg1"/>
              </a:bgClr>
            </a:pattFill>
          </c:spPr>
          <c:invertIfNegative val="0"/>
          <c:cat>
            <c:strRef>
              <c:f>'Summary MAST &lt;20mm'!$B$12:$D$12</c:f>
              <c:strCache>
                <c:ptCount val="3"/>
                <c:pt idx="0">
                  <c:v>1-6</c:v>
                </c:pt>
                <c:pt idx="1">
                  <c:v>&lt;1</c:v>
                </c:pt>
                <c:pt idx="2">
                  <c:v>CS-SRDWSC</c:v>
                </c:pt>
              </c:strCache>
            </c:strRef>
          </c:cat>
          <c:val>
            <c:numRef>
              <c:f>'Summary MAST &lt;20mm'!$B$22:$D$22</c:f>
              <c:numCache>
                <c:formatCode>0.00%</c:formatCode>
                <c:ptCount val="3"/>
                <c:pt idx="0">
                  <c:v>8.3086053412462918E-2</c:v>
                </c:pt>
                <c:pt idx="1">
                  <c:v>0</c:v>
                </c:pt>
                <c:pt idx="2">
                  <c:v>0</c:v>
                </c:pt>
              </c:numCache>
            </c:numRef>
          </c:val>
        </c:ser>
        <c:ser>
          <c:idx val="10"/>
          <c:order val="10"/>
          <c:tx>
            <c:strRef>
              <c:f>'Summary MAST &lt;20mm'!$A$23</c:f>
              <c:strCache>
                <c:ptCount val="1"/>
                <c:pt idx="0">
                  <c:v>Cladocerans</c:v>
                </c:pt>
              </c:strCache>
            </c:strRef>
          </c:tx>
          <c:spPr>
            <a:pattFill prst="zigZag">
              <a:fgClr>
                <a:schemeClr val="tx1"/>
              </a:fgClr>
              <a:bgClr>
                <a:srgbClr val="FFFF00"/>
              </a:bgClr>
            </a:pattFill>
          </c:spPr>
          <c:invertIfNegative val="0"/>
          <c:cat>
            <c:strRef>
              <c:f>'Summary MAST &lt;20mm'!$B$12:$D$12</c:f>
              <c:strCache>
                <c:ptCount val="3"/>
                <c:pt idx="0">
                  <c:v>1-6</c:v>
                </c:pt>
                <c:pt idx="1">
                  <c:v>&lt;1</c:v>
                </c:pt>
                <c:pt idx="2">
                  <c:v>CS-SRDWSC</c:v>
                </c:pt>
              </c:strCache>
            </c:strRef>
          </c:cat>
          <c:val>
            <c:numRef>
              <c:f>'Summary MAST &lt;20mm'!$B$23:$D$23</c:f>
              <c:numCache>
                <c:formatCode>0.00%</c:formatCode>
                <c:ptCount val="3"/>
                <c:pt idx="0">
                  <c:v>0</c:v>
                </c:pt>
                <c:pt idx="1">
                  <c:v>7.587837466322098E-4</c:v>
                </c:pt>
                <c:pt idx="2">
                  <c:v>0</c:v>
                </c:pt>
              </c:numCache>
            </c:numRef>
          </c:val>
        </c:ser>
        <c:ser>
          <c:idx val="11"/>
          <c:order val="11"/>
          <c:tx>
            <c:strRef>
              <c:f>'Summary MAST &lt;20mm'!$A$24</c:f>
              <c:strCache>
                <c:ptCount val="1"/>
                <c:pt idx="0">
                  <c:v>Mysids</c:v>
                </c:pt>
              </c:strCache>
            </c:strRef>
          </c:tx>
          <c:spPr>
            <a:pattFill prst="zigZag">
              <a:fgClr>
                <a:schemeClr val="tx1"/>
              </a:fgClr>
              <a:bgClr>
                <a:srgbClr val="00FFFF"/>
              </a:bgClr>
            </a:pattFill>
          </c:spPr>
          <c:invertIfNegative val="0"/>
          <c:cat>
            <c:strRef>
              <c:f>'Summary MAST &lt;20mm'!$B$12:$D$12</c:f>
              <c:strCache>
                <c:ptCount val="3"/>
                <c:pt idx="0">
                  <c:v>1-6</c:v>
                </c:pt>
                <c:pt idx="1">
                  <c:v>&lt;1</c:v>
                </c:pt>
                <c:pt idx="2">
                  <c:v>CS-SRDWSC</c:v>
                </c:pt>
              </c:strCache>
            </c:strRef>
          </c:cat>
          <c:val>
            <c:numRef>
              <c:f>'Summary MAST &lt;20mm'!$B$24:$D$24</c:f>
              <c:numCache>
                <c:formatCode>0.00%</c:formatCode>
                <c:ptCount val="3"/>
                <c:pt idx="0">
                  <c:v>0</c:v>
                </c:pt>
                <c:pt idx="1">
                  <c:v>0</c:v>
                </c:pt>
                <c:pt idx="2">
                  <c:v>0</c:v>
                </c:pt>
              </c:numCache>
            </c:numRef>
          </c:val>
        </c:ser>
        <c:ser>
          <c:idx val="12"/>
          <c:order val="12"/>
          <c:tx>
            <c:strRef>
              <c:f>'Summary MAST &lt;20mm'!$A$25</c:f>
              <c:strCache>
                <c:ptCount val="1"/>
                <c:pt idx="0">
                  <c:v>Amphipods</c:v>
                </c:pt>
              </c:strCache>
            </c:strRef>
          </c:tx>
          <c:spPr>
            <a:pattFill prst="zigZag">
              <a:fgClr>
                <a:schemeClr val="tx1"/>
              </a:fgClr>
              <a:bgClr>
                <a:srgbClr val="00FF00"/>
              </a:bgClr>
            </a:pattFill>
          </c:spPr>
          <c:invertIfNegative val="0"/>
          <c:cat>
            <c:strRef>
              <c:f>'Summary MAST &lt;20mm'!$B$12:$D$12</c:f>
              <c:strCache>
                <c:ptCount val="3"/>
                <c:pt idx="0">
                  <c:v>1-6</c:v>
                </c:pt>
                <c:pt idx="1">
                  <c:v>&lt;1</c:v>
                </c:pt>
                <c:pt idx="2">
                  <c:v>CS-SRDWSC</c:v>
                </c:pt>
              </c:strCache>
            </c:strRef>
          </c:cat>
          <c:val>
            <c:numRef>
              <c:f>'Summary MAST &lt;20mm'!$B$25:$D$25</c:f>
              <c:numCache>
                <c:formatCode>0.00%</c:formatCode>
                <c:ptCount val="3"/>
                <c:pt idx="0">
                  <c:v>0</c:v>
                </c:pt>
                <c:pt idx="1">
                  <c:v>0</c:v>
                </c:pt>
                <c:pt idx="2">
                  <c:v>0</c:v>
                </c:pt>
              </c:numCache>
            </c:numRef>
          </c:val>
        </c:ser>
        <c:ser>
          <c:idx val="13"/>
          <c:order val="13"/>
          <c:tx>
            <c:strRef>
              <c:f>'Summary MAST &lt;20mm'!$A$26</c:f>
              <c:strCache>
                <c:ptCount val="1"/>
                <c:pt idx="0">
                  <c:v>Cumaceans</c:v>
                </c:pt>
              </c:strCache>
            </c:strRef>
          </c:tx>
          <c:spPr>
            <a:pattFill prst="dkVert">
              <a:fgClr>
                <a:schemeClr val="bg1"/>
              </a:fgClr>
              <a:bgClr>
                <a:schemeClr val="bg1">
                  <a:lumMod val="65000"/>
                </a:schemeClr>
              </a:bgClr>
            </a:pattFill>
          </c:spPr>
          <c:invertIfNegative val="0"/>
          <c:cat>
            <c:strRef>
              <c:f>'Summary MAST &lt;20mm'!$B$12:$D$12</c:f>
              <c:strCache>
                <c:ptCount val="3"/>
                <c:pt idx="0">
                  <c:v>1-6</c:v>
                </c:pt>
                <c:pt idx="1">
                  <c:v>&lt;1</c:v>
                </c:pt>
                <c:pt idx="2">
                  <c:v>CS-SRDWSC</c:v>
                </c:pt>
              </c:strCache>
            </c:strRef>
          </c:cat>
          <c:val>
            <c:numRef>
              <c:f>'Summary MAST &lt;20mm'!$B$26:$D$26</c:f>
              <c:numCache>
                <c:formatCode>0.00%</c:formatCode>
                <c:ptCount val="3"/>
                <c:pt idx="0">
                  <c:v>0</c:v>
                </c:pt>
                <c:pt idx="1">
                  <c:v>0</c:v>
                </c:pt>
                <c:pt idx="2">
                  <c:v>0</c:v>
                </c:pt>
              </c:numCache>
            </c:numRef>
          </c:val>
        </c:ser>
        <c:ser>
          <c:idx val="14"/>
          <c:order val="14"/>
          <c:tx>
            <c:strRef>
              <c:f>'Summary MAST &lt;20mm'!$A$27</c:f>
              <c:strCache>
                <c:ptCount val="1"/>
                <c:pt idx="0">
                  <c:v>Fish</c:v>
                </c:pt>
              </c:strCache>
            </c:strRef>
          </c:tx>
          <c:spPr>
            <a:pattFill prst="solidDmnd">
              <a:fgClr>
                <a:schemeClr val="bg1"/>
              </a:fgClr>
              <a:bgClr>
                <a:srgbClr val="3333FF"/>
              </a:bgClr>
            </a:pattFill>
          </c:spPr>
          <c:invertIfNegative val="0"/>
          <c:cat>
            <c:strRef>
              <c:f>'Summary MAST &lt;20mm'!$B$12:$D$12</c:f>
              <c:strCache>
                <c:ptCount val="3"/>
                <c:pt idx="0">
                  <c:v>1-6</c:v>
                </c:pt>
                <c:pt idx="1">
                  <c:v>&lt;1</c:v>
                </c:pt>
                <c:pt idx="2">
                  <c:v>CS-SRDWSC</c:v>
                </c:pt>
              </c:strCache>
            </c:strRef>
          </c:cat>
          <c:val>
            <c:numRef>
              <c:f>'Summary MAST &lt;20mm'!$B$27:$D$27</c:f>
              <c:numCache>
                <c:formatCode>0.00%</c:formatCode>
                <c:ptCount val="3"/>
                <c:pt idx="0">
                  <c:v>0</c:v>
                </c:pt>
                <c:pt idx="1">
                  <c:v>0</c:v>
                </c:pt>
                <c:pt idx="2">
                  <c:v>0</c:v>
                </c:pt>
              </c:numCache>
            </c:numRef>
          </c:val>
        </c:ser>
        <c:ser>
          <c:idx val="15"/>
          <c:order val="15"/>
          <c:tx>
            <c:strRef>
              <c:f>'Summary MAST &lt;20mm'!$A$28</c:f>
              <c:strCache>
                <c:ptCount val="1"/>
                <c:pt idx="0">
                  <c:v>Other</c:v>
                </c:pt>
              </c:strCache>
            </c:strRef>
          </c:tx>
          <c:spPr>
            <a:solidFill>
              <a:schemeClr val="tx1"/>
            </a:solidFill>
          </c:spPr>
          <c:invertIfNegative val="0"/>
          <c:cat>
            <c:strRef>
              <c:f>'Summary MAST &lt;20mm'!$B$12:$D$12</c:f>
              <c:strCache>
                <c:ptCount val="3"/>
                <c:pt idx="0">
                  <c:v>1-6</c:v>
                </c:pt>
                <c:pt idx="1">
                  <c:v>&lt;1</c:v>
                </c:pt>
                <c:pt idx="2">
                  <c:v>CS-SRDWSC</c:v>
                </c:pt>
              </c:strCache>
            </c:strRef>
          </c:cat>
          <c:val>
            <c:numRef>
              <c:f>'Summary MAST &lt;20mm'!$B$28:$D$28</c:f>
              <c:numCache>
                <c:formatCode>0.00%</c:formatCode>
                <c:ptCount val="3"/>
                <c:pt idx="0">
                  <c:v>0</c:v>
                </c:pt>
                <c:pt idx="1">
                  <c:v>0</c:v>
                </c:pt>
                <c:pt idx="2">
                  <c:v>0</c:v>
                </c:pt>
              </c:numCache>
            </c:numRef>
          </c:val>
        </c:ser>
        <c:dLbls>
          <c:showLegendKey val="0"/>
          <c:showVal val="0"/>
          <c:showCatName val="0"/>
          <c:showSerName val="0"/>
          <c:showPercent val="0"/>
          <c:showBubbleSize val="0"/>
        </c:dLbls>
        <c:gapWidth val="40"/>
        <c:overlap val="100"/>
        <c:axId val="144926208"/>
        <c:axId val="145139968"/>
      </c:barChart>
      <c:catAx>
        <c:axId val="144926208"/>
        <c:scaling>
          <c:orientation val="minMax"/>
        </c:scaling>
        <c:delete val="0"/>
        <c:axPos val="b"/>
        <c:numFmt formatCode="General" sourceLinked="1"/>
        <c:majorTickMark val="out"/>
        <c:minorTickMark val="none"/>
        <c:tickLblPos val="nextTo"/>
        <c:txPr>
          <a:bodyPr/>
          <a:lstStyle/>
          <a:p>
            <a:pPr>
              <a:defRPr sz="1200"/>
            </a:pPr>
            <a:endParaRPr lang="en-US"/>
          </a:p>
        </c:txPr>
        <c:crossAx val="145139968"/>
        <c:crosses val="autoZero"/>
        <c:auto val="1"/>
        <c:lblAlgn val="ctr"/>
        <c:lblOffset val="100"/>
        <c:noMultiLvlLbl val="0"/>
      </c:catAx>
      <c:valAx>
        <c:axId val="145139968"/>
        <c:scaling>
          <c:orientation val="minMax"/>
          <c:max val="1"/>
        </c:scaling>
        <c:delete val="0"/>
        <c:axPos val="l"/>
        <c:numFmt formatCode="0%" sourceLinked="0"/>
        <c:majorTickMark val="out"/>
        <c:minorTickMark val="none"/>
        <c:tickLblPos val="nextTo"/>
        <c:crossAx val="144926208"/>
        <c:crosses val="autoZero"/>
        <c:crossBetween val="between"/>
      </c:valAx>
      <c:spPr>
        <a:ln>
          <a:solidFill>
            <a:sysClr val="windowText" lastClr="000000"/>
          </a:solidFill>
        </a:ln>
      </c:spPr>
    </c:plotArea>
    <c:plotVisOnly val="1"/>
    <c:dispBlanksAs val="gap"/>
    <c:showDLblsOverMax val="0"/>
  </c:chart>
  <c:txPr>
    <a:bodyPr/>
    <a:lstStyle/>
    <a:p>
      <a:pPr>
        <a:defRPr sz="1000">
          <a:latin typeface="Arial" pitchFamily="34" charset="0"/>
          <a:cs typeface="Arial"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'Summary MAST &lt;20mm'!$A$36</c:f>
              <c:strCache>
                <c:ptCount val="1"/>
                <c:pt idx="0">
                  <c:v>Pseudodiaptomus spp.</c:v>
                </c:pt>
              </c:strCache>
            </c:strRef>
          </c:tx>
          <c:spPr>
            <a:solidFill>
              <a:srgbClr val="660066"/>
            </a:solidFill>
          </c:spPr>
          <c:invertIfNegative val="0"/>
          <c:cat>
            <c:strRef>
              <c:f>'Summary MAST &lt;20mm'!$B$12:$D$12</c:f>
              <c:strCache>
                <c:ptCount val="3"/>
                <c:pt idx="0">
                  <c:v>1-6</c:v>
                </c:pt>
                <c:pt idx="1">
                  <c:v>&lt;1</c:v>
                </c:pt>
                <c:pt idx="2">
                  <c:v>CS-SRDWSC</c:v>
                </c:pt>
              </c:strCache>
            </c:strRef>
          </c:cat>
          <c:val>
            <c:numRef>
              <c:f>'Summary MAST &lt;20mm'!$B$36:$D$36</c:f>
              <c:numCache>
                <c:formatCode>0.00%</c:formatCode>
                <c:ptCount val="3"/>
                <c:pt idx="0">
                  <c:v>8.4298997570714559E-2</c:v>
                </c:pt>
                <c:pt idx="1">
                  <c:v>0.34059393054165582</c:v>
                </c:pt>
                <c:pt idx="2">
                  <c:v>0</c:v>
                </c:pt>
              </c:numCache>
            </c:numRef>
          </c:val>
        </c:ser>
        <c:ser>
          <c:idx val="1"/>
          <c:order val="1"/>
          <c:tx>
            <c:strRef>
              <c:f>'Summary MAST &lt;20mm'!$A$37</c:f>
              <c:strCache>
                <c:ptCount val="1"/>
                <c:pt idx="0">
                  <c:v>Acartiella sinensis</c:v>
                </c:pt>
              </c:strCache>
            </c:strRef>
          </c:tx>
          <c:spPr>
            <a:solidFill>
              <a:srgbClr val="0000FF"/>
            </a:solidFill>
          </c:spPr>
          <c:invertIfNegative val="0"/>
          <c:cat>
            <c:strRef>
              <c:f>'Summary MAST &lt;20mm'!$B$12:$D$12</c:f>
              <c:strCache>
                <c:ptCount val="3"/>
                <c:pt idx="0">
                  <c:v>1-6</c:v>
                </c:pt>
                <c:pt idx="1">
                  <c:v>&lt;1</c:v>
                </c:pt>
                <c:pt idx="2">
                  <c:v>CS-SRDWSC</c:v>
                </c:pt>
              </c:strCache>
            </c:strRef>
          </c:cat>
          <c:val>
            <c:numRef>
              <c:f>'Summary MAST &lt;20mm'!$B$37:$D$37</c:f>
              <c:numCache>
                <c:formatCode>0.00%</c:formatCode>
                <c:ptCount val="3"/>
                <c:pt idx="0">
                  <c:v>0</c:v>
                </c:pt>
                <c:pt idx="1">
                  <c:v>0</c:v>
                </c:pt>
                <c:pt idx="2">
                  <c:v>0</c:v>
                </c:pt>
              </c:numCache>
            </c:numRef>
          </c:val>
        </c:ser>
        <c:ser>
          <c:idx val="2"/>
          <c:order val="2"/>
          <c:tx>
            <c:strRef>
              <c:f>'Summary MAST &lt;20mm'!$A$38</c:f>
              <c:strCache>
                <c:ptCount val="1"/>
                <c:pt idx="0">
                  <c:v>Sinocalanus doerrii</c:v>
                </c:pt>
              </c:strCache>
            </c:strRef>
          </c:tx>
          <c:spPr>
            <a:solidFill>
              <a:srgbClr val="008000"/>
            </a:solidFill>
          </c:spPr>
          <c:invertIfNegative val="0"/>
          <c:cat>
            <c:strRef>
              <c:f>'Summary MAST &lt;20mm'!$B$12:$D$12</c:f>
              <c:strCache>
                <c:ptCount val="3"/>
                <c:pt idx="0">
                  <c:v>1-6</c:v>
                </c:pt>
                <c:pt idx="1">
                  <c:v>&lt;1</c:v>
                </c:pt>
                <c:pt idx="2">
                  <c:v>CS-SRDWSC</c:v>
                </c:pt>
              </c:strCache>
            </c:strRef>
          </c:cat>
          <c:val>
            <c:numRef>
              <c:f>'Summary MAST &lt;20mm'!$B$38:$D$38</c:f>
              <c:numCache>
                <c:formatCode>0.00%</c:formatCode>
                <c:ptCount val="3"/>
                <c:pt idx="0">
                  <c:v>6.5897858319604622E-3</c:v>
                </c:pt>
                <c:pt idx="1">
                  <c:v>8.6110681194732676E-3</c:v>
                </c:pt>
                <c:pt idx="2">
                  <c:v>3.9878337276106797E-2</c:v>
                </c:pt>
              </c:numCache>
            </c:numRef>
          </c:val>
        </c:ser>
        <c:ser>
          <c:idx val="3"/>
          <c:order val="3"/>
          <c:tx>
            <c:strRef>
              <c:f>'Summary MAST &lt;20mm'!$A$39</c:f>
              <c:strCache>
                <c:ptCount val="1"/>
                <c:pt idx="0">
                  <c:v>Tortanus spp.</c:v>
                </c:pt>
              </c:strCache>
            </c:strRef>
          </c:tx>
          <c:spPr>
            <a:solidFill>
              <a:srgbClr val="FF0000"/>
            </a:solidFill>
          </c:spPr>
          <c:invertIfNegative val="0"/>
          <c:cat>
            <c:strRef>
              <c:f>'Summary MAST &lt;20mm'!$B$12:$D$12</c:f>
              <c:strCache>
                <c:ptCount val="3"/>
                <c:pt idx="0">
                  <c:v>1-6</c:v>
                </c:pt>
                <c:pt idx="1">
                  <c:v>&lt;1</c:v>
                </c:pt>
                <c:pt idx="2">
                  <c:v>CS-SRDWSC</c:v>
                </c:pt>
              </c:strCache>
            </c:strRef>
          </c:cat>
          <c:val>
            <c:numRef>
              <c:f>'Summary MAST &lt;20mm'!$B$39:$D$39</c:f>
              <c:numCache>
                <c:formatCode>0.00%</c:formatCode>
                <c:ptCount val="3"/>
                <c:pt idx="0">
                  <c:v>0</c:v>
                </c:pt>
                <c:pt idx="1">
                  <c:v>0</c:v>
                </c:pt>
                <c:pt idx="2">
                  <c:v>0</c:v>
                </c:pt>
              </c:numCache>
            </c:numRef>
          </c:val>
        </c:ser>
        <c:ser>
          <c:idx val="4"/>
          <c:order val="4"/>
          <c:tx>
            <c:strRef>
              <c:f>'Summary MAST &lt;20mm'!$A$40</c:f>
              <c:strCache>
                <c:ptCount val="1"/>
                <c:pt idx="0">
                  <c:v>Eurytemora spp.</c:v>
                </c:pt>
              </c:strCache>
            </c:strRef>
          </c:tx>
          <c:spPr>
            <a:solidFill>
              <a:srgbClr val="FFC000"/>
            </a:solidFill>
          </c:spPr>
          <c:invertIfNegative val="0"/>
          <c:cat>
            <c:strRef>
              <c:f>'Summary MAST &lt;20mm'!$B$12:$D$12</c:f>
              <c:strCache>
                <c:ptCount val="3"/>
                <c:pt idx="0">
                  <c:v>1-6</c:v>
                </c:pt>
                <c:pt idx="1">
                  <c:v>&lt;1</c:v>
                </c:pt>
                <c:pt idx="2">
                  <c:v>CS-SRDWSC</c:v>
                </c:pt>
              </c:strCache>
            </c:strRef>
          </c:cat>
          <c:val>
            <c:numRef>
              <c:f>'Summary MAST &lt;20mm'!$B$40:$D$40</c:f>
              <c:numCache>
                <c:formatCode>0.00%</c:formatCode>
                <c:ptCount val="3"/>
                <c:pt idx="0">
                  <c:v>0.73459358333566038</c:v>
                </c:pt>
                <c:pt idx="1">
                  <c:v>0.50940496892340903</c:v>
                </c:pt>
                <c:pt idx="2">
                  <c:v>0</c:v>
                </c:pt>
              </c:numCache>
            </c:numRef>
          </c:val>
        </c:ser>
        <c:ser>
          <c:idx val="5"/>
          <c:order val="5"/>
          <c:tx>
            <c:strRef>
              <c:f>'Summary MAST &lt;20mm'!$A$41</c:f>
              <c:strCache>
                <c:ptCount val="1"/>
                <c:pt idx="0">
                  <c:v>Calanoid</c:v>
                </c:pt>
              </c:strCache>
            </c:strRef>
          </c:tx>
          <c:spPr>
            <a:solidFill>
              <a:srgbClr val="C0C0C0"/>
            </a:solidFill>
          </c:spPr>
          <c:invertIfNegative val="0"/>
          <c:cat>
            <c:strRef>
              <c:f>'Summary MAST &lt;20mm'!$B$12:$D$12</c:f>
              <c:strCache>
                <c:ptCount val="3"/>
                <c:pt idx="0">
                  <c:v>1-6</c:v>
                </c:pt>
                <c:pt idx="1">
                  <c:v>&lt;1</c:v>
                </c:pt>
                <c:pt idx="2">
                  <c:v>CS-SRDWSC</c:v>
                </c:pt>
              </c:strCache>
            </c:strRef>
          </c:cat>
          <c:val>
            <c:numRef>
              <c:f>'Summary MAST &lt;20mm'!$B$41:$D$41</c:f>
              <c:numCache>
                <c:formatCode>0.00%</c:formatCode>
                <c:ptCount val="3"/>
                <c:pt idx="0">
                  <c:v>2.7476056180716506E-2</c:v>
                </c:pt>
                <c:pt idx="1">
                  <c:v>1.2277166427763869E-2</c:v>
                </c:pt>
                <c:pt idx="2">
                  <c:v>6.1845217979046983E-2</c:v>
                </c:pt>
              </c:numCache>
            </c:numRef>
          </c:val>
        </c:ser>
        <c:ser>
          <c:idx val="6"/>
          <c:order val="6"/>
          <c:tx>
            <c:strRef>
              <c:f>'Summary MAST &lt;20mm'!$A$42</c:f>
              <c:strCache>
                <c:ptCount val="1"/>
                <c:pt idx="0">
                  <c:v>Cyclopoid</c:v>
                </c:pt>
              </c:strCache>
            </c:strRef>
          </c:tx>
          <c:spPr>
            <a:pattFill prst="wdDnDiag">
              <a:fgClr>
                <a:schemeClr val="bg1"/>
              </a:fgClr>
              <a:bgClr>
                <a:srgbClr val="FFC000"/>
              </a:bgClr>
            </a:pattFill>
          </c:spPr>
          <c:invertIfNegative val="0"/>
          <c:cat>
            <c:strRef>
              <c:f>'Summary MAST &lt;20mm'!$B$12:$D$12</c:f>
              <c:strCache>
                <c:ptCount val="3"/>
                <c:pt idx="0">
                  <c:v>1-6</c:v>
                </c:pt>
                <c:pt idx="1">
                  <c:v>&lt;1</c:v>
                </c:pt>
                <c:pt idx="2">
                  <c:v>CS-SRDWSC</c:v>
                </c:pt>
              </c:strCache>
            </c:strRef>
          </c:cat>
          <c:val>
            <c:numRef>
              <c:f>'Summary MAST &lt;20mm'!$B$42:$D$42</c:f>
              <c:numCache>
                <c:formatCode>0.00%</c:formatCode>
                <c:ptCount val="3"/>
                <c:pt idx="0">
                  <c:v>0.14140116717393125</c:v>
                </c:pt>
                <c:pt idx="1">
                  <c:v>5.6209447484256193E-2</c:v>
                </c:pt>
                <c:pt idx="2">
                  <c:v>0.79655288948969249</c:v>
                </c:pt>
              </c:numCache>
            </c:numRef>
          </c:val>
        </c:ser>
        <c:ser>
          <c:idx val="7"/>
          <c:order val="7"/>
          <c:tx>
            <c:strRef>
              <c:f>'Summary MAST &lt;20mm'!$A$43</c:f>
              <c:strCache>
                <c:ptCount val="1"/>
                <c:pt idx="0">
                  <c:v>Limnoithona spp.</c:v>
                </c:pt>
              </c:strCache>
            </c:strRef>
          </c:tx>
          <c:spPr>
            <a:pattFill prst="wdUpDiag">
              <a:fgClr>
                <a:schemeClr val="bg1"/>
              </a:fgClr>
              <a:bgClr>
                <a:srgbClr val="008000"/>
              </a:bgClr>
            </a:pattFill>
          </c:spPr>
          <c:invertIfNegative val="0"/>
          <c:cat>
            <c:strRef>
              <c:f>'Summary MAST &lt;20mm'!$B$12:$D$12</c:f>
              <c:strCache>
                <c:ptCount val="3"/>
                <c:pt idx="0">
                  <c:v>1-6</c:v>
                </c:pt>
                <c:pt idx="1">
                  <c:v>&lt;1</c:v>
                </c:pt>
                <c:pt idx="2">
                  <c:v>CS-SRDWSC</c:v>
                </c:pt>
              </c:strCache>
            </c:strRef>
          </c:cat>
          <c:val>
            <c:numRef>
              <c:f>'Summary MAST &lt;20mm'!$B$43:$D$43</c:f>
              <c:numCache>
                <c:formatCode>0.00%</c:formatCode>
                <c:ptCount val="3"/>
                <c:pt idx="0">
                  <c:v>4.9702621952922126E-3</c:v>
                </c:pt>
                <c:pt idx="1">
                  <c:v>2.0461944046273111E-3</c:v>
                </c:pt>
                <c:pt idx="2">
                  <c:v>0</c:v>
                </c:pt>
              </c:numCache>
            </c:numRef>
          </c:val>
        </c:ser>
        <c:ser>
          <c:idx val="8"/>
          <c:order val="8"/>
          <c:tx>
            <c:strRef>
              <c:f>'Summary MAST &lt;20mm'!$A$44</c:f>
              <c:strCache>
                <c:ptCount val="1"/>
                <c:pt idx="0">
                  <c:v>Harpacticoid</c:v>
                </c:pt>
              </c:strCache>
            </c:strRef>
          </c:tx>
          <c:spPr>
            <a:solidFill>
              <a:srgbClr val="FF33CC"/>
            </a:solidFill>
          </c:spPr>
          <c:invertIfNegative val="0"/>
          <c:cat>
            <c:strRef>
              <c:f>'Summary MAST &lt;20mm'!$B$12:$D$12</c:f>
              <c:strCache>
                <c:ptCount val="3"/>
                <c:pt idx="0">
                  <c:v>1-6</c:v>
                </c:pt>
                <c:pt idx="1">
                  <c:v>&lt;1</c:v>
                </c:pt>
                <c:pt idx="2">
                  <c:v>CS-SRDWSC</c:v>
                </c:pt>
              </c:strCache>
            </c:strRef>
          </c:cat>
          <c:val>
            <c:numRef>
              <c:f>'Summary MAST &lt;20mm'!$B$44:$D$44</c:f>
              <c:numCache>
                <c:formatCode>0.00%</c:formatCode>
                <c:ptCount val="3"/>
                <c:pt idx="0">
                  <c:v>0</c:v>
                </c:pt>
                <c:pt idx="1">
                  <c:v>0</c:v>
                </c:pt>
                <c:pt idx="2">
                  <c:v>0</c:v>
                </c:pt>
              </c:numCache>
            </c:numRef>
          </c:val>
        </c:ser>
        <c:ser>
          <c:idx val="9"/>
          <c:order val="9"/>
          <c:tx>
            <c:strRef>
              <c:f>'Summary MAST &lt;20mm'!$A$45</c:f>
              <c:strCache>
                <c:ptCount val="1"/>
                <c:pt idx="0">
                  <c:v>Copepod nauplii</c:v>
                </c:pt>
              </c:strCache>
            </c:strRef>
          </c:tx>
          <c:spPr>
            <a:pattFill prst="lgCheck">
              <a:fgClr>
                <a:schemeClr val="tx1"/>
              </a:fgClr>
              <a:bgClr>
                <a:schemeClr val="bg1"/>
              </a:bgClr>
            </a:pattFill>
          </c:spPr>
          <c:invertIfNegative val="0"/>
          <c:cat>
            <c:strRef>
              <c:f>'Summary MAST &lt;20mm'!$B$12:$D$12</c:f>
              <c:strCache>
                <c:ptCount val="3"/>
                <c:pt idx="0">
                  <c:v>1-6</c:v>
                </c:pt>
                <c:pt idx="1">
                  <c:v>&lt;1</c:v>
                </c:pt>
                <c:pt idx="2">
                  <c:v>CS-SRDWSC</c:v>
                </c:pt>
              </c:strCache>
            </c:strRef>
          </c:cat>
          <c:val>
            <c:numRef>
              <c:f>'Summary MAST &lt;20mm'!$B$45:$D$45</c:f>
              <c:numCache>
                <c:formatCode>0.00%</c:formatCode>
                <c:ptCount val="3"/>
                <c:pt idx="0">
                  <c:v>6.7014771172479277E-4</c:v>
                </c:pt>
                <c:pt idx="1">
                  <c:v>7.3078371593832542E-3</c:v>
                </c:pt>
                <c:pt idx="2">
                  <c:v>0</c:v>
                </c:pt>
              </c:numCache>
            </c:numRef>
          </c:val>
        </c:ser>
        <c:ser>
          <c:idx val="10"/>
          <c:order val="10"/>
          <c:tx>
            <c:strRef>
              <c:f>'Summary MAST &lt;20mm'!$A$46</c:f>
              <c:strCache>
                <c:ptCount val="1"/>
                <c:pt idx="0">
                  <c:v>Cladocerans</c:v>
                </c:pt>
              </c:strCache>
            </c:strRef>
          </c:tx>
          <c:spPr>
            <a:pattFill prst="zigZag">
              <a:fgClr>
                <a:schemeClr val="tx1"/>
              </a:fgClr>
              <a:bgClr>
                <a:srgbClr val="FFFF00"/>
              </a:bgClr>
            </a:pattFill>
          </c:spPr>
          <c:invertIfNegative val="0"/>
          <c:cat>
            <c:strRef>
              <c:f>'Summary MAST &lt;20mm'!$B$12:$D$12</c:f>
              <c:strCache>
                <c:ptCount val="3"/>
                <c:pt idx="0">
                  <c:v>1-6</c:v>
                </c:pt>
                <c:pt idx="1">
                  <c:v>&lt;1</c:v>
                </c:pt>
                <c:pt idx="2">
                  <c:v>CS-SRDWSC</c:v>
                </c:pt>
              </c:strCache>
            </c:strRef>
          </c:cat>
          <c:val>
            <c:numRef>
              <c:f>'Summary MAST &lt;20mm'!$B$46:$D$46</c:f>
              <c:numCache>
                <c:formatCode>0.00%</c:formatCode>
                <c:ptCount val="3"/>
                <c:pt idx="0">
                  <c:v>0</c:v>
                </c:pt>
                <c:pt idx="1">
                  <c:v>0</c:v>
                </c:pt>
                <c:pt idx="2">
                  <c:v>0.10172355525515378</c:v>
                </c:pt>
              </c:numCache>
            </c:numRef>
          </c:val>
        </c:ser>
        <c:ser>
          <c:idx val="11"/>
          <c:order val="11"/>
          <c:tx>
            <c:strRef>
              <c:f>'Summary MAST &lt;20mm'!$A$47</c:f>
              <c:strCache>
                <c:ptCount val="1"/>
                <c:pt idx="0">
                  <c:v>Mysids</c:v>
                </c:pt>
              </c:strCache>
            </c:strRef>
          </c:tx>
          <c:spPr>
            <a:pattFill prst="zigZag">
              <a:fgClr>
                <a:schemeClr val="tx1"/>
              </a:fgClr>
              <a:bgClr>
                <a:srgbClr val="00FFFF"/>
              </a:bgClr>
            </a:pattFill>
          </c:spPr>
          <c:invertIfNegative val="0"/>
          <c:cat>
            <c:strRef>
              <c:f>'Summary MAST &lt;20mm'!$B$12:$D$12</c:f>
              <c:strCache>
                <c:ptCount val="3"/>
                <c:pt idx="0">
                  <c:v>1-6</c:v>
                </c:pt>
                <c:pt idx="1">
                  <c:v>&lt;1</c:v>
                </c:pt>
                <c:pt idx="2">
                  <c:v>CS-SRDWSC</c:v>
                </c:pt>
              </c:strCache>
            </c:strRef>
          </c:cat>
          <c:val>
            <c:numRef>
              <c:f>'Summary MAST &lt;20mm'!$B$47:$D$47</c:f>
              <c:numCache>
                <c:formatCode>0.00%</c:formatCode>
                <c:ptCount val="3"/>
                <c:pt idx="0">
                  <c:v>0</c:v>
                </c:pt>
                <c:pt idx="1">
                  <c:v>3.429367884470047E-2</c:v>
                </c:pt>
                <c:pt idx="2">
                  <c:v>0</c:v>
                </c:pt>
              </c:numCache>
            </c:numRef>
          </c:val>
        </c:ser>
        <c:ser>
          <c:idx val="12"/>
          <c:order val="12"/>
          <c:tx>
            <c:strRef>
              <c:f>'Summary MAST &lt;20mm'!$A$48</c:f>
              <c:strCache>
                <c:ptCount val="1"/>
                <c:pt idx="0">
                  <c:v>Amphipods</c:v>
                </c:pt>
              </c:strCache>
            </c:strRef>
          </c:tx>
          <c:spPr>
            <a:pattFill prst="zigZag">
              <a:fgClr>
                <a:schemeClr val="tx1"/>
              </a:fgClr>
              <a:bgClr>
                <a:srgbClr val="00FF00"/>
              </a:bgClr>
            </a:pattFill>
          </c:spPr>
          <c:invertIfNegative val="0"/>
          <c:cat>
            <c:strRef>
              <c:f>'Summary MAST &lt;20mm'!$B$12:$D$12</c:f>
              <c:strCache>
                <c:ptCount val="3"/>
                <c:pt idx="0">
                  <c:v>1-6</c:v>
                </c:pt>
                <c:pt idx="1">
                  <c:v>&lt;1</c:v>
                </c:pt>
                <c:pt idx="2">
                  <c:v>CS-SRDWSC</c:v>
                </c:pt>
              </c:strCache>
            </c:strRef>
          </c:cat>
          <c:val>
            <c:numRef>
              <c:f>'Summary MAST &lt;20mm'!$B$48:$D$48</c:f>
              <c:numCache>
                <c:formatCode>0.00%</c:formatCode>
                <c:ptCount val="3"/>
                <c:pt idx="0">
                  <c:v>0</c:v>
                </c:pt>
                <c:pt idx="1">
                  <c:v>0</c:v>
                </c:pt>
                <c:pt idx="2">
                  <c:v>0</c:v>
                </c:pt>
              </c:numCache>
            </c:numRef>
          </c:val>
        </c:ser>
        <c:ser>
          <c:idx val="13"/>
          <c:order val="13"/>
          <c:tx>
            <c:strRef>
              <c:f>'Summary MAST &lt;20mm'!$A$49</c:f>
              <c:strCache>
                <c:ptCount val="1"/>
                <c:pt idx="0">
                  <c:v>Cumaceans</c:v>
                </c:pt>
              </c:strCache>
            </c:strRef>
          </c:tx>
          <c:spPr>
            <a:pattFill prst="dkVert">
              <a:fgClr>
                <a:schemeClr val="bg1"/>
              </a:fgClr>
              <a:bgClr>
                <a:schemeClr val="bg1">
                  <a:lumMod val="65000"/>
                </a:schemeClr>
              </a:bgClr>
            </a:pattFill>
          </c:spPr>
          <c:invertIfNegative val="0"/>
          <c:cat>
            <c:strRef>
              <c:f>'Summary MAST &lt;20mm'!$B$12:$D$12</c:f>
              <c:strCache>
                <c:ptCount val="3"/>
                <c:pt idx="0">
                  <c:v>1-6</c:v>
                </c:pt>
                <c:pt idx="1">
                  <c:v>&lt;1</c:v>
                </c:pt>
                <c:pt idx="2">
                  <c:v>CS-SRDWSC</c:v>
                </c:pt>
              </c:strCache>
            </c:strRef>
          </c:cat>
          <c:val>
            <c:numRef>
              <c:f>'Summary MAST &lt;20mm'!$B$49:$D$49</c:f>
              <c:numCache>
                <c:formatCode>0.00%</c:formatCode>
                <c:ptCount val="3"/>
                <c:pt idx="0">
                  <c:v>0</c:v>
                </c:pt>
                <c:pt idx="1">
                  <c:v>0</c:v>
                </c:pt>
                <c:pt idx="2">
                  <c:v>0</c:v>
                </c:pt>
              </c:numCache>
            </c:numRef>
          </c:val>
        </c:ser>
        <c:ser>
          <c:idx val="14"/>
          <c:order val="14"/>
          <c:tx>
            <c:strRef>
              <c:f>'Summary MAST &lt;20mm'!$A$50</c:f>
              <c:strCache>
                <c:ptCount val="1"/>
                <c:pt idx="0">
                  <c:v>Fish</c:v>
                </c:pt>
              </c:strCache>
            </c:strRef>
          </c:tx>
          <c:spPr>
            <a:pattFill prst="solidDmnd">
              <a:fgClr>
                <a:schemeClr val="bg1"/>
              </a:fgClr>
              <a:bgClr>
                <a:srgbClr val="3333FF"/>
              </a:bgClr>
            </a:pattFill>
          </c:spPr>
          <c:invertIfNegative val="0"/>
          <c:cat>
            <c:strRef>
              <c:f>'Summary MAST &lt;20mm'!$B$12:$D$12</c:f>
              <c:strCache>
                <c:ptCount val="3"/>
                <c:pt idx="0">
                  <c:v>1-6</c:v>
                </c:pt>
                <c:pt idx="1">
                  <c:v>&lt;1</c:v>
                </c:pt>
                <c:pt idx="2">
                  <c:v>CS-SRDWSC</c:v>
                </c:pt>
              </c:strCache>
            </c:strRef>
          </c:cat>
          <c:val>
            <c:numRef>
              <c:f>'Summary MAST &lt;20mm'!$B$50:$D$50</c:f>
              <c:numCache>
                <c:formatCode>0.00%</c:formatCode>
                <c:ptCount val="3"/>
                <c:pt idx="0">
                  <c:v>0</c:v>
                </c:pt>
                <c:pt idx="1">
                  <c:v>0</c:v>
                </c:pt>
                <c:pt idx="2">
                  <c:v>0</c:v>
                </c:pt>
              </c:numCache>
            </c:numRef>
          </c:val>
        </c:ser>
        <c:ser>
          <c:idx val="15"/>
          <c:order val="15"/>
          <c:tx>
            <c:strRef>
              <c:f>'Summary MAST &lt;20mm'!$A$51</c:f>
              <c:strCache>
                <c:ptCount val="1"/>
                <c:pt idx="0">
                  <c:v>Other</c:v>
                </c:pt>
              </c:strCache>
            </c:strRef>
          </c:tx>
          <c:spPr>
            <a:solidFill>
              <a:schemeClr val="tx1"/>
            </a:solidFill>
          </c:spPr>
          <c:invertIfNegative val="0"/>
          <c:cat>
            <c:strRef>
              <c:f>'Summary MAST &lt;20mm'!$B$12:$D$12</c:f>
              <c:strCache>
                <c:ptCount val="3"/>
                <c:pt idx="0">
                  <c:v>1-6</c:v>
                </c:pt>
                <c:pt idx="1">
                  <c:v>&lt;1</c:v>
                </c:pt>
                <c:pt idx="2">
                  <c:v>CS-SRDWSC</c:v>
                </c:pt>
              </c:strCache>
            </c:strRef>
          </c:cat>
          <c:val>
            <c:numRef>
              <c:f>'Summary MAST &lt;20mm'!$B$51:$D$51</c:f>
              <c:numCache>
                <c:formatCode>0.00%</c:formatCode>
                <c:ptCount val="3"/>
                <c:pt idx="0">
                  <c:v>0</c:v>
                </c:pt>
                <c:pt idx="1">
                  <c:v>2.9255708094730964E-2</c:v>
                </c:pt>
                <c:pt idx="2">
                  <c:v>0</c:v>
                </c:pt>
              </c:numCache>
            </c:numRef>
          </c:val>
        </c:ser>
        <c:dLbls>
          <c:showLegendKey val="0"/>
          <c:showVal val="0"/>
          <c:showCatName val="0"/>
          <c:showSerName val="0"/>
          <c:showPercent val="0"/>
          <c:showBubbleSize val="0"/>
        </c:dLbls>
        <c:gapWidth val="40"/>
        <c:overlap val="100"/>
        <c:axId val="144927744"/>
        <c:axId val="145141696"/>
      </c:barChart>
      <c:catAx>
        <c:axId val="144927744"/>
        <c:scaling>
          <c:orientation val="minMax"/>
        </c:scaling>
        <c:delete val="0"/>
        <c:axPos val="b"/>
        <c:numFmt formatCode="General" sourceLinked="1"/>
        <c:majorTickMark val="out"/>
        <c:minorTickMark val="none"/>
        <c:tickLblPos val="nextTo"/>
        <c:txPr>
          <a:bodyPr/>
          <a:lstStyle/>
          <a:p>
            <a:pPr>
              <a:defRPr sz="1200"/>
            </a:pPr>
            <a:endParaRPr lang="en-US"/>
          </a:p>
        </c:txPr>
        <c:crossAx val="145141696"/>
        <c:crosses val="autoZero"/>
        <c:auto val="1"/>
        <c:lblAlgn val="ctr"/>
        <c:lblOffset val="100"/>
        <c:noMultiLvlLbl val="0"/>
      </c:catAx>
      <c:valAx>
        <c:axId val="145141696"/>
        <c:scaling>
          <c:orientation val="minMax"/>
          <c:max val="1"/>
        </c:scaling>
        <c:delete val="0"/>
        <c:axPos val="l"/>
        <c:numFmt formatCode="0%" sourceLinked="0"/>
        <c:majorTickMark val="out"/>
        <c:minorTickMark val="none"/>
        <c:tickLblPos val="nextTo"/>
        <c:crossAx val="144927744"/>
        <c:crosses val="autoZero"/>
        <c:crossBetween val="between"/>
      </c:valAx>
      <c:spPr>
        <a:ln>
          <a:solidFill>
            <a:sysClr val="windowText" lastClr="000000"/>
          </a:solidFill>
        </a:ln>
      </c:spPr>
    </c:plotArea>
    <c:plotVisOnly val="1"/>
    <c:dispBlanksAs val="gap"/>
    <c:showDLblsOverMax val="0"/>
  </c:chart>
  <c:spPr>
    <a:solidFill>
      <a:schemeClr val="bg1"/>
    </a:solidFill>
  </c:spPr>
  <c:txPr>
    <a:bodyPr/>
    <a:lstStyle/>
    <a:p>
      <a:pPr>
        <a:defRPr sz="1000">
          <a:latin typeface="Arial" pitchFamily="34" charset="0"/>
          <a:cs typeface="Arial"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'Summary MAST &lt;20mm'!$A$59</c:f>
              <c:strCache>
                <c:ptCount val="1"/>
                <c:pt idx="0">
                  <c:v>Pseudodiaptomus spp.</c:v>
                </c:pt>
              </c:strCache>
            </c:strRef>
          </c:tx>
          <c:spPr>
            <a:solidFill>
              <a:srgbClr val="660066"/>
            </a:solidFill>
          </c:spPr>
          <c:invertIfNegative val="0"/>
          <c:cat>
            <c:strRef>
              <c:f>'Summary MAST &lt;20mm'!$B$12:$D$12</c:f>
              <c:strCache>
                <c:ptCount val="3"/>
                <c:pt idx="0">
                  <c:v>1-6</c:v>
                </c:pt>
                <c:pt idx="1">
                  <c:v>&lt;1</c:v>
                </c:pt>
                <c:pt idx="2">
                  <c:v>CS-SRDWSC</c:v>
                </c:pt>
              </c:strCache>
            </c:strRef>
          </c:cat>
          <c:val>
            <c:numRef>
              <c:f>'Summary MAST &lt;20mm'!$B$59:$D$59</c:f>
              <c:numCache>
                <c:formatCode>0.00%</c:formatCode>
                <c:ptCount val="3"/>
                <c:pt idx="1">
                  <c:v>0.8285656786361153</c:v>
                </c:pt>
                <c:pt idx="2">
                  <c:v>0.43989086676969447</c:v>
                </c:pt>
              </c:numCache>
            </c:numRef>
          </c:val>
        </c:ser>
        <c:ser>
          <c:idx val="1"/>
          <c:order val="1"/>
          <c:tx>
            <c:strRef>
              <c:f>'Summary MAST &lt;20mm'!$A$60</c:f>
              <c:strCache>
                <c:ptCount val="1"/>
                <c:pt idx="0">
                  <c:v>Acartiella sinensis</c:v>
                </c:pt>
              </c:strCache>
            </c:strRef>
          </c:tx>
          <c:spPr>
            <a:solidFill>
              <a:srgbClr val="0000FF"/>
            </a:solidFill>
          </c:spPr>
          <c:invertIfNegative val="0"/>
          <c:cat>
            <c:strRef>
              <c:f>'Summary MAST &lt;20mm'!$B$12:$D$12</c:f>
              <c:strCache>
                <c:ptCount val="3"/>
                <c:pt idx="0">
                  <c:v>1-6</c:v>
                </c:pt>
                <c:pt idx="1">
                  <c:v>&lt;1</c:v>
                </c:pt>
                <c:pt idx="2">
                  <c:v>CS-SRDWSC</c:v>
                </c:pt>
              </c:strCache>
            </c:strRef>
          </c:cat>
          <c:val>
            <c:numRef>
              <c:f>'Summary MAST &lt;20mm'!$B$60:$D$60</c:f>
              <c:numCache>
                <c:formatCode>0.00%</c:formatCode>
                <c:ptCount val="3"/>
                <c:pt idx="1">
                  <c:v>0</c:v>
                </c:pt>
                <c:pt idx="2">
                  <c:v>0</c:v>
                </c:pt>
              </c:numCache>
            </c:numRef>
          </c:val>
        </c:ser>
        <c:ser>
          <c:idx val="2"/>
          <c:order val="2"/>
          <c:tx>
            <c:strRef>
              <c:f>'Summary MAST &lt;20mm'!$A$61</c:f>
              <c:strCache>
                <c:ptCount val="1"/>
                <c:pt idx="0">
                  <c:v>Sinocalanus doerrii</c:v>
                </c:pt>
              </c:strCache>
            </c:strRef>
          </c:tx>
          <c:spPr>
            <a:solidFill>
              <a:srgbClr val="008000"/>
            </a:solidFill>
          </c:spPr>
          <c:invertIfNegative val="0"/>
          <c:cat>
            <c:strRef>
              <c:f>'Summary MAST &lt;20mm'!$B$12:$D$12</c:f>
              <c:strCache>
                <c:ptCount val="3"/>
                <c:pt idx="0">
                  <c:v>1-6</c:v>
                </c:pt>
                <c:pt idx="1">
                  <c:v>&lt;1</c:v>
                </c:pt>
                <c:pt idx="2">
                  <c:v>CS-SRDWSC</c:v>
                </c:pt>
              </c:strCache>
            </c:strRef>
          </c:cat>
          <c:val>
            <c:numRef>
              <c:f>'Summary MAST &lt;20mm'!$B$61:$D$61</c:f>
              <c:numCache>
                <c:formatCode>0.00%</c:formatCode>
                <c:ptCount val="3"/>
                <c:pt idx="1">
                  <c:v>0.10163010666130005</c:v>
                </c:pt>
                <c:pt idx="2">
                  <c:v>0.47213477572357987</c:v>
                </c:pt>
              </c:numCache>
            </c:numRef>
          </c:val>
        </c:ser>
        <c:ser>
          <c:idx val="3"/>
          <c:order val="3"/>
          <c:tx>
            <c:strRef>
              <c:f>'Summary MAST &lt;20mm'!$A$62</c:f>
              <c:strCache>
                <c:ptCount val="1"/>
                <c:pt idx="0">
                  <c:v>Tortanus spp.</c:v>
                </c:pt>
              </c:strCache>
            </c:strRef>
          </c:tx>
          <c:spPr>
            <a:solidFill>
              <a:srgbClr val="FF0000"/>
            </a:solidFill>
          </c:spPr>
          <c:invertIfNegative val="0"/>
          <c:cat>
            <c:strRef>
              <c:f>'Summary MAST &lt;20mm'!$B$12:$D$12</c:f>
              <c:strCache>
                <c:ptCount val="3"/>
                <c:pt idx="0">
                  <c:v>1-6</c:v>
                </c:pt>
                <c:pt idx="1">
                  <c:v>&lt;1</c:v>
                </c:pt>
                <c:pt idx="2">
                  <c:v>CS-SRDWSC</c:v>
                </c:pt>
              </c:strCache>
            </c:strRef>
          </c:cat>
          <c:val>
            <c:numRef>
              <c:f>'Summary MAST &lt;20mm'!$B$62:$D$62</c:f>
              <c:numCache>
                <c:formatCode>0.00%</c:formatCode>
                <c:ptCount val="3"/>
                <c:pt idx="1">
                  <c:v>0</c:v>
                </c:pt>
                <c:pt idx="2">
                  <c:v>0</c:v>
                </c:pt>
              </c:numCache>
            </c:numRef>
          </c:val>
        </c:ser>
        <c:ser>
          <c:idx val="4"/>
          <c:order val="4"/>
          <c:tx>
            <c:strRef>
              <c:f>'Summary MAST &lt;20mm'!$A$63</c:f>
              <c:strCache>
                <c:ptCount val="1"/>
                <c:pt idx="0">
                  <c:v>Eurytemora spp.</c:v>
                </c:pt>
              </c:strCache>
            </c:strRef>
          </c:tx>
          <c:spPr>
            <a:solidFill>
              <a:srgbClr val="FFC000"/>
            </a:solidFill>
          </c:spPr>
          <c:invertIfNegative val="0"/>
          <c:cat>
            <c:strRef>
              <c:f>'Summary MAST &lt;20mm'!$B$12:$D$12</c:f>
              <c:strCache>
                <c:ptCount val="3"/>
                <c:pt idx="0">
                  <c:v>1-6</c:v>
                </c:pt>
                <c:pt idx="1">
                  <c:v>&lt;1</c:v>
                </c:pt>
                <c:pt idx="2">
                  <c:v>CS-SRDWSC</c:v>
                </c:pt>
              </c:strCache>
            </c:strRef>
          </c:cat>
          <c:val>
            <c:numRef>
              <c:f>'Summary MAST &lt;20mm'!$B$63:$D$63</c:f>
              <c:numCache>
                <c:formatCode>0.00%</c:formatCode>
                <c:ptCount val="3"/>
                <c:pt idx="1">
                  <c:v>5.7988097633901614E-2</c:v>
                </c:pt>
                <c:pt idx="2">
                  <c:v>0</c:v>
                </c:pt>
              </c:numCache>
            </c:numRef>
          </c:val>
        </c:ser>
        <c:ser>
          <c:idx val="5"/>
          <c:order val="5"/>
          <c:tx>
            <c:strRef>
              <c:f>'Summary MAST &lt;20mm'!$A$64</c:f>
              <c:strCache>
                <c:ptCount val="1"/>
                <c:pt idx="0">
                  <c:v>Calanoid</c:v>
                </c:pt>
              </c:strCache>
            </c:strRef>
          </c:tx>
          <c:spPr>
            <a:solidFill>
              <a:srgbClr val="C0C0C0"/>
            </a:solidFill>
          </c:spPr>
          <c:invertIfNegative val="0"/>
          <c:cat>
            <c:strRef>
              <c:f>'Summary MAST &lt;20mm'!$B$12:$D$12</c:f>
              <c:strCache>
                <c:ptCount val="3"/>
                <c:pt idx="0">
                  <c:v>1-6</c:v>
                </c:pt>
                <c:pt idx="1">
                  <c:v>&lt;1</c:v>
                </c:pt>
                <c:pt idx="2">
                  <c:v>CS-SRDWSC</c:v>
                </c:pt>
              </c:strCache>
            </c:strRef>
          </c:cat>
          <c:val>
            <c:numRef>
              <c:f>'Summary MAST &lt;20mm'!$B$64:$D$64</c:f>
              <c:numCache>
                <c:formatCode>0.00%</c:formatCode>
                <c:ptCount val="3"/>
                <c:pt idx="1">
                  <c:v>0</c:v>
                </c:pt>
                <c:pt idx="2">
                  <c:v>3.7662411997023637E-2</c:v>
                </c:pt>
              </c:numCache>
            </c:numRef>
          </c:val>
        </c:ser>
        <c:ser>
          <c:idx val="6"/>
          <c:order val="6"/>
          <c:tx>
            <c:strRef>
              <c:f>'Summary MAST &lt;20mm'!$A$65</c:f>
              <c:strCache>
                <c:ptCount val="1"/>
                <c:pt idx="0">
                  <c:v>Cyclopoid</c:v>
                </c:pt>
              </c:strCache>
            </c:strRef>
          </c:tx>
          <c:spPr>
            <a:pattFill prst="wdDnDiag">
              <a:fgClr>
                <a:schemeClr val="bg1"/>
              </a:fgClr>
              <a:bgClr>
                <a:srgbClr val="FFC000"/>
              </a:bgClr>
            </a:pattFill>
          </c:spPr>
          <c:invertIfNegative val="0"/>
          <c:cat>
            <c:strRef>
              <c:f>'Summary MAST &lt;20mm'!$B$12:$D$12</c:f>
              <c:strCache>
                <c:ptCount val="3"/>
                <c:pt idx="0">
                  <c:v>1-6</c:v>
                </c:pt>
                <c:pt idx="1">
                  <c:v>&lt;1</c:v>
                </c:pt>
                <c:pt idx="2">
                  <c:v>CS-SRDWSC</c:v>
                </c:pt>
              </c:strCache>
            </c:strRef>
          </c:cat>
          <c:val>
            <c:numRef>
              <c:f>'Summary MAST &lt;20mm'!$B$65:$D$65</c:f>
              <c:numCache>
                <c:formatCode>0.00%</c:formatCode>
                <c:ptCount val="3"/>
                <c:pt idx="1">
                  <c:v>1.1816117068682975E-2</c:v>
                </c:pt>
                <c:pt idx="2">
                  <c:v>2.6138553412321367E-3</c:v>
                </c:pt>
              </c:numCache>
            </c:numRef>
          </c:val>
        </c:ser>
        <c:ser>
          <c:idx val="7"/>
          <c:order val="7"/>
          <c:tx>
            <c:strRef>
              <c:f>'Summary MAST &lt;20mm'!$A$66</c:f>
              <c:strCache>
                <c:ptCount val="1"/>
                <c:pt idx="0">
                  <c:v>Limnoithona spp.</c:v>
                </c:pt>
              </c:strCache>
            </c:strRef>
          </c:tx>
          <c:spPr>
            <a:pattFill prst="wdUpDiag">
              <a:fgClr>
                <a:schemeClr val="bg1"/>
              </a:fgClr>
              <a:bgClr>
                <a:srgbClr val="008000"/>
              </a:bgClr>
            </a:pattFill>
          </c:spPr>
          <c:invertIfNegative val="0"/>
          <c:cat>
            <c:strRef>
              <c:f>'Summary MAST &lt;20mm'!$B$12:$D$12</c:f>
              <c:strCache>
                <c:ptCount val="3"/>
                <c:pt idx="0">
                  <c:v>1-6</c:v>
                </c:pt>
                <c:pt idx="1">
                  <c:v>&lt;1</c:v>
                </c:pt>
                <c:pt idx="2">
                  <c:v>CS-SRDWSC</c:v>
                </c:pt>
              </c:strCache>
            </c:strRef>
          </c:cat>
          <c:val>
            <c:numRef>
              <c:f>'Summary MAST &lt;20mm'!$B$66:$D$66</c:f>
              <c:numCache>
                <c:formatCode>0.00%</c:formatCode>
                <c:ptCount val="3"/>
                <c:pt idx="1">
                  <c:v>0</c:v>
                </c:pt>
                <c:pt idx="2">
                  <c:v>1.06843721977372E-3</c:v>
                </c:pt>
              </c:numCache>
            </c:numRef>
          </c:val>
        </c:ser>
        <c:ser>
          <c:idx val="8"/>
          <c:order val="8"/>
          <c:tx>
            <c:strRef>
              <c:f>'Summary MAST &lt;20mm'!$A$67</c:f>
              <c:strCache>
                <c:ptCount val="1"/>
                <c:pt idx="0">
                  <c:v>Harpacticoid</c:v>
                </c:pt>
              </c:strCache>
            </c:strRef>
          </c:tx>
          <c:spPr>
            <a:solidFill>
              <a:srgbClr val="FF33CC"/>
            </a:solidFill>
          </c:spPr>
          <c:invertIfNegative val="0"/>
          <c:cat>
            <c:strRef>
              <c:f>'Summary MAST &lt;20mm'!$B$12:$D$12</c:f>
              <c:strCache>
                <c:ptCount val="3"/>
                <c:pt idx="0">
                  <c:v>1-6</c:v>
                </c:pt>
                <c:pt idx="1">
                  <c:v>&lt;1</c:v>
                </c:pt>
                <c:pt idx="2">
                  <c:v>CS-SRDWSC</c:v>
                </c:pt>
              </c:strCache>
            </c:strRef>
          </c:cat>
          <c:val>
            <c:numRef>
              <c:f>'Summary MAST &lt;20mm'!$B$67:$D$67</c:f>
              <c:numCache>
                <c:formatCode>0.00%</c:formatCode>
                <c:ptCount val="3"/>
                <c:pt idx="1">
                  <c:v>0</c:v>
                </c:pt>
                <c:pt idx="2">
                  <c:v>0</c:v>
                </c:pt>
              </c:numCache>
            </c:numRef>
          </c:val>
        </c:ser>
        <c:ser>
          <c:idx val="9"/>
          <c:order val="9"/>
          <c:tx>
            <c:strRef>
              <c:f>'Summary MAST &lt;20mm'!$A$68</c:f>
              <c:strCache>
                <c:ptCount val="1"/>
                <c:pt idx="0">
                  <c:v>Copepod nauplii</c:v>
                </c:pt>
              </c:strCache>
            </c:strRef>
          </c:tx>
          <c:spPr>
            <a:pattFill prst="lgCheck">
              <a:fgClr>
                <a:schemeClr val="tx1"/>
              </a:fgClr>
              <a:bgClr>
                <a:schemeClr val="bg1"/>
              </a:bgClr>
            </a:pattFill>
          </c:spPr>
          <c:invertIfNegative val="0"/>
          <c:cat>
            <c:strRef>
              <c:f>'Summary MAST &lt;20mm'!$B$12:$D$12</c:f>
              <c:strCache>
                <c:ptCount val="3"/>
                <c:pt idx="0">
                  <c:v>1-6</c:v>
                </c:pt>
                <c:pt idx="1">
                  <c:v>&lt;1</c:v>
                </c:pt>
                <c:pt idx="2">
                  <c:v>CS-SRDWSC</c:v>
                </c:pt>
              </c:strCache>
            </c:strRef>
          </c:cat>
          <c:val>
            <c:numRef>
              <c:f>'Summary MAST &lt;20mm'!$B$68:$D$68</c:f>
              <c:numCache>
                <c:formatCode>0.00%</c:formatCode>
                <c:ptCount val="3"/>
                <c:pt idx="1">
                  <c:v>0</c:v>
                </c:pt>
                <c:pt idx="2">
                  <c:v>0</c:v>
                </c:pt>
              </c:numCache>
            </c:numRef>
          </c:val>
        </c:ser>
        <c:ser>
          <c:idx val="10"/>
          <c:order val="10"/>
          <c:tx>
            <c:strRef>
              <c:f>'Summary MAST &lt;20mm'!$A$69</c:f>
              <c:strCache>
                <c:ptCount val="1"/>
                <c:pt idx="0">
                  <c:v>Cladocerans</c:v>
                </c:pt>
              </c:strCache>
            </c:strRef>
          </c:tx>
          <c:spPr>
            <a:pattFill prst="zigZag">
              <a:fgClr>
                <a:schemeClr val="tx1"/>
              </a:fgClr>
              <a:bgClr>
                <a:srgbClr val="FFFF00"/>
              </a:bgClr>
            </a:pattFill>
          </c:spPr>
          <c:invertIfNegative val="0"/>
          <c:cat>
            <c:strRef>
              <c:f>'Summary MAST &lt;20mm'!$B$12:$D$12</c:f>
              <c:strCache>
                <c:ptCount val="3"/>
                <c:pt idx="0">
                  <c:v>1-6</c:v>
                </c:pt>
                <c:pt idx="1">
                  <c:v>&lt;1</c:v>
                </c:pt>
                <c:pt idx="2">
                  <c:v>CS-SRDWSC</c:v>
                </c:pt>
              </c:strCache>
            </c:strRef>
          </c:cat>
          <c:val>
            <c:numRef>
              <c:f>'Summary MAST &lt;20mm'!$B$69:$D$69</c:f>
              <c:numCache>
                <c:formatCode>0.00%</c:formatCode>
                <c:ptCount val="3"/>
                <c:pt idx="1">
                  <c:v>0</c:v>
                </c:pt>
                <c:pt idx="2">
                  <c:v>1.0798847614141528E-2</c:v>
                </c:pt>
              </c:numCache>
            </c:numRef>
          </c:val>
        </c:ser>
        <c:ser>
          <c:idx val="11"/>
          <c:order val="11"/>
          <c:tx>
            <c:strRef>
              <c:f>'Summary MAST &lt;20mm'!$A$70</c:f>
              <c:strCache>
                <c:ptCount val="1"/>
                <c:pt idx="0">
                  <c:v>Mysids</c:v>
                </c:pt>
              </c:strCache>
            </c:strRef>
          </c:tx>
          <c:spPr>
            <a:pattFill prst="zigZag">
              <a:fgClr>
                <a:schemeClr val="tx1"/>
              </a:fgClr>
              <a:bgClr>
                <a:srgbClr val="00FFFF"/>
              </a:bgClr>
            </a:pattFill>
          </c:spPr>
          <c:invertIfNegative val="0"/>
          <c:cat>
            <c:strRef>
              <c:f>'Summary MAST &lt;20mm'!$B$12:$D$12</c:f>
              <c:strCache>
                <c:ptCount val="3"/>
                <c:pt idx="0">
                  <c:v>1-6</c:v>
                </c:pt>
                <c:pt idx="1">
                  <c:v>&lt;1</c:v>
                </c:pt>
                <c:pt idx="2">
                  <c:v>CS-SRDWSC</c:v>
                </c:pt>
              </c:strCache>
            </c:strRef>
          </c:cat>
          <c:val>
            <c:numRef>
              <c:f>'Summary MAST &lt;20mm'!$B$70:$D$70</c:f>
              <c:numCache>
                <c:formatCode>0.00%</c:formatCode>
                <c:ptCount val="3"/>
                <c:pt idx="1">
                  <c:v>0</c:v>
                </c:pt>
                <c:pt idx="2">
                  <c:v>0</c:v>
                </c:pt>
              </c:numCache>
            </c:numRef>
          </c:val>
        </c:ser>
        <c:ser>
          <c:idx val="12"/>
          <c:order val="12"/>
          <c:tx>
            <c:strRef>
              <c:f>'Summary MAST &lt;20mm'!$A$71</c:f>
              <c:strCache>
                <c:ptCount val="1"/>
                <c:pt idx="0">
                  <c:v>Amphipods</c:v>
                </c:pt>
              </c:strCache>
            </c:strRef>
          </c:tx>
          <c:spPr>
            <a:pattFill prst="zigZag">
              <a:fgClr>
                <a:schemeClr val="tx1"/>
              </a:fgClr>
              <a:bgClr>
                <a:srgbClr val="00FF00"/>
              </a:bgClr>
            </a:pattFill>
          </c:spPr>
          <c:invertIfNegative val="0"/>
          <c:cat>
            <c:strRef>
              <c:f>'Summary MAST &lt;20mm'!$B$12:$D$12</c:f>
              <c:strCache>
                <c:ptCount val="3"/>
                <c:pt idx="0">
                  <c:v>1-6</c:v>
                </c:pt>
                <c:pt idx="1">
                  <c:v>&lt;1</c:v>
                </c:pt>
                <c:pt idx="2">
                  <c:v>CS-SRDWSC</c:v>
                </c:pt>
              </c:strCache>
            </c:strRef>
          </c:cat>
          <c:val>
            <c:numRef>
              <c:f>'Summary MAST &lt;20mm'!$B$71:$D$71</c:f>
              <c:numCache>
                <c:formatCode>0.00%</c:formatCode>
                <c:ptCount val="3"/>
                <c:pt idx="1">
                  <c:v>0</c:v>
                </c:pt>
                <c:pt idx="2">
                  <c:v>0</c:v>
                </c:pt>
              </c:numCache>
            </c:numRef>
          </c:val>
        </c:ser>
        <c:ser>
          <c:idx val="13"/>
          <c:order val="13"/>
          <c:tx>
            <c:strRef>
              <c:f>'Summary MAST &lt;20mm'!$A$72</c:f>
              <c:strCache>
                <c:ptCount val="1"/>
                <c:pt idx="0">
                  <c:v>Cumaceans</c:v>
                </c:pt>
              </c:strCache>
            </c:strRef>
          </c:tx>
          <c:spPr>
            <a:pattFill prst="dkVert">
              <a:fgClr>
                <a:schemeClr val="bg1"/>
              </a:fgClr>
              <a:bgClr>
                <a:schemeClr val="bg1">
                  <a:lumMod val="65000"/>
                </a:schemeClr>
              </a:bgClr>
            </a:pattFill>
          </c:spPr>
          <c:invertIfNegative val="0"/>
          <c:cat>
            <c:strRef>
              <c:f>'Summary MAST &lt;20mm'!$B$12:$D$12</c:f>
              <c:strCache>
                <c:ptCount val="3"/>
                <c:pt idx="0">
                  <c:v>1-6</c:v>
                </c:pt>
                <c:pt idx="1">
                  <c:v>&lt;1</c:v>
                </c:pt>
                <c:pt idx="2">
                  <c:v>CS-SRDWSC</c:v>
                </c:pt>
              </c:strCache>
            </c:strRef>
          </c:cat>
          <c:val>
            <c:numRef>
              <c:f>'Summary MAST &lt;20mm'!$B$72:$D$72</c:f>
              <c:numCache>
                <c:formatCode>0.00%</c:formatCode>
                <c:ptCount val="3"/>
                <c:pt idx="1">
                  <c:v>0</c:v>
                </c:pt>
                <c:pt idx="2">
                  <c:v>0</c:v>
                </c:pt>
              </c:numCache>
            </c:numRef>
          </c:val>
        </c:ser>
        <c:ser>
          <c:idx val="14"/>
          <c:order val="14"/>
          <c:tx>
            <c:strRef>
              <c:f>'Summary MAST &lt;20mm'!$A$73</c:f>
              <c:strCache>
                <c:ptCount val="1"/>
                <c:pt idx="0">
                  <c:v>Fish</c:v>
                </c:pt>
              </c:strCache>
            </c:strRef>
          </c:tx>
          <c:spPr>
            <a:pattFill prst="solidDmnd">
              <a:fgClr>
                <a:schemeClr val="bg1"/>
              </a:fgClr>
              <a:bgClr>
                <a:srgbClr val="3333FF"/>
              </a:bgClr>
            </a:pattFill>
          </c:spPr>
          <c:invertIfNegative val="0"/>
          <c:cat>
            <c:strRef>
              <c:f>'Summary MAST &lt;20mm'!$B$12:$D$12</c:f>
              <c:strCache>
                <c:ptCount val="3"/>
                <c:pt idx="0">
                  <c:v>1-6</c:v>
                </c:pt>
                <c:pt idx="1">
                  <c:v>&lt;1</c:v>
                </c:pt>
                <c:pt idx="2">
                  <c:v>CS-SRDWSC</c:v>
                </c:pt>
              </c:strCache>
            </c:strRef>
          </c:cat>
          <c:val>
            <c:numRef>
              <c:f>'Summary MAST &lt;20mm'!$B$73:$D$73</c:f>
              <c:numCache>
                <c:formatCode>0.00%</c:formatCode>
                <c:ptCount val="3"/>
                <c:pt idx="1">
                  <c:v>0</c:v>
                </c:pt>
                <c:pt idx="2">
                  <c:v>0</c:v>
                </c:pt>
              </c:numCache>
            </c:numRef>
          </c:val>
        </c:ser>
        <c:ser>
          <c:idx val="15"/>
          <c:order val="15"/>
          <c:tx>
            <c:strRef>
              <c:f>'Summary MAST &lt;20mm'!$A$74</c:f>
              <c:strCache>
                <c:ptCount val="1"/>
                <c:pt idx="0">
                  <c:v>Other</c:v>
                </c:pt>
              </c:strCache>
            </c:strRef>
          </c:tx>
          <c:spPr>
            <a:solidFill>
              <a:schemeClr val="tx1"/>
            </a:solidFill>
          </c:spPr>
          <c:invertIfNegative val="0"/>
          <c:cat>
            <c:strRef>
              <c:f>'Summary MAST &lt;20mm'!$B$12:$D$12</c:f>
              <c:strCache>
                <c:ptCount val="3"/>
                <c:pt idx="0">
                  <c:v>1-6</c:v>
                </c:pt>
                <c:pt idx="1">
                  <c:v>&lt;1</c:v>
                </c:pt>
                <c:pt idx="2">
                  <c:v>CS-SRDWSC</c:v>
                </c:pt>
              </c:strCache>
            </c:strRef>
          </c:cat>
          <c:val>
            <c:numRef>
              <c:f>'Summary MAST &lt;20mm'!$B$74:$D$74</c:f>
              <c:numCache>
                <c:formatCode>0.00%</c:formatCode>
                <c:ptCount val="3"/>
                <c:pt idx="1">
                  <c:v>0</c:v>
                </c:pt>
                <c:pt idx="2">
                  <c:v>3.5830805334554398E-2</c:v>
                </c:pt>
              </c:numCache>
            </c:numRef>
          </c:val>
        </c:ser>
        <c:dLbls>
          <c:showLegendKey val="0"/>
          <c:showVal val="0"/>
          <c:showCatName val="0"/>
          <c:showSerName val="0"/>
          <c:showPercent val="0"/>
          <c:showBubbleSize val="0"/>
        </c:dLbls>
        <c:gapWidth val="40"/>
        <c:overlap val="100"/>
        <c:axId val="144928256"/>
        <c:axId val="145627328"/>
      </c:barChart>
      <c:catAx>
        <c:axId val="144928256"/>
        <c:scaling>
          <c:orientation val="minMax"/>
        </c:scaling>
        <c:delete val="0"/>
        <c:axPos val="b"/>
        <c:numFmt formatCode="General" sourceLinked="1"/>
        <c:majorTickMark val="out"/>
        <c:minorTickMark val="none"/>
        <c:tickLblPos val="nextTo"/>
        <c:txPr>
          <a:bodyPr/>
          <a:lstStyle/>
          <a:p>
            <a:pPr>
              <a:defRPr sz="1200"/>
            </a:pPr>
            <a:endParaRPr lang="en-US"/>
          </a:p>
        </c:txPr>
        <c:crossAx val="145627328"/>
        <c:crosses val="autoZero"/>
        <c:auto val="1"/>
        <c:lblAlgn val="ctr"/>
        <c:lblOffset val="100"/>
        <c:noMultiLvlLbl val="0"/>
      </c:catAx>
      <c:valAx>
        <c:axId val="145627328"/>
        <c:scaling>
          <c:orientation val="minMax"/>
          <c:max val="1"/>
        </c:scaling>
        <c:delete val="0"/>
        <c:axPos val="l"/>
        <c:numFmt formatCode="0%" sourceLinked="0"/>
        <c:majorTickMark val="out"/>
        <c:minorTickMark val="none"/>
        <c:tickLblPos val="nextTo"/>
        <c:crossAx val="144928256"/>
        <c:crosses val="autoZero"/>
        <c:crossBetween val="between"/>
      </c:valAx>
      <c:spPr>
        <a:ln>
          <a:solidFill>
            <a:sysClr val="windowText" lastClr="000000"/>
          </a:solidFill>
        </a:ln>
      </c:spPr>
    </c:plotArea>
    <c:plotVisOnly val="1"/>
    <c:dispBlanksAs val="gap"/>
    <c:showDLblsOverMax val="0"/>
  </c:chart>
  <c:spPr>
    <a:solidFill>
      <a:schemeClr val="bg1"/>
    </a:solidFill>
  </c:spPr>
  <c:txPr>
    <a:bodyPr/>
    <a:lstStyle/>
    <a:p>
      <a:pPr>
        <a:defRPr sz="1000">
          <a:latin typeface="Arial" pitchFamily="34" charset="0"/>
          <a:cs typeface="Arial" pitchFamily="34" charset="0"/>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508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438" y="0"/>
            <a:ext cx="3067050" cy="450850"/>
          </a:xfrm>
          <a:prstGeom prst="rect">
            <a:avLst/>
          </a:prstGeom>
        </p:spPr>
        <p:txBody>
          <a:bodyPr vert="horz" lIns="91440" tIns="45720" rIns="91440" bIns="45720" rtlCol="0"/>
          <a:lstStyle>
            <a:lvl1pPr algn="r">
              <a:defRPr sz="1200"/>
            </a:lvl1pPr>
          </a:lstStyle>
          <a:p>
            <a:fld id="{7A3852B4-655B-4D38-8FC5-D57BE9A87E60}" type="datetimeFigureOut">
              <a:rPr lang="en-US" smtClean="0"/>
              <a:t>7/21/2013</a:t>
            </a:fld>
            <a:endParaRPr lang="en-US"/>
          </a:p>
        </p:txBody>
      </p:sp>
      <p:sp>
        <p:nvSpPr>
          <p:cNvPr id="4" name="Slide Image Placeholder 3"/>
          <p:cNvSpPr>
            <a:spLocks noGrp="1" noRot="1" noChangeAspect="1"/>
          </p:cNvSpPr>
          <p:nvPr>
            <p:ph type="sldImg" idx="2"/>
          </p:nvPr>
        </p:nvSpPr>
        <p:spPr>
          <a:xfrm>
            <a:off x="2273300" y="674688"/>
            <a:ext cx="2530475" cy="33766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025" y="4276725"/>
            <a:ext cx="5661025" cy="405288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551863"/>
            <a:ext cx="3067050" cy="4508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438" y="8551863"/>
            <a:ext cx="3067050" cy="450850"/>
          </a:xfrm>
          <a:prstGeom prst="rect">
            <a:avLst/>
          </a:prstGeom>
        </p:spPr>
        <p:txBody>
          <a:bodyPr vert="horz" lIns="91440" tIns="45720" rIns="91440" bIns="45720" rtlCol="0" anchor="b"/>
          <a:lstStyle>
            <a:lvl1pPr algn="r">
              <a:defRPr sz="1200"/>
            </a:lvl1pPr>
          </a:lstStyle>
          <a:p>
            <a:fld id="{F259BE1E-79F2-4F83-ADEE-629599137EC3}" type="slidenum">
              <a:rPr lang="en-US" smtClean="0"/>
              <a:t>‹#›</a:t>
            </a:fld>
            <a:endParaRPr lang="en-US"/>
          </a:p>
        </p:txBody>
      </p:sp>
    </p:spTree>
    <p:extLst>
      <p:ext uri="{BB962C8B-B14F-4D97-AF65-F5344CB8AC3E}">
        <p14:creationId xmlns:p14="http://schemas.microsoft.com/office/powerpoint/2010/main" val="821747975"/>
      </p:ext>
    </p:extLst>
  </p:cSld>
  <p:clrMap bg1="lt1" tx1="dk1" bg2="lt2" tx2="dk2" accent1="accent1" accent2="accent2" accent3="accent3" accent4="accent4" accent5="accent5" accent6="accent6" hlink="hlink" folHlink="folHlink"/>
  <p:notesStyle>
    <a:lvl1pPr marL="0" algn="l" defTabSz="909811" rtl="0" eaLnBrk="1" latinLnBrk="0" hangingPunct="1">
      <a:defRPr sz="1200" kern="1200">
        <a:solidFill>
          <a:schemeClr val="tx1"/>
        </a:solidFill>
        <a:latin typeface="+mn-lt"/>
        <a:ea typeface="+mn-ea"/>
        <a:cs typeface="+mn-cs"/>
      </a:defRPr>
    </a:lvl1pPr>
    <a:lvl2pPr marL="454911" algn="l" defTabSz="909811" rtl="0" eaLnBrk="1" latinLnBrk="0" hangingPunct="1">
      <a:defRPr sz="1200" kern="1200">
        <a:solidFill>
          <a:schemeClr val="tx1"/>
        </a:solidFill>
        <a:latin typeface="+mn-lt"/>
        <a:ea typeface="+mn-ea"/>
        <a:cs typeface="+mn-cs"/>
      </a:defRPr>
    </a:lvl2pPr>
    <a:lvl3pPr marL="909811" algn="l" defTabSz="909811" rtl="0" eaLnBrk="1" latinLnBrk="0" hangingPunct="1">
      <a:defRPr sz="1200" kern="1200">
        <a:solidFill>
          <a:schemeClr val="tx1"/>
        </a:solidFill>
        <a:latin typeface="+mn-lt"/>
        <a:ea typeface="+mn-ea"/>
        <a:cs typeface="+mn-cs"/>
      </a:defRPr>
    </a:lvl3pPr>
    <a:lvl4pPr marL="1364723" algn="l" defTabSz="909811" rtl="0" eaLnBrk="1" latinLnBrk="0" hangingPunct="1">
      <a:defRPr sz="1200" kern="1200">
        <a:solidFill>
          <a:schemeClr val="tx1"/>
        </a:solidFill>
        <a:latin typeface="+mn-lt"/>
        <a:ea typeface="+mn-ea"/>
        <a:cs typeface="+mn-cs"/>
      </a:defRPr>
    </a:lvl4pPr>
    <a:lvl5pPr marL="1819622" algn="l" defTabSz="909811" rtl="0" eaLnBrk="1" latinLnBrk="0" hangingPunct="1">
      <a:defRPr sz="1200" kern="1200">
        <a:solidFill>
          <a:schemeClr val="tx1"/>
        </a:solidFill>
        <a:latin typeface="+mn-lt"/>
        <a:ea typeface="+mn-ea"/>
        <a:cs typeface="+mn-cs"/>
      </a:defRPr>
    </a:lvl5pPr>
    <a:lvl6pPr marL="2274538" algn="l" defTabSz="909811" rtl="0" eaLnBrk="1" latinLnBrk="0" hangingPunct="1">
      <a:defRPr sz="1200" kern="1200">
        <a:solidFill>
          <a:schemeClr val="tx1"/>
        </a:solidFill>
        <a:latin typeface="+mn-lt"/>
        <a:ea typeface="+mn-ea"/>
        <a:cs typeface="+mn-cs"/>
      </a:defRPr>
    </a:lvl6pPr>
    <a:lvl7pPr marL="2729437" algn="l" defTabSz="909811" rtl="0" eaLnBrk="1" latinLnBrk="0" hangingPunct="1">
      <a:defRPr sz="1200" kern="1200">
        <a:solidFill>
          <a:schemeClr val="tx1"/>
        </a:solidFill>
        <a:latin typeface="+mn-lt"/>
        <a:ea typeface="+mn-ea"/>
        <a:cs typeface="+mn-cs"/>
      </a:defRPr>
    </a:lvl7pPr>
    <a:lvl8pPr marL="3184354" algn="l" defTabSz="909811" rtl="0" eaLnBrk="1" latinLnBrk="0" hangingPunct="1">
      <a:defRPr sz="1200" kern="1200">
        <a:solidFill>
          <a:schemeClr val="tx1"/>
        </a:solidFill>
        <a:latin typeface="+mn-lt"/>
        <a:ea typeface="+mn-ea"/>
        <a:cs typeface="+mn-cs"/>
      </a:defRPr>
    </a:lvl8pPr>
    <a:lvl9pPr marL="3639251" algn="l" defTabSz="90981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3300" y="674688"/>
            <a:ext cx="2530475" cy="3376612"/>
          </a:xfrm>
        </p:spPr>
      </p:sp>
      <p:sp>
        <p:nvSpPr>
          <p:cNvPr id="3" name="Notes Placeholder 2"/>
          <p:cNvSpPr>
            <a:spLocks noGrp="1"/>
          </p:cNvSpPr>
          <p:nvPr>
            <p:ph type="body" idx="1"/>
          </p:nvPr>
        </p:nvSpPr>
        <p:spPr/>
        <p:txBody>
          <a:bodyPr/>
          <a:lstStyle/>
          <a:p>
            <a:r>
              <a:rPr lang="en-US" dirty="0" smtClean="0"/>
              <a:t>Figure</a:t>
            </a:r>
            <a:r>
              <a:rPr lang="en-US" baseline="0" dirty="0" smtClean="0"/>
              <a:t> L.8.  Box plots of </a:t>
            </a:r>
            <a:r>
              <a:rPr lang="en-US" baseline="0" dirty="0" err="1" smtClean="0"/>
              <a:t>Secchi</a:t>
            </a:r>
            <a:r>
              <a:rPr lang="en-US" baseline="0" dirty="0" smtClean="0"/>
              <a:t> depth by survey and salinity interval/region for the 20mm Survey, 2005, 2006, 2010 and 2011.</a:t>
            </a:r>
            <a:endParaRPr lang="en-US" dirty="0"/>
          </a:p>
        </p:txBody>
      </p:sp>
      <p:sp>
        <p:nvSpPr>
          <p:cNvPr id="4" name="Slide Number Placeholder 3"/>
          <p:cNvSpPr>
            <a:spLocks noGrp="1"/>
          </p:cNvSpPr>
          <p:nvPr>
            <p:ph type="sldNum" sz="quarter" idx="10"/>
          </p:nvPr>
        </p:nvSpPr>
        <p:spPr/>
        <p:txBody>
          <a:bodyPr/>
          <a:lstStyle/>
          <a:p>
            <a:fld id="{8ABCBCBF-3899-4C48-BBFE-EA913C023070}"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707766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3300" y="674688"/>
            <a:ext cx="2530475" cy="3376612"/>
          </a:xfrm>
        </p:spPr>
      </p:sp>
      <p:sp>
        <p:nvSpPr>
          <p:cNvPr id="3" name="Notes Placeholder 2"/>
          <p:cNvSpPr>
            <a:spLocks noGrp="1"/>
          </p:cNvSpPr>
          <p:nvPr>
            <p:ph type="body" idx="1"/>
          </p:nvPr>
        </p:nvSpPr>
        <p:spPr/>
        <p:txBody>
          <a:bodyPr/>
          <a:lstStyle/>
          <a:p>
            <a:r>
              <a:rPr lang="en-US" dirty="0" smtClean="0"/>
              <a:t>Figure L.10.  Monthly length frequency of Mississippi silversides captured</a:t>
            </a:r>
            <a:r>
              <a:rPr lang="en-US" baseline="0" dirty="0" smtClean="0"/>
              <a:t> by the Spring Kodiak Trawl during distribution sampling March – May in the Sacramento River and Cache Slough sampling stations only, 2002-2012.  The months and geographic range were selected to overlap with that of delta smelt larvae as they hatch and begin to grow.  </a:t>
            </a:r>
            <a:endParaRPr lang="en-US" dirty="0"/>
          </a:p>
        </p:txBody>
      </p:sp>
      <p:sp>
        <p:nvSpPr>
          <p:cNvPr id="4" name="Slide Number Placeholder 3"/>
          <p:cNvSpPr>
            <a:spLocks noGrp="1"/>
          </p:cNvSpPr>
          <p:nvPr>
            <p:ph type="sldNum" sz="quarter" idx="10"/>
          </p:nvPr>
        </p:nvSpPr>
        <p:spPr/>
        <p:txBody>
          <a:bodyPr/>
          <a:lstStyle/>
          <a:p>
            <a:fld id="{8ABCBCBF-3899-4C48-BBFE-EA913C023070}"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4115810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3300" y="674688"/>
            <a:ext cx="2530475" cy="3376612"/>
          </a:xfrm>
        </p:spPr>
      </p:sp>
      <p:sp>
        <p:nvSpPr>
          <p:cNvPr id="3" name="Notes Placeholder 2"/>
          <p:cNvSpPr>
            <a:spLocks noGrp="1"/>
          </p:cNvSpPr>
          <p:nvPr>
            <p:ph type="body" idx="1"/>
          </p:nvPr>
        </p:nvSpPr>
        <p:spPr/>
        <p:txBody>
          <a:bodyPr/>
          <a:lstStyle/>
          <a:p>
            <a:r>
              <a:rPr lang="en-US" dirty="0" smtClean="0"/>
              <a:t>Figure L.11. a ) Otolith growth (microns from core) in relation to</a:t>
            </a:r>
            <a:r>
              <a:rPr lang="en-US" baseline="0" dirty="0" smtClean="0"/>
              <a:t> days post-hatch for years 2005, 2006, 2010 and 2012 (Source Cook et al. 2012 poster).  Assume that growth to 10 mm occurs in about 20 days on average, then identify approximate median in microns from otolith (horizontal line), then project vertical lines from where median crosses growth curves to determine variation in days to achieve 10 mm (vertical blue lines); b ) results from a) plotted on the annual duration of optimal temperatures, which depicts the mean number of days susceptible to predation goes down for the population as the days of optimal temperature increases.</a:t>
            </a:r>
            <a:endParaRPr lang="en-US" dirty="0"/>
          </a:p>
        </p:txBody>
      </p:sp>
      <p:sp>
        <p:nvSpPr>
          <p:cNvPr id="4" name="Slide Number Placeholder 3"/>
          <p:cNvSpPr>
            <a:spLocks noGrp="1"/>
          </p:cNvSpPr>
          <p:nvPr>
            <p:ph type="sldNum" sz="quarter" idx="10"/>
          </p:nvPr>
        </p:nvSpPr>
        <p:spPr/>
        <p:txBody>
          <a:bodyPr/>
          <a:lstStyle/>
          <a:p>
            <a:fld id="{8ABCBCBF-3899-4C48-BBFE-EA913C023070}"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1456301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xfrm>
            <a:off x="2273300" y="674688"/>
            <a:ext cx="2530475" cy="33766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Microcystis</a:t>
            </a: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ED9AB74-FA0E-4ACE-B285-713C16E2E51A}" type="slidenum">
              <a:rPr lang="en-US">
                <a:solidFill>
                  <a:prstClr val="black"/>
                </a:solidFill>
              </a:rPr>
              <a:pPr eaLnBrk="1" hangingPunct="1"/>
              <a:t>67</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3300" y="674688"/>
            <a:ext cx="2530475" cy="3376612"/>
          </a:xfrm>
        </p:spPr>
      </p:sp>
      <p:sp>
        <p:nvSpPr>
          <p:cNvPr id="3" name="Notes Placeholder 2"/>
          <p:cNvSpPr>
            <a:spLocks noGrp="1"/>
          </p:cNvSpPr>
          <p:nvPr>
            <p:ph type="body" idx="1"/>
          </p:nvPr>
        </p:nvSpPr>
        <p:spPr/>
        <p:txBody>
          <a:bodyPr/>
          <a:lstStyle/>
          <a:p>
            <a:r>
              <a:rPr lang="en-US" dirty="0" smtClean="0"/>
              <a:t>Figure L.13.  Line plot of Sacramento River flows at Rio Vista, San Joaquin</a:t>
            </a:r>
            <a:r>
              <a:rPr lang="en-US" baseline="0" dirty="0" smtClean="0"/>
              <a:t> River flows at Vernalis, Qwest, Old and Middle River flows, and total exports for 2005, 2006, 2010 and 2011.  Data are from corrected </a:t>
            </a:r>
            <a:r>
              <a:rPr lang="en-US" baseline="0" dirty="0" err="1" smtClean="0"/>
              <a:t>Dayflow</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ABCBCBF-3899-4C48-BBFE-EA913C023070}"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803940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3300" y="674688"/>
            <a:ext cx="2530475" cy="33766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D19030-180E-4420-A7B3-1FD035CE3489}" type="slidenum">
              <a:rPr lang="en-US" smtClean="0">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1754618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59BE1E-79F2-4F83-ADEE-629599137EC3}" type="slidenum">
              <a:rPr lang="en-US" smtClean="0"/>
              <a:t>47</a:t>
            </a:fld>
            <a:endParaRPr lang="en-US"/>
          </a:p>
        </p:txBody>
      </p:sp>
    </p:spTree>
    <p:extLst>
      <p:ext uri="{BB962C8B-B14F-4D97-AF65-F5344CB8AC3E}">
        <p14:creationId xmlns:p14="http://schemas.microsoft.com/office/powerpoint/2010/main" val="975896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3300" y="674688"/>
            <a:ext cx="2530475" cy="3376612"/>
          </a:xfrm>
        </p:spPr>
      </p:sp>
      <p:sp>
        <p:nvSpPr>
          <p:cNvPr id="3" name="Notes Placeholder 2"/>
          <p:cNvSpPr>
            <a:spLocks noGrp="1"/>
          </p:cNvSpPr>
          <p:nvPr>
            <p:ph type="body" idx="1"/>
          </p:nvPr>
        </p:nvSpPr>
        <p:spPr/>
        <p:txBody>
          <a:bodyPr/>
          <a:lstStyle/>
          <a:p>
            <a:r>
              <a:rPr lang="en-US" dirty="0" smtClean="0"/>
              <a:t>Figure L.5.  Individual female lengths</a:t>
            </a:r>
            <a:r>
              <a:rPr lang="en-US" baseline="0" dirty="0" smtClean="0"/>
              <a:t> by calendar day for stage 4 and 5 females collected in the Spring Kodiak Trawl January through May, 2005, 2006, 2010 and 2011.  These data include both monthly distribution survey fish and directed survey fish.  The directed survey (targeting smelt spawning areas) was discontinued after January 2010.  May need to add spent females to improve sample size later in the year.</a:t>
            </a:r>
            <a:endParaRPr lang="en-US" dirty="0"/>
          </a:p>
        </p:txBody>
      </p:sp>
      <p:sp>
        <p:nvSpPr>
          <p:cNvPr id="4" name="Slide Number Placeholder 3"/>
          <p:cNvSpPr>
            <a:spLocks noGrp="1"/>
          </p:cNvSpPr>
          <p:nvPr>
            <p:ph type="sldNum" sz="quarter" idx="10"/>
          </p:nvPr>
        </p:nvSpPr>
        <p:spPr/>
        <p:txBody>
          <a:bodyPr/>
          <a:lstStyle/>
          <a:p>
            <a:fld id="{8ABCBCBF-3899-4C48-BBFE-EA913C023070}"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2955123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3300" y="674688"/>
            <a:ext cx="2530475" cy="3376612"/>
          </a:xfrm>
        </p:spPr>
      </p:sp>
      <p:sp>
        <p:nvSpPr>
          <p:cNvPr id="3" name="Notes Placeholder 2"/>
          <p:cNvSpPr>
            <a:spLocks noGrp="1"/>
          </p:cNvSpPr>
          <p:nvPr>
            <p:ph type="body" idx="1"/>
          </p:nvPr>
        </p:nvSpPr>
        <p:spPr/>
        <p:txBody>
          <a:bodyPr/>
          <a:lstStyle/>
          <a:p>
            <a:r>
              <a:rPr lang="en-US" dirty="0" smtClean="0"/>
              <a:t>Figure 23 (L.6).  Mean daily temperatures (°C) at Rio</a:t>
            </a:r>
            <a:r>
              <a:rPr lang="en-US" baseline="0" dirty="0" smtClean="0"/>
              <a:t> Vista from February 1 through June 30, 2005, 2006, 2010, 2011.</a:t>
            </a:r>
            <a:endParaRPr lang="en-US" dirty="0"/>
          </a:p>
        </p:txBody>
      </p:sp>
      <p:sp>
        <p:nvSpPr>
          <p:cNvPr id="4" name="Slide Number Placeholder 3"/>
          <p:cNvSpPr>
            <a:spLocks noGrp="1"/>
          </p:cNvSpPr>
          <p:nvPr>
            <p:ph type="sldNum" sz="quarter" idx="10"/>
          </p:nvPr>
        </p:nvSpPr>
        <p:spPr/>
        <p:txBody>
          <a:bodyPr/>
          <a:lstStyle/>
          <a:p>
            <a:fld id="{8ABCBCBF-3899-4C48-BBFE-EA913C023070}"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960696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3300" y="674688"/>
            <a:ext cx="2530475" cy="3376612"/>
          </a:xfrm>
        </p:spPr>
      </p:sp>
      <p:sp>
        <p:nvSpPr>
          <p:cNvPr id="3" name="Notes Placeholder 2"/>
          <p:cNvSpPr>
            <a:spLocks noGrp="1"/>
          </p:cNvSpPr>
          <p:nvPr>
            <p:ph type="body" idx="1"/>
          </p:nvPr>
        </p:nvSpPr>
        <p:spPr/>
        <p:txBody>
          <a:bodyPr/>
          <a:lstStyle/>
          <a:p>
            <a:r>
              <a:rPr lang="en-US" dirty="0" smtClean="0"/>
              <a:t>Figure 26?(L.9).  Densities by calendar week</a:t>
            </a:r>
            <a:r>
              <a:rPr lang="en-US" baseline="0" dirty="0" smtClean="0"/>
              <a:t> </a:t>
            </a:r>
            <a:r>
              <a:rPr lang="en-US" dirty="0" smtClean="0"/>
              <a:t>of </a:t>
            </a:r>
            <a:r>
              <a:rPr lang="en-US" i="1" dirty="0" smtClean="0"/>
              <a:t>Eurytemora affinis</a:t>
            </a:r>
            <a:r>
              <a:rPr lang="en-US" dirty="0" smtClean="0"/>
              <a:t> and </a:t>
            </a:r>
            <a:r>
              <a:rPr lang="en-US" i="1" dirty="0" smtClean="0"/>
              <a:t>Pseudodiaptomus forbesi </a:t>
            </a:r>
            <a:r>
              <a:rPr lang="en-US" dirty="0" smtClean="0"/>
              <a:t>from </a:t>
            </a:r>
            <a:r>
              <a:rPr lang="en-US" dirty="0" err="1" smtClean="0"/>
              <a:t>mesozooplankton</a:t>
            </a:r>
            <a:r>
              <a:rPr lang="en-US" dirty="0" smtClean="0"/>
              <a:t> sampling by the CDFW</a:t>
            </a:r>
            <a:r>
              <a:rPr lang="en-US" baseline="0" dirty="0" smtClean="0"/>
              <a:t> 20mm and Summer Townet surveys, 2005, 2006, 2010 and 2011. continued…</a:t>
            </a:r>
            <a:endParaRPr lang="en-US" dirty="0"/>
          </a:p>
        </p:txBody>
      </p:sp>
      <p:sp>
        <p:nvSpPr>
          <p:cNvPr id="4" name="Slide Number Placeholder 3"/>
          <p:cNvSpPr>
            <a:spLocks noGrp="1"/>
          </p:cNvSpPr>
          <p:nvPr>
            <p:ph type="sldNum" sz="quarter" idx="10"/>
          </p:nvPr>
        </p:nvSpPr>
        <p:spPr/>
        <p:txBody>
          <a:bodyPr/>
          <a:lstStyle/>
          <a:p>
            <a:fld id="{8ABCBCBF-3899-4C48-BBFE-EA913C023070}"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984342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3300" y="674688"/>
            <a:ext cx="2530475" cy="3376612"/>
          </a:xfrm>
        </p:spPr>
      </p:sp>
      <p:sp>
        <p:nvSpPr>
          <p:cNvPr id="3" name="Notes Placeholder 2"/>
          <p:cNvSpPr>
            <a:spLocks noGrp="1"/>
          </p:cNvSpPr>
          <p:nvPr>
            <p:ph type="body" idx="1"/>
          </p:nvPr>
        </p:nvSpPr>
        <p:spPr/>
        <p:txBody>
          <a:bodyPr/>
          <a:lstStyle/>
          <a:p>
            <a:r>
              <a:rPr lang="en-US" dirty="0" smtClean="0"/>
              <a:t>Figure 26(L.9) continued.  Densities by calendar week</a:t>
            </a:r>
            <a:r>
              <a:rPr lang="en-US" baseline="0" dirty="0" smtClean="0"/>
              <a:t> </a:t>
            </a:r>
            <a:r>
              <a:rPr lang="en-US" dirty="0" smtClean="0"/>
              <a:t>of </a:t>
            </a:r>
            <a:r>
              <a:rPr lang="en-US" i="1" dirty="0" smtClean="0"/>
              <a:t>Eurytemora affinis</a:t>
            </a:r>
            <a:r>
              <a:rPr lang="en-US" dirty="0" smtClean="0"/>
              <a:t> and </a:t>
            </a:r>
            <a:r>
              <a:rPr lang="en-US" i="1" dirty="0" smtClean="0"/>
              <a:t>Pseudodiaptomus forbesi </a:t>
            </a:r>
            <a:r>
              <a:rPr lang="en-US" dirty="0" smtClean="0"/>
              <a:t>from </a:t>
            </a:r>
            <a:r>
              <a:rPr lang="en-US" dirty="0" err="1" smtClean="0"/>
              <a:t>mesozooplankton</a:t>
            </a:r>
            <a:r>
              <a:rPr lang="en-US" dirty="0" smtClean="0"/>
              <a:t> sampling by the CDFW</a:t>
            </a:r>
            <a:r>
              <a:rPr lang="en-US" baseline="0" dirty="0" smtClean="0"/>
              <a:t> 20mm and Summer Townet surveys, 2005, 2006, 2010 and 2011.</a:t>
            </a:r>
            <a:endParaRPr lang="en-US" dirty="0"/>
          </a:p>
        </p:txBody>
      </p:sp>
      <p:sp>
        <p:nvSpPr>
          <p:cNvPr id="4" name="Slide Number Placeholder 3"/>
          <p:cNvSpPr>
            <a:spLocks noGrp="1"/>
          </p:cNvSpPr>
          <p:nvPr>
            <p:ph type="sldNum" sz="quarter" idx="10"/>
          </p:nvPr>
        </p:nvSpPr>
        <p:spPr/>
        <p:txBody>
          <a:bodyPr/>
          <a:lstStyle/>
          <a:p>
            <a:fld id="{8ABCBCBF-3899-4C48-BBFE-EA913C023070}"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2249991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3300" y="674688"/>
            <a:ext cx="2530475" cy="3376612"/>
          </a:xfrm>
        </p:spPr>
      </p:sp>
      <p:sp>
        <p:nvSpPr>
          <p:cNvPr id="3" name="Notes Placeholder 2"/>
          <p:cNvSpPr>
            <a:spLocks noGrp="1"/>
          </p:cNvSpPr>
          <p:nvPr>
            <p:ph type="body" idx="1"/>
          </p:nvPr>
        </p:nvSpPr>
        <p:spPr/>
        <p:txBody>
          <a:bodyPr/>
          <a:lstStyle/>
          <a:p>
            <a:r>
              <a:rPr lang="en-US" dirty="0" smtClean="0"/>
              <a:t>Figure L.12.  Scatter plot of Mississippi</a:t>
            </a:r>
            <a:r>
              <a:rPr lang="en-US" baseline="0" dirty="0" smtClean="0"/>
              <a:t> silverside catch plotted on Secchi depth (cm) at location of capture from the Spring Kodiak Trawl Survey, 2005, 2006, 2010 and 2011.</a:t>
            </a:r>
            <a:endParaRPr lang="en-US" dirty="0"/>
          </a:p>
        </p:txBody>
      </p:sp>
      <p:sp>
        <p:nvSpPr>
          <p:cNvPr id="4" name="Slide Number Placeholder 3"/>
          <p:cNvSpPr>
            <a:spLocks noGrp="1"/>
          </p:cNvSpPr>
          <p:nvPr>
            <p:ph type="sldNum" sz="quarter" idx="10"/>
          </p:nvPr>
        </p:nvSpPr>
        <p:spPr/>
        <p:txBody>
          <a:bodyPr/>
          <a:lstStyle/>
          <a:p>
            <a:fld id="{8ABCBCBF-3899-4C48-BBFE-EA913C023070}"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3459978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615"/>
            <a:ext cx="5829300" cy="1960032"/>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4911" indent="0" algn="ctr">
              <a:buNone/>
              <a:defRPr>
                <a:solidFill>
                  <a:schemeClr val="tx1">
                    <a:tint val="75000"/>
                  </a:schemeClr>
                </a:solidFill>
              </a:defRPr>
            </a:lvl2pPr>
            <a:lvl3pPr marL="909811" indent="0" algn="ctr">
              <a:buNone/>
              <a:defRPr>
                <a:solidFill>
                  <a:schemeClr val="tx1">
                    <a:tint val="75000"/>
                  </a:schemeClr>
                </a:solidFill>
              </a:defRPr>
            </a:lvl3pPr>
            <a:lvl4pPr marL="1364723" indent="0" algn="ctr">
              <a:buNone/>
              <a:defRPr>
                <a:solidFill>
                  <a:schemeClr val="tx1">
                    <a:tint val="75000"/>
                  </a:schemeClr>
                </a:solidFill>
              </a:defRPr>
            </a:lvl4pPr>
            <a:lvl5pPr marL="1819622" indent="0" algn="ctr">
              <a:buNone/>
              <a:defRPr>
                <a:solidFill>
                  <a:schemeClr val="tx1">
                    <a:tint val="75000"/>
                  </a:schemeClr>
                </a:solidFill>
              </a:defRPr>
            </a:lvl5pPr>
            <a:lvl6pPr marL="2274538" indent="0" algn="ctr">
              <a:buNone/>
              <a:defRPr>
                <a:solidFill>
                  <a:schemeClr val="tx1">
                    <a:tint val="75000"/>
                  </a:schemeClr>
                </a:solidFill>
              </a:defRPr>
            </a:lvl6pPr>
            <a:lvl7pPr marL="2729437" indent="0" algn="ctr">
              <a:buNone/>
              <a:defRPr>
                <a:solidFill>
                  <a:schemeClr val="tx1">
                    <a:tint val="75000"/>
                  </a:schemeClr>
                </a:solidFill>
              </a:defRPr>
            </a:lvl7pPr>
            <a:lvl8pPr marL="3184354" indent="0" algn="ctr">
              <a:buNone/>
              <a:defRPr>
                <a:solidFill>
                  <a:schemeClr val="tx1">
                    <a:tint val="75000"/>
                  </a:schemeClr>
                </a:solidFill>
              </a:defRPr>
            </a:lvl8pPr>
            <a:lvl9pPr marL="363925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3C512E-11B0-4C15-AA58-3EEA00A27DC6}" type="datetime1">
              <a:rPr lang="en-US" smtClean="0"/>
              <a:t>7/21/2013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DFD81-C734-4B27-A0BF-5E2F1B113D83}" type="slidenum">
              <a:rPr lang="en-US" smtClean="0"/>
              <a:pPr/>
              <a:t>‹#›</a:t>
            </a:fld>
            <a:endParaRPr lang="en-US"/>
          </a:p>
        </p:txBody>
      </p:sp>
    </p:spTree>
    <p:extLst>
      <p:ext uri="{BB962C8B-B14F-4D97-AF65-F5344CB8AC3E}">
        <p14:creationId xmlns:p14="http://schemas.microsoft.com/office/powerpoint/2010/main" val="1990559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AFA6AE-8934-4910-A1A1-AC3959906EAA}" type="datetime1">
              <a:rPr lang="en-US" smtClean="0"/>
              <a:t>7/21/2013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DFD81-C734-4B27-A0BF-5E2F1B113D83}" type="slidenum">
              <a:rPr lang="en-US" smtClean="0"/>
              <a:pPr/>
              <a:t>‹#›</a:t>
            </a:fld>
            <a:endParaRPr lang="en-US"/>
          </a:p>
        </p:txBody>
      </p:sp>
    </p:spTree>
    <p:extLst>
      <p:ext uri="{BB962C8B-B14F-4D97-AF65-F5344CB8AC3E}">
        <p14:creationId xmlns:p14="http://schemas.microsoft.com/office/powerpoint/2010/main" val="13169417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3204" y="366918"/>
            <a:ext cx="1542317" cy="780168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562" y="366918"/>
            <a:ext cx="4454769" cy="780168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CCF906-6E08-4196-A399-E2D9FA8DFA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66949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724" y="2839861"/>
            <a:ext cx="5828567" cy="1961444"/>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9455" y="5182316"/>
            <a:ext cx="4799135" cy="2335389"/>
          </a:xfrm>
        </p:spPr>
        <p:txBody>
          <a:bodyPr/>
          <a:lstStyle>
            <a:lvl1pPr marL="0" indent="0" algn="ctr">
              <a:buNone/>
              <a:defRPr/>
            </a:lvl1pPr>
            <a:lvl2pPr marL="515446" indent="0" algn="ctr">
              <a:buNone/>
              <a:defRPr/>
            </a:lvl2pPr>
            <a:lvl3pPr marL="1030920" indent="0" algn="ctr">
              <a:buNone/>
              <a:defRPr/>
            </a:lvl3pPr>
            <a:lvl4pPr marL="1546380" indent="0" algn="ctr">
              <a:buNone/>
              <a:defRPr/>
            </a:lvl4pPr>
            <a:lvl5pPr marL="2061840" indent="0" algn="ctr">
              <a:buNone/>
              <a:defRPr/>
            </a:lvl5pPr>
            <a:lvl6pPr marL="2577303" indent="0" algn="ctr">
              <a:buNone/>
              <a:defRPr/>
            </a:lvl6pPr>
            <a:lvl7pPr marL="3092759" indent="0" algn="ctr">
              <a:buNone/>
              <a:defRPr/>
            </a:lvl7pPr>
            <a:lvl8pPr marL="3608224" indent="0" algn="ctr">
              <a:buNone/>
              <a:defRPr/>
            </a:lvl8pPr>
            <a:lvl9pPr marL="4123683"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F26E2C-0B1E-4F70-B2CE-71F2F851E9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41466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3699173-49EB-437F-BBC0-A4F72C095A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4991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2193" y="5875515"/>
            <a:ext cx="5828567" cy="1816806"/>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542193" y="3875265"/>
            <a:ext cx="5828567" cy="2000251"/>
          </a:xfrm>
        </p:spPr>
        <p:txBody>
          <a:bodyPr anchor="b"/>
          <a:lstStyle>
            <a:lvl1pPr marL="0" indent="0">
              <a:buNone/>
              <a:defRPr sz="2300"/>
            </a:lvl1pPr>
            <a:lvl2pPr marL="515446" indent="0">
              <a:buNone/>
              <a:defRPr sz="2000"/>
            </a:lvl2pPr>
            <a:lvl3pPr marL="1030920" indent="0">
              <a:buNone/>
              <a:defRPr sz="1800"/>
            </a:lvl3pPr>
            <a:lvl4pPr marL="1546380" indent="0">
              <a:buNone/>
              <a:defRPr sz="1600"/>
            </a:lvl4pPr>
            <a:lvl5pPr marL="2061840" indent="0">
              <a:buNone/>
              <a:defRPr sz="1600"/>
            </a:lvl5pPr>
            <a:lvl6pPr marL="2577303" indent="0">
              <a:buNone/>
              <a:defRPr sz="1600"/>
            </a:lvl6pPr>
            <a:lvl7pPr marL="3092759" indent="0">
              <a:buNone/>
              <a:defRPr sz="1600"/>
            </a:lvl7pPr>
            <a:lvl8pPr marL="3608224" indent="0">
              <a:buNone/>
              <a:defRPr sz="1600"/>
            </a:lvl8pPr>
            <a:lvl9pPr marL="4123683"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350B1B6-1547-4FF9-9C76-719F5623B66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511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541" y="2134308"/>
            <a:ext cx="2998543" cy="6034264"/>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516924" y="2134308"/>
            <a:ext cx="2998544" cy="6034264"/>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A7BE76B-CB55-481B-8ECC-B25432E5B6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78534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541" y="2046111"/>
            <a:ext cx="3029683" cy="853722"/>
          </a:xfrm>
        </p:spPr>
        <p:txBody>
          <a:bodyPr anchor="b"/>
          <a:lstStyle>
            <a:lvl1pPr marL="0" indent="0">
              <a:buNone/>
              <a:defRPr sz="2700" b="1"/>
            </a:lvl1pPr>
            <a:lvl2pPr marL="515446" indent="0">
              <a:buNone/>
              <a:defRPr sz="2300" b="1"/>
            </a:lvl2pPr>
            <a:lvl3pPr marL="1030920" indent="0">
              <a:buNone/>
              <a:defRPr sz="2000" b="1"/>
            </a:lvl3pPr>
            <a:lvl4pPr marL="1546380" indent="0">
              <a:buNone/>
              <a:defRPr sz="1800" b="1"/>
            </a:lvl4pPr>
            <a:lvl5pPr marL="2061840" indent="0">
              <a:buNone/>
              <a:defRPr sz="1800" b="1"/>
            </a:lvl5pPr>
            <a:lvl6pPr marL="2577303" indent="0">
              <a:buNone/>
              <a:defRPr sz="1800" b="1"/>
            </a:lvl6pPr>
            <a:lvl7pPr marL="3092759" indent="0">
              <a:buNone/>
              <a:defRPr sz="1800" b="1"/>
            </a:lvl7pPr>
            <a:lvl8pPr marL="3608224" indent="0">
              <a:buNone/>
              <a:defRPr sz="1800" b="1"/>
            </a:lvl8pPr>
            <a:lvl9pPr marL="4123683"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342541" y="2899841"/>
            <a:ext cx="3029683" cy="5268737"/>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952" y="2046111"/>
            <a:ext cx="3031515" cy="853722"/>
          </a:xfrm>
        </p:spPr>
        <p:txBody>
          <a:bodyPr anchor="b"/>
          <a:lstStyle>
            <a:lvl1pPr marL="0" indent="0">
              <a:buNone/>
              <a:defRPr sz="2700" b="1"/>
            </a:lvl1pPr>
            <a:lvl2pPr marL="515446" indent="0">
              <a:buNone/>
              <a:defRPr sz="2300" b="1"/>
            </a:lvl2pPr>
            <a:lvl3pPr marL="1030920" indent="0">
              <a:buNone/>
              <a:defRPr sz="2000" b="1"/>
            </a:lvl3pPr>
            <a:lvl4pPr marL="1546380" indent="0">
              <a:buNone/>
              <a:defRPr sz="1800" b="1"/>
            </a:lvl4pPr>
            <a:lvl5pPr marL="2061840" indent="0">
              <a:buNone/>
              <a:defRPr sz="1800" b="1"/>
            </a:lvl5pPr>
            <a:lvl6pPr marL="2577303" indent="0">
              <a:buNone/>
              <a:defRPr sz="1800" b="1"/>
            </a:lvl6pPr>
            <a:lvl7pPr marL="3092759" indent="0">
              <a:buNone/>
              <a:defRPr sz="1800" b="1"/>
            </a:lvl7pPr>
            <a:lvl8pPr marL="3608224" indent="0">
              <a:buNone/>
              <a:defRPr sz="1800" b="1"/>
            </a:lvl8pPr>
            <a:lvl9pPr marL="4123683"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3483952" y="2899841"/>
            <a:ext cx="3031515" cy="5268737"/>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6358C6C-F1A3-4E17-BC32-ABA42AB391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85808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04ADBF1-60D1-41AD-928B-6AD08E1C6B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60595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4C7E962-E1AA-4595-B843-AA9D512BD2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06473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534" y="363362"/>
            <a:ext cx="2256692" cy="1550459"/>
          </a:xfrm>
        </p:spPr>
        <p:txBody>
          <a:bodyPr anchor="b"/>
          <a:lstStyle>
            <a:lvl1pPr algn="l">
              <a:defRPr sz="2300" b="1"/>
            </a:lvl1pPr>
          </a:lstStyle>
          <a:p>
            <a:r>
              <a:rPr lang="en-US" smtClean="0"/>
              <a:t>Click to edit Master title style</a:t>
            </a:r>
            <a:endParaRPr lang="en-US"/>
          </a:p>
        </p:txBody>
      </p:sp>
      <p:sp>
        <p:nvSpPr>
          <p:cNvPr id="3" name="Content Placeholder 2"/>
          <p:cNvSpPr>
            <a:spLocks noGrp="1"/>
          </p:cNvSpPr>
          <p:nvPr>
            <p:ph idx="1"/>
          </p:nvPr>
        </p:nvSpPr>
        <p:spPr>
          <a:xfrm>
            <a:off x="2681677" y="363383"/>
            <a:ext cx="3833813" cy="7805209"/>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534" y="1913824"/>
            <a:ext cx="2256692" cy="6254751"/>
          </a:xfrm>
        </p:spPr>
        <p:txBody>
          <a:bodyPr/>
          <a:lstStyle>
            <a:lvl1pPr marL="0" indent="0">
              <a:buNone/>
              <a:defRPr sz="1600"/>
            </a:lvl1pPr>
            <a:lvl2pPr marL="515446" indent="0">
              <a:buNone/>
              <a:defRPr sz="1400"/>
            </a:lvl2pPr>
            <a:lvl3pPr marL="1030920" indent="0">
              <a:buNone/>
              <a:defRPr sz="1100"/>
            </a:lvl3pPr>
            <a:lvl4pPr marL="1546380" indent="0">
              <a:buNone/>
              <a:defRPr sz="1000"/>
            </a:lvl4pPr>
            <a:lvl5pPr marL="2061840" indent="0">
              <a:buNone/>
              <a:defRPr sz="1000"/>
            </a:lvl5pPr>
            <a:lvl6pPr marL="2577303" indent="0">
              <a:buNone/>
              <a:defRPr sz="1000"/>
            </a:lvl6pPr>
            <a:lvl7pPr marL="3092759" indent="0">
              <a:buNone/>
              <a:defRPr sz="1000"/>
            </a:lvl7pPr>
            <a:lvl8pPr marL="3608224" indent="0">
              <a:buNone/>
              <a:defRPr sz="1000"/>
            </a:lvl8pPr>
            <a:lvl9pPr marL="412368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DD688B8-B488-4B04-B138-E07D7C5735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04132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494" y="6401154"/>
            <a:ext cx="4114067" cy="754944"/>
          </a:xfrm>
        </p:spPr>
        <p:txBody>
          <a:bodyPr anchor="b"/>
          <a:lstStyle>
            <a:lvl1pPr algn="l">
              <a:defRPr sz="2300" b="1"/>
            </a:lvl1pPr>
          </a:lstStyle>
          <a:p>
            <a:r>
              <a:rPr lang="en-US" smtClean="0"/>
              <a:t>Click to edit Master title style</a:t>
            </a:r>
            <a:endParaRPr lang="en-US"/>
          </a:p>
        </p:txBody>
      </p:sp>
      <p:sp>
        <p:nvSpPr>
          <p:cNvPr id="3" name="Picture Placeholder 2"/>
          <p:cNvSpPr>
            <a:spLocks noGrp="1"/>
          </p:cNvSpPr>
          <p:nvPr>
            <p:ph type="pic" idx="1"/>
          </p:nvPr>
        </p:nvSpPr>
        <p:spPr>
          <a:xfrm>
            <a:off x="1344494" y="816692"/>
            <a:ext cx="4114067" cy="5487458"/>
          </a:xfrm>
        </p:spPr>
        <p:txBody>
          <a:bodyPr/>
          <a:lstStyle>
            <a:lvl1pPr marL="0" indent="0">
              <a:buNone/>
              <a:defRPr sz="3600"/>
            </a:lvl1pPr>
            <a:lvl2pPr marL="515446" indent="0">
              <a:buNone/>
              <a:defRPr sz="3200"/>
            </a:lvl2pPr>
            <a:lvl3pPr marL="1030920" indent="0">
              <a:buNone/>
              <a:defRPr sz="2700"/>
            </a:lvl3pPr>
            <a:lvl4pPr marL="1546380" indent="0">
              <a:buNone/>
              <a:defRPr sz="2300"/>
            </a:lvl4pPr>
            <a:lvl5pPr marL="2061840" indent="0">
              <a:buNone/>
              <a:defRPr sz="2300"/>
            </a:lvl5pPr>
            <a:lvl6pPr marL="2577303" indent="0">
              <a:buNone/>
              <a:defRPr sz="2300"/>
            </a:lvl6pPr>
            <a:lvl7pPr marL="3092759" indent="0">
              <a:buNone/>
              <a:defRPr sz="2300"/>
            </a:lvl7pPr>
            <a:lvl8pPr marL="3608224" indent="0">
              <a:buNone/>
              <a:defRPr sz="2300"/>
            </a:lvl8pPr>
            <a:lvl9pPr marL="4123683" indent="0">
              <a:buNone/>
              <a:defRPr sz="2300"/>
            </a:lvl9pPr>
          </a:lstStyle>
          <a:p>
            <a:endParaRPr lang="en-US"/>
          </a:p>
        </p:txBody>
      </p:sp>
      <p:sp>
        <p:nvSpPr>
          <p:cNvPr id="4" name="Text Placeholder 3"/>
          <p:cNvSpPr>
            <a:spLocks noGrp="1"/>
          </p:cNvSpPr>
          <p:nvPr>
            <p:ph type="body" sz="half" idx="2"/>
          </p:nvPr>
        </p:nvSpPr>
        <p:spPr>
          <a:xfrm>
            <a:off x="1344494" y="7156098"/>
            <a:ext cx="4114067" cy="1074208"/>
          </a:xfrm>
        </p:spPr>
        <p:txBody>
          <a:bodyPr/>
          <a:lstStyle>
            <a:lvl1pPr marL="0" indent="0">
              <a:buNone/>
              <a:defRPr sz="1600"/>
            </a:lvl1pPr>
            <a:lvl2pPr marL="515446" indent="0">
              <a:buNone/>
              <a:defRPr sz="1400"/>
            </a:lvl2pPr>
            <a:lvl3pPr marL="1030920" indent="0">
              <a:buNone/>
              <a:defRPr sz="1100"/>
            </a:lvl3pPr>
            <a:lvl4pPr marL="1546380" indent="0">
              <a:buNone/>
              <a:defRPr sz="1000"/>
            </a:lvl4pPr>
            <a:lvl5pPr marL="2061840" indent="0">
              <a:buNone/>
              <a:defRPr sz="1000"/>
            </a:lvl5pPr>
            <a:lvl6pPr marL="2577303" indent="0">
              <a:buNone/>
              <a:defRPr sz="1000"/>
            </a:lvl6pPr>
            <a:lvl7pPr marL="3092759" indent="0">
              <a:buNone/>
              <a:defRPr sz="1000"/>
            </a:lvl7pPr>
            <a:lvl8pPr marL="3608224" indent="0">
              <a:buNone/>
              <a:defRPr sz="1000"/>
            </a:lvl8pPr>
            <a:lvl9pPr marL="412368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726069C-477C-4ADB-9AC0-4AF2F16940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3989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225"/>
            <a:ext cx="1543050" cy="780203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66225"/>
            <a:ext cx="4514850" cy="780203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C326B-2535-4A58-9457-686D4DB00E10}" type="datetime1">
              <a:rPr lang="en-US" smtClean="0"/>
              <a:t>7/21/2013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DFD81-C734-4B27-A0BF-5E2F1B113D83}" type="slidenum">
              <a:rPr lang="en-US" smtClean="0"/>
              <a:pPr/>
              <a:t>‹#›</a:t>
            </a:fld>
            <a:endParaRPr lang="en-US"/>
          </a:p>
        </p:txBody>
      </p:sp>
    </p:spTree>
    <p:extLst>
      <p:ext uri="{BB962C8B-B14F-4D97-AF65-F5344CB8AC3E}">
        <p14:creationId xmlns:p14="http://schemas.microsoft.com/office/powerpoint/2010/main" val="21000918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80B356E-D49A-4C9C-8A81-061B307F45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10321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3150" y="366899"/>
            <a:ext cx="1542317" cy="780168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534" y="366899"/>
            <a:ext cx="4454769" cy="780168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11AEE27-3516-4C3C-8738-1D01D9B79A5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02981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3677" y="2840798"/>
            <a:ext cx="5830661" cy="1960145"/>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9041" y="5181935"/>
            <a:ext cx="4799920" cy="2336132"/>
          </a:xfrm>
        </p:spPr>
        <p:txBody>
          <a:bodyPr/>
          <a:lstStyle>
            <a:lvl1pPr marL="0" indent="0" algn="ctr">
              <a:buNone/>
              <a:defRPr/>
            </a:lvl1pPr>
            <a:lvl2pPr marL="484552" indent="0" algn="ctr">
              <a:buNone/>
              <a:defRPr/>
            </a:lvl2pPr>
            <a:lvl3pPr marL="969105" indent="0" algn="ctr">
              <a:buNone/>
              <a:defRPr/>
            </a:lvl3pPr>
            <a:lvl4pPr marL="1453657" indent="0" algn="ctr">
              <a:buNone/>
              <a:defRPr/>
            </a:lvl4pPr>
            <a:lvl5pPr marL="1938213" indent="0" algn="ctr">
              <a:buNone/>
              <a:defRPr/>
            </a:lvl5pPr>
            <a:lvl6pPr marL="2422765" indent="0" algn="ctr">
              <a:buNone/>
              <a:defRPr/>
            </a:lvl6pPr>
            <a:lvl7pPr marL="2907316" indent="0" algn="ctr">
              <a:buNone/>
              <a:defRPr/>
            </a:lvl7pPr>
            <a:lvl8pPr marL="3391868" indent="0" algn="ctr">
              <a:buNone/>
              <a:defRPr/>
            </a:lvl8pPr>
            <a:lvl9pPr marL="387642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DC6985-7D42-4FD7-B483-E523FD6639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6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E289FF-15E7-4C9D-8538-5E2776CD25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70281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2585" y="5875433"/>
            <a:ext cx="5828959" cy="1816435"/>
          </a:xfrm>
        </p:spPr>
        <p:txBody>
          <a:bodyPr anchor="t"/>
          <a:lstStyle>
            <a:lvl1pPr algn="l">
              <a:defRPr sz="4200" b="1" cap="all"/>
            </a:lvl1pPr>
          </a:lstStyle>
          <a:p>
            <a:r>
              <a:rPr lang="en-US" smtClean="0"/>
              <a:t>Click to edit Master title style</a:t>
            </a:r>
            <a:endParaRPr lang="en-US"/>
          </a:p>
        </p:txBody>
      </p:sp>
      <p:sp>
        <p:nvSpPr>
          <p:cNvPr id="3" name="Text Placeholder 2"/>
          <p:cNvSpPr>
            <a:spLocks noGrp="1"/>
          </p:cNvSpPr>
          <p:nvPr>
            <p:ph type="body" idx="1"/>
          </p:nvPr>
        </p:nvSpPr>
        <p:spPr>
          <a:xfrm>
            <a:off x="542585" y="3875184"/>
            <a:ext cx="5828959" cy="2000249"/>
          </a:xfrm>
        </p:spPr>
        <p:txBody>
          <a:bodyPr anchor="b"/>
          <a:lstStyle>
            <a:lvl1pPr marL="0" indent="0">
              <a:buNone/>
              <a:defRPr sz="2100"/>
            </a:lvl1pPr>
            <a:lvl2pPr marL="484552" indent="0">
              <a:buNone/>
              <a:defRPr sz="1900"/>
            </a:lvl2pPr>
            <a:lvl3pPr marL="969105" indent="0">
              <a:buNone/>
              <a:defRPr sz="1700"/>
            </a:lvl3pPr>
            <a:lvl4pPr marL="1453657" indent="0">
              <a:buNone/>
              <a:defRPr sz="1500"/>
            </a:lvl4pPr>
            <a:lvl5pPr marL="1938213" indent="0">
              <a:buNone/>
              <a:defRPr sz="1500"/>
            </a:lvl5pPr>
            <a:lvl6pPr marL="2422765" indent="0">
              <a:buNone/>
              <a:defRPr sz="1500"/>
            </a:lvl6pPr>
            <a:lvl7pPr marL="2907316" indent="0">
              <a:buNone/>
              <a:defRPr sz="1500"/>
            </a:lvl7pPr>
            <a:lvl8pPr marL="3391868" indent="0">
              <a:buNone/>
              <a:defRPr sz="1500"/>
            </a:lvl8pPr>
            <a:lvl9pPr marL="3876423"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022F17-620D-4DEB-98C8-69EC46A08B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73120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3593" y="2133945"/>
            <a:ext cx="3003777" cy="6034171"/>
          </a:xfrm>
        </p:spPr>
        <p:txBody>
          <a:bodyPr/>
          <a:lstStyle>
            <a:lvl1pPr>
              <a:defRPr sz="30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510655" y="2133945"/>
            <a:ext cx="3003777" cy="6034171"/>
          </a:xfrm>
        </p:spPr>
        <p:txBody>
          <a:bodyPr/>
          <a:lstStyle>
            <a:lvl1pPr>
              <a:defRPr sz="30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B07974-41EE-4003-81D0-A6482E56D5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135999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3580" y="2047052"/>
            <a:ext cx="3029291" cy="852237"/>
          </a:xfrm>
        </p:spPr>
        <p:txBody>
          <a:bodyPr anchor="b"/>
          <a:lstStyle>
            <a:lvl1pPr marL="0" indent="0">
              <a:buNone/>
              <a:defRPr sz="2500" b="1"/>
            </a:lvl1pPr>
            <a:lvl2pPr marL="484552" indent="0">
              <a:buNone/>
              <a:defRPr sz="2100" b="1"/>
            </a:lvl2pPr>
            <a:lvl3pPr marL="969105" indent="0">
              <a:buNone/>
              <a:defRPr sz="1900" b="1"/>
            </a:lvl3pPr>
            <a:lvl4pPr marL="1453657" indent="0">
              <a:buNone/>
              <a:defRPr sz="1700" b="1"/>
            </a:lvl4pPr>
            <a:lvl5pPr marL="1938213" indent="0">
              <a:buNone/>
              <a:defRPr sz="1700" b="1"/>
            </a:lvl5pPr>
            <a:lvl6pPr marL="2422765" indent="0">
              <a:buNone/>
              <a:defRPr sz="1700" b="1"/>
            </a:lvl6pPr>
            <a:lvl7pPr marL="2907316" indent="0">
              <a:buNone/>
              <a:defRPr sz="1700" b="1"/>
            </a:lvl7pPr>
            <a:lvl8pPr marL="3391868" indent="0">
              <a:buNone/>
              <a:defRPr sz="1700" b="1"/>
            </a:lvl8pPr>
            <a:lvl9pPr marL="3876423"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343580" y="2899287"/>
            <a:ext cx="3029291" cy="5268828"/>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441" y="2047052"/>
            <a:ext cx="3030991" cy="852237"/>
          </a:xfrm>
        </p:spPr>
        <p:txBody>
          <a:bodyPr anchor="b"/>
          <a:lstStyle>
            <a:lvl1pPr marL="0" indent="0">
              <a:buNone/>
              <a:defRPr sz="2500" b="1"/>
            </a:lvl1pPr>
            <a:lvl2pPr marL="484552" indent="0">
              <a:buNone/>
              <a:defRPr sz="2100" b="1"/>
            </a:lvl2pPr>
            <a:lvl3pPr marL="969105" indent="0">
              <a:buNone/>
              <a:defRPr sz="1900" b="1"/>
            </a:lvl3pPr>
            <a:lvl4pPr marL="1453657" indent="0">
              <a:buNone/>
              <a:defRPr sz="1700" b="1"/>
            </a:lvl4pPr>
            <a:lvl5pPr marL="1938213" indent="0">
              <a:buNone/>
              <a:defRPr sz="1700" b="1"/>
            </a:lvl5pPr>
            <a:lvl6pPr marL="2422765" indent="0">
              <a:buNone/>
              <a:defRPr sz="1700" b="1"/>
            </a:lvl6pPr>
            <a:lvl7pPr marL="2907316" indent="0">
              <a:buNone/>
              <a:defRPr sz="1700" b="1"/>
            </a:lvl7pPr>
            <a:lvl8pPr marL="3391868" indent="0">
              <a:buNone/>
              <a:defRPr sz="1700" b="1"/>
            </a:lvl8pPr>
            <a:lvl9pPr marL="3876423"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3483441" y="2899287"/>
            <a:ext cx="3030991" cy="5268828"/>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E2A90FD-17F0-486F-AA93-629A3B778F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94166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E63DBA-EE34-4315-A2F6-260F4B5A22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9969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50D7E77-F563-48E3-9FCD-C7F4F0B599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66592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3583" y="364290"/>
            <a:ext cx="2255384" cy="1549066"/>
          </a:xfrm>
        </p:spPr>
        <p:txBody>
          <a:bodyPr anchor="b"/>
          <a:lstStyle>
            <a:lvl1pPr algn="l">
              <a:defRPr sz="2100" b="1"/>
            </a:lvl1pPr>
          </a:lstStyle>
          <a:p>
            <a:r>
              <a:rPr lang="en-US" smtClean="0"/>
              <a:t>Click to edit Master title style</a:t>
            </a:r>
            <a:endParaRPr lang="en-US"/>
          </a:p>
        </p:txBody>
      </p:sp>
      <p:sp>
        <p:nvSpPr>
          <p:cNvPr id="3" name="Content Placeholder 2"/>
          <p:cNvSpPr>
            <a:spLocks noGrp="1"/>
          </p:cNvSpPr>
          <p:nvPr>
            <p:ph idx="1"/>
          </p:nvPr>
        </p:nvSpPr>
        <p:spPr>
          <a:xfrm>
            <a:off x="2680608" y="364292"/>
            <a:ext cx="3833813" cy="7803816"/>
          </a:xfrm>
        </p:spPr>
        <p:txBody>
          <a:bodyPr/>
          <a:lstStyle>
            <a:lvl1pPr>
              <a:defRPr sz="3400"/>
            </a:lvl1pPr>
            <a:lvl2pPr>
              <a:defRPr sz="30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3583" y="1913356"/>
            <a:ext cx="2255384" cy="6254749"/>
          </a:xfrm>
        </p:spPr>
        <p:txBody>
          <a:bodyPr/>
          <a:lstStyle>
            <a:lvl1pPr marL="0" indent="0">
              <a:buNone/>
              <a:defRPr sz="1500"/>
            </a:lvl1pPr>
            <a:lvl2pPr marL="484552" indent="0">
              <a:buNone/>
              <a:defRPr sz="1300"/>
            </a:lvl2pPr>
            <a:lvl3pPr marL="969105" indent="0">
              <a:buNone/>
              <a:defRPr sz="1100"/>
            </a:lvl3pPr>
            <a:lvl4pPr marL="1453657" indent="0">
              <a:buNone/>
              <a:defRPr sz="1000"/>
            </a:lvl4pPr>
            <a:lvl5pPr marL="1938213" indent="0">
              <a:buNone/>
              <a:defRPr sz="1000"/>
            </a:lvl5pPr>
            <a:lvl6pPr marL="2422765" indent="0">
              <a:buNone/>
              <a:defRPr sz="1000"/>
            </a:lvl6pPr>
            <a:lvl7pPr marL="2907316" indent="0">
              <a:buNone/>
              <a:defRPr sz="1000"/>
            </a:lvl7pPr>
            <a:lvl8pPr marL="3391868" indent="0">
              <a:buNone/>
              <a:defRPr sz="1000"/>
            </a:lvl8pPr>
            <a:lvl9pPr marL="3876423"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870FB6-A237-4CA3-8D19-F02E5C6250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912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141"/>
            <a:ext cx="5829300" cy="196056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lvl1pPr>
            <a:lvl2pPr marL="455032" indent="0" algn="ctr">
              <a:buNone/>
              <a:defRPr/>
            </a:lvl2pPr>
            <a:lvl3pPr marL="910055" indent="0" algn="ctr">
              <a:buNone/>
              <a:defRPr/>
            </a:lvl3pPr>
            <a:lvl4pPr marL="1365090" indent="0" algn="ctr">
              <a:buNone/>
              <a:defRPr/>
            </a:lvl4pPr>
            <a:lvl5pPr marL="1820109" indent="0" algn="ctr">
              <a:buNone/>
              <a:defRPr/>
            </a:lvl5pPr>
            <a:lvl6pPr marL="2275141" indent="0" algn="ctr">
              <a:buNone/>
              <a:defRPr/>
            </a:lvl6pPr>
            <a:lvl7pPr marL="2730164" indent="0" algn="ctr">
              <a:buNone/>
              <a:defRPr/>
            </a:lvl7pPr>
            <a:lvl8pPr marL="3185194" indent="0" algn="ctr">
              <a:buNone/>
              <a:defRPr/>
            </a:lvl8pPr>
            <a:lvl9pPr marL="3640217"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326F0D4-7D63-4625-8CE1-B8533563E06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587645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3705" y="6400137"/>
            <a:ext cx="4116161" cy="756987"/>
          </a:xfrm>
        </p:spPr>
        <p:txBody>
          <a:bodyPr anchor="b"/>
          <a:lstStyle>
            <a:lvl1pPr algn="l">
              <a:defRPr sz="2100" b="1"/>
            </a:lvl1pPr>
          </a:lstStyle>
          <a:p>
            <a:r>
              <a:rPr lang="en-US" smtClean="0"/>
              <a:t>Click to edit Master title style</a:t>
            </a:r>
            <a:endParaRPr lang="en-US"/>
          </a:p>
        </p:txBody>
      </p:sp>
      <p:sp>
        <p:nvSpPr>
          <p:cNvPr id="3" name="Picture Placeholder 2"/>
          <p:cNvSpPr>
            <a:spLocks noGrp="1"/>
          </p:cNvSpPr>
          <p:nvPr>
            <p:ph type="pic" idx="1"/>
          </p:nvPr>
        </p:nvSpPr>
        <p:spPr>
          <a:xfrm>
            <a:off x="1343705" y="817145"/>
            <a:ext cx="4116161" cy="5486065"/>
          </a:xfrm>
        </p:spPr>
        <p:txBody>
          <a:bodyPr/>
          <a:lstStyle>
            <a:lvl1pPr marL="0" indent="0">
              <a:buNone/>
              <a:defRPr sz="3400"/>
            </a:lvl1pPr>
            <a:lvl2pPr marL="484552" indent="0">
              <a:buNone/>
              <a:defRPr sz="3000"/>
            </a:lvl2pPr>
            <a:lvl3pPr marL="969105" indent="0">
              <a:buNone/>
              <a:defRPr sz="2500"/>
            </a:lvl3pPr>
            <a:lvl4pPr marL="1453657" indent="0">
              <a:buNone/>
              <a:defRPr sz="2100"/>
            </a:lvl4pPr>
            <a:lvl5pPr marL="1938213" indent="0">
              <a:buNone/>
              <a:defRPr sz="2100"/>
            </a:lvl5pPr>
            <a:lvl6pPr marL="2422765" indent="0">
              <a:buNone/>
              <a:defRPr sz="2100"/>
            </a:lvl6pPr>
            <a:lvl7pPr marL="2907316" indent="0">
              <a:buNone/>
              <a:defRPr sz="2100"/>
            </a:lvl7pPr>
            <a:lvl8pPr marL="3391868" indent="0">
              <a:buNone/>
              <a:defRPr sz="2100"/>
            </a:lvl8pPr>
            <a:lvl9pPr marL="3876423" indent="0">
              <a:buNone/>
              <a:defRPr sz="2100"/>
            </a:lvl9pPr>
          </a:lstStyle>
          <a:p>
            <a:pPr lvl="0"/>
            <a:endParaRPr lang="en-US" noProof="0" smtClean="0"/>
          </a:p>
        </p:txBody>
      </p:sp>
      <p:sp>
        <p:nvSpPr>
          <p:cNvPr id="4" name="Text Placeholder 3"/>
          <p:cNvSpPr>
            <a:spLocks noGrp="1"/>
          </p:cNvSpPr>
          <p:nvPr>
            <p:ph type="body" sz="half" idx="2"/>
          </p:nvPr>
        </p:nvSpPr>
        <p:spPr>
          <a:xfrm>
            <a:off x="1343705" y="7157119"/>
            <a:ext cx="4116161" cy="1072816"/>
          </a:xfrm>
        </p:spPr>
        <p:txBody>
          <a:bodyPr/>
          <a:lstStyle>
            <a:lvl1pPr marL="0" indent="0">
              <a:buNone/>
              <a:defRPr sz="1500"/>
            </a:lvl1pPr>
            <a:lvl2pPr marL="484552" indent="0">
              <a:buNone/>
              <a:defRPr sz="1300"/>
            </a:lvl2pPr>
            <a:lvl3pPr marL="969105" indent="0">
              <a:buNone/>
              <a:defRPr sz="1100"/>
            </a:lvl3pPr>
            <a:lvl4pPr marL="1453657" indent="0">
              <a:buNone/>
              <a:defRPr sz="1000"/>
            </a:lvl4pPr>
            <a:lvl5pPr marL="1938213" indent="0">
              <a:buNone/>
              <a:defRPr sz="1000"/>
            </a:lvl5pPr>
            <a:lvl6pPr marL="2422765" indent="0">
              <a:buNone/>
              <a:defRPr sz="1000"/>
            </a:lvl6pPr>
            <a:lvl7pPr marL="2907316" indent="0">
              <a:buNone/>
              <a:defRPr sz="1000"/>
            </a:lvl7pPr>
            <a:lvl8pPr marL="3391868" indent="0">
              <a:buNone/>
              <a:defRPr sz="1000"/>
            </a:lvl8pPr>
            <a:lvl9pPr marL="3876423"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346AF2-DED2-466F-ADE1-CCE6DD1C9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03086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1E8F4D-AF93-40DF-8D35-B378A9DD2A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64697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1718" y="365968"/>
            <a:ext cx="1542709" cy="78021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3580" y="365968"/>
            <a:ext cx="4464844" cy="78021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6F25AA-AC8F-431B-9715-DD0126090C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28307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3670" y="2840790"/>
            <a:ext cx="5830661" cy="1960145"/>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9041" y="5181935"/>
            <a:ext cx="4799920" cy="2336132"/>
          </a:xfrm>
        </p:spPr>
        <p:txBody>
          <a:bodyPr/>
          <a:lstStyle>
            <a:lvl1pPr marL="0" indent="0" algn="ctr">
              <a:buNone/>
              <a:defRPr/>
            </a:lvl1pPr>
            <a:lvl2pPr marL="484906" indent="0" algn="ctr">
              <a:buNone/>
              <a:defRPr/>
            </a:lvl2pPr>
            <a:lvl3pPr marL="969813" indent="0" algn="ctr">
              <a:buNone/>
              <a:defRPr/>
            </a:lvl3pPr>
            <a:lvl4pPr marL="1454719" indent="0" algn="ctr">
              <a:buNone/>
              <a:defRPr/>
            </a:lvl4pPr>
            <a:lvl5pPr marL="1939625" indent="0" algn="ctr">
              <a:buNone/>
              <a:defRPr/>
            </a:lvl5pPr>
            <a:lvl6pPr marL="2424532" indent="0" algn="ctr">
              <a:buNone/>
              <a:defRPr/>
            </a:lvl6pPr>
            <a:lvl7pPr marL="2909438" indent="0" algn="ctr">
              <a:buNone/>
              <a:defRPr/>
            </a:lvl7pPr>
            <a:lvl8pPr marL="3394344" indent="0" algn="ctr">
              <a:buNone/>
              <a:defRPr/>
            </a:lvl8pPr>
            <a:lvl9pPr marL="387925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DC6985-7D42-4FD7-B483-E523FD6639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9619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E289FF-15E7-4C9D-8538-5E2776CD25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194059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2585" y="5875421"/>
            <a:ext cx="5828959" cy="1816435"/>
          </a:xfrm>
        </p:spPr>
        <p:txBody>
          <a:bodyPr anchor="t"/>
          <a:lstStyle>
            <a:lvl1pPr algn="l">
              <a:defRPr sz="4200" b="1" cap="all"/>
            </a:lvl1pPr>
          </a:lstStyle>
          <a:p>
            <a:r>
              <a:rPr lang="en-US" smtClean="0"/>
              <a:t>Click to edit Master title style</a:t>
            </a:r>
            <a:endParaRPr lang="en-US"/>
          </a:p>
        </p:txBody>
      </p:sp>
      <p:sp>
        <p:nvSpPr>
          <p:cNvPr id="3" name="Text Placeholder 2"/>
          <p:cNvSpPr>
            <a:spLocks noGrp="1"/>
          </p:cNvSpPr>
          <p:nvPr>
            <p:ph type="body" idx="1"/>
          </p:nvPr>
        </p:nvSpPr>
        <p:spPr>
          <a:xfrm>
            <a:off x="542585" y="3875172"/>
            <a:ext cx="5828959" cy="2000249"/>
          </a:xfrm>
        </p:spPr>
        <p:txBody>
          <a:bodyPr anchor="b"/>
          <a:lstStyle>
            <a:lvl1pPr marL="0" indent="0">
              <a:buNone/>
              <a:defRPr sz="2100"/>
            </a:lvl1pPr>
            <a:lvl2pPr marL="484906" indent="0">
              <a:buNone/>
              <a:defRPr sz="1900"/>
            </a:lvl2pPr>
            <a:lvl3pPr marL="969813" indent="0">
              <a:buNone/>
              <a:defRPr sz="1700"/>
            </a:lvl3pPr>
            <a:lvl4pPr marL="1454719" indent="0">
              <a:buNone/>
              <a:defRPr sz="1500"/>
            </a:lvl4pPr>
            <a:lvl5pPr marL="1939625" indent="0">
              <a:buNone/>
              <a:defRPr sz="1500"/>
            </a:lvl5pPr>
            <a:lvl6pPr marL="2424532" indent="0">
              <a:buNone/>
              <a:defRPr sz="1500"/>
            </a:lvl6pPr>
            <a:lvl7pPr marL="2909438" indent="0">
              <a:buNone/>
              <a:defRPr sz="1500"/>
            </a:lvl7pPr>
            <a:lvl8pPr marL="3394344" indent="0">
              <a:buNone/>
              <a:defRPr sz="1500"/>
            </a:lvl8pPr>
            <a:lvl9pPr marL="3879251"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022F17-620D-4DEB-98C8-69EC46A08B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29592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3581" y="2133935"/>
            <a:ext cx="3003777" cy="6034171"/>
          </a:xfrm>
        </p:spPr>
        <p:txBody>
          <a:bodyPr/>
          <a:lstStyle>
            <a:lvl1pPr>
              <a:defRPr sz="30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510643" y="2133935"/>
            <a:ext cx="3003777" cy="6034171"/>
          </a:xfrm>
        </p:spPr>
        <p:txBody>
          <a:bodyPr/>
          <a:lstStyle>
            <a:lvl1pPr>
              <a:defRPr sz="30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B07974-41EE-4003-81D0-A6482E56D5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23920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3580" y="2047040"/>
            <a:ext cx="3029291" cy="852237"/>
          </a:xfrm>
        </p:spPr>
        <p:txBody>
          <a:bodyPr anchor="b"/>
          <a:lstStyle>
            <a:lvl1pPr marL="0" indent="0">
              <a:buNone/>
              <a:defRPr sz="2500" b="1"/>
            </a:lvl1pPr>
            <a:lvl2pPr marL="484906" indent="0">
              <a:buNone/>
              <a:defRPr sz="2100" b="1"/>
            </a:lvl2pPr>
            <a:lvl3pPr marL="969813" indent="0">
              <a:buNone/>
              <a:defRPr sz="1900" b="1"/>
            </a:lvl3pPr>
            <a:lvl4pPr marL="1454719" indent="0">
              <a:buNone/>
              <a:defRPr sz="1700" b="1"/>
            </a:lvl4pPr>
            <a:lvl5pPr marL="1939625" indent="0">
              <a:buNone/>
              <a:defRPr sz="1700" b="1"/>
            </a:lvl5pPr>
            <a:lvl6pPr marL="2424532" indent="0">
              <a:buNone/>
              <a:defRPr sz="1700" b="1"/>
            </a:lvl6pPr>
            <a:lvl7pPr marL="2909438" indent="0">
              <a:buNone/>
              <a:defRPr sz="1700" b="1"/>
            </a:lvl7pPr>
            <a:lvl8pPr marL="3394344" indent="0">
              <a:buNone/>
              <a:defRPr sz="1700" b="1"/>
            </a:lvl8pPr>
            <a:lvl9pPr marL="3879251"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343580" y="2899278"/>
            <a:ext cx="3029291" cy="5268828"/>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429" y="2047040"/>
            <a:ext cx="3030991" cy="852237"/>
          </a:xfrm>
        </p:spPr>
        <p:txBody>
          <a:bodyPr anchor="b"/>
          <a:lstStyle>
            <a:lvl1pPr marL="0" indent="0">
              <a:buNone/>
              <a:defRPr sz="2500" b="1"/>
            </a:lvl1pPr>
            <a:lvl2pPr marL="484906" indent="0">
              <a:buNone/>
              <a:defRPr sz="2100" b="1"/>
            </a:lvl2pPr>
            <a:lvl3pPr marL="969813" indent="0">
              <a:buNone/>
              <a:defRPr sz="1900" b="1"/>
            </a:lvl3pPr>
            <a:lvl4pPr marL="1454719" indent="0">
              <a:buNone/>
              <a:defRPr sz="1700" b="1"/>
            </a:lvl4pPr>
            <a:lvl5pPr marL="1939625" indent="0">
              <a:buNone/>
              <a:defRPr sz="1700" b="1"/>
            </a:lvl5pPr>
            <a:lvl6pPr marL="2424532" indent="0">
              <a:buNone/>
              <a:defRPr sz="1700" b="1"/>
            </a:lvl6pPr>
            <a:lvl7pPr marL="2909438" indent="0">
              <a:buNone/>
              <a:defRPr sz="1700" b="1"/>
            </a:lvl7pPr>
            <a:lvl8pPr marL="3394344" indent="0">
              <a:buNone/>
              <a:defRPr sz="1700" b="1"/>
            </a:lvl8pPr>
            <a:lvl9pPr marL="3879251"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3483429" y="2899278"/>
            <a:ext cx="3030991" cy="5268828"/>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E2A90FD-17F0-486F-AA93-629A3B778F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186878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E63DBA-EE34-4315-A2F6-260F4B5A22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00798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50D7E77-F563-48E3-9FCD-C7F4F0B599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1329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0EDAAA8-8178-45DC-8B65-E2595C710C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682458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3581" y="364290"/>
            <a:ext cx="2255384" cy="1549066"/>
          </a:xfrm>
        </p:spPr>
        <p:txBody>
          <a:bodyPr anchor="b"/>
          <a:lstStyle>
            <a:lvl1pPr algn="l">
              <a:defRPr sz="2100" b="1"/>
            </a:lvl1pPr>
          </a:lstStyle>
          <a:p>
            <a:r>
              <a:rPr lang="en-US" smtClean="0"/>
              <a:t>Click to edit Master title style</a:t>
            </a:r>
            <a:endParaRPr lang="en-US"/>
          </a:p>
        </p:txBody>
      </p:sp>
      <p:sp>
        <p:nvSpPr>
          <p:cNvPr id="3" name="Content Placeholder 2"/>
          <p:cNvSpPr>
            <a:spLocks noGrp="1"/>
          </p:cNvSpPr>
          <p:nvPr>
            <p:ph idx="1"/>
          </p:nvPr>
        </p:nvSpPr>
        <p:spPr>
          <a:xfrm>
            <a:off x="2680607" y="364290"/>
            <a:ext cx="3833813" cy="7803816"/>
          </a:xfrm>
        </p:spPr>
        <p:txBody>
          <a:bodyPr/>
          <a:lstStyle>
            <a:lvl1pPr>
              <a:defRPr sz="3400"/>
            </a:lvl1pPr>
            <a:lvl2pPr>
              <a:defRPr sz="30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3581" y="1913356"/>
            <a:ext cx="2255384" cy="6254749"/>
          </a:xfrm>
        </p:spPr>
        <p:txBody>
          <a:bodyPr/>
          <a:lstStyle>
            <a:lvl1pPr marL="0" indent="0">
              <a:buNone/>
              <a:defRPr sz="1500"/>
            </a:lvl1pPr>
            <a:lvl2pPr marL="484906" indent="0">
              <a:buNone/>
              <a:defRPr sz="1300"/>
            </a:lvl2pPr>
            <a:lvl3pPr marL="969813" indent="0">
              <a:buNone/>
              <a:defRPr sz="1100"/>
            </a:lvl3pPr>
            <a:lvl4pPr marL="1454719" indent="0">
              <a:buNone/>
              <a:defRPr sz="1000"/>
            </a:lvl4pPr>
            <a:lvl5pPr marL="1939625" indent="0">
              <a:buNone/>
              <a:defRPr sz="1000"/>
            </a:lvl5pPr>
            <a:lvl6pPr marL="2424532" indent="0">
              <a:buNone/>
              <a:defRPr sz="1000"/>
            </a:lvl6pPr>
            <a:lvl7pPr marL="2909438" indent="0">
              <a:buNone/>
              <a:defRPr sz="1000"/>
            </a:lvl7pPr>
            <a:lvl8pPr marL="3394344" indent="0">
              <a:buNone/>
              <a:defRPr sz="1000"/>
            </a:lvl8pPr>
            <a:lvl9pPr marL="3879251"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870FB6-A237-4CA3-8D19-F02E5C6250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00642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3705" y="6400132"/>
            <a:ext cx="4116161" cy="756987"/>
          </a:xfrm>
        </p:spPr>
        <p:txBody>
          <a:bodyPr anchor="b"/>
          <a:lstStyle>
            <a:lvl1pPr algn="l">
              <a:defRPr sz="2100" b="1"/>
            </a:lvl1pPr>
          </a:lstStyle>
          <a:p>
            <a:r>
              <a:rPr lang="en-US" smtClean="0"/>
              <a:t>Click to edit Master title style</a:t>
            </a:r>
            <a:endParaRPr lang="en-US"/>
          </a:p>
        </p:txBody>
      </p:sp>
      <p:sp>
        <p:nvSpPr>
          <p:cNvPr id="3" name="Picture Placeholder 2"/>
          <p:cNvSpPr>
            <a:spLocks noGrp="1"/>
          </p:cNvSpPr>
          <p:nvPr>
            <p:ph type="pic" idx="1"/>
          </p:nvPr>
        </p:nvSpPr>
        <p:spPr>
          <a:xfrm>
            <a:off x="1343705" y="817145"/>
            <a:ext cx="4116161" cy="5486065"/>
          </a:xfrm>
        </p:spPr>
        <p:txBody>
          <a:bodyPr/>
          <a:lstStyle>
            <a:lvl1pPr marL="0" indent="0">
              <a:buNone/>
              <a:defRPr sz="3400"/>
            </a:lvl1pPr>
            <a:lvl2pPr marL="484906" indent="0">
              <a:buNone/>
              <a:defRPr sz="3000"/>
            </a:lvl2pPr>
            <a:lvl3pPr marL="969813" indent="0">
              <a:buNone/>
              <a:defRPr sz="2500"/>
            </a:lvl3pPr>
            <a:lvl4pPr marL="1454719" indent="0">
              <a:buNone/>
              <a:defRPr sz="2100"/>
            </a:lvl4pPr>
            <a:lvl5pPr marL="1939625" indent="0">
              <a:buNone/>
              <a:defRPr sz="2100"/>
            </a:lvl5pPr>
            <a:lvl6pPr marL="2424532" indent="0">
              <a:buNone/>
              <a:defRPr sz="2100"/>
            </a:lvl6pPr>
            <a:lvl7pPr marL="2909438" indent="0">
              <a:buNone/>
              <a:defRPr sz="2100"/>
            </a:lvl7pPr>
            <a:lvl8pPr marL="3394344" indent="0">
              <a:buNone/>
              <a:defRPr sz="2100"/>
            </a:lvl8pPr>
            <a:lvl9pPr marL="3879251" indent="0">
              <a:buNone/>
              <a:defRPr sz="2100"/>
            </a:lvl9pPr>
          </a:lstStyle>
          <a:p>
            <a:pPr lvl="0"/>
            <a:endParaRPr lang="en-US" noProof="0" smtClean="0"/>
          </a:p>
        </p:txBody>
      </p:sp>
      <p:sp>
        <p:nvSpPr>
          <p:cNvPr id="4" name="Text Placeholder 3"/>
          <p:cNvSpPr>
            <a:spLocks noGrp="1"/>
          </p:cNvSpPr>
          <p:nvPr>
            <p:ph type="body" sz="half" idx="2"/>
          </p:nvPr>
        </p:nvSpPr>
        <p:spPr>
          <a:xfrm>
            <a:off x="1343705" y="7157119"/>
            <a:ext cx="4116161" cy="1072816"/>
          </a:xfrm>
        </p:spPr>
        <p:txBody>
          <a:bodyPr/>
          <a:lstStyle>
            <a:lvl1pPr marL="0" indent="0">
              <a:buNone/>
              <a:defRPr sz="1500"/>
            </a:lvl1pPr>
            <a:lvl2pPr marL="484906" indent="0">
              <a:buNone/>
              <a:defRPr sz="1300"/>
            </a:lvl2pPr>
            <a:lvl3pPr marL="969813" indent="0">
              <a:buNone/>
              <a:defRPr sz="1100"/>
            </a:lvl3pPr>
            <a:lvl4pPr marL="1454719" indent="0">
              <a:buNone/>
              <a:defRPr sz="1000"/>
            </a:lvl4pPr>
            <a:lvl5pPr marL="1939625" indent="0">
              <a:buNone/>
              <a:defRPr sz="1000"/>
            </a:lvl5pPr>
            <a:lvl6pPr marL="2424532" indent="0">
              <a:buNone/>
              <a:defRPr sz="1000"/>
            </a:lvl6pPr>
            <a:lvl7pPr marL="2909438" indent="0">
              <a:buNone/>
              <a:defRPr sz="1000"/>
            </a:lvl7pPr>
            <a:lvl8pPr marL="3394344" indent="0">
              <a:buNone/>
              <a:defRPr sz="1000"/>
            </a:lvl8pPr>
            <a:lvl9pPr marL="3879251"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346AF2-DED2-466F-ADE1-CCE6DD1C9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08932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1E8F4D-AF93-40DF-8D35-B378A9DD2A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88091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1711" y="365962"/>
            <a:ext cx="1542709" cy="78021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3580" y="365962"/>
            <a:ext cx="4464844" cy="78021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6F25AA-AC8F-431B-9715-DD0126090C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8521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338" y="5875339"/>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338" y="3875144"/>
            <a:ext cx="5829300" cy="2000251"/>
          </a:xfrm>
        </p:spPr>
        <p:txBody>
          <a:bodyPr anchor="b"/>
          <a:lstStyle>
            <a:lvl1pPr marL="0" indent="0">
              <a:buNone/>
              <a:defRPr sz="2000"/>
            </a:lvl1pPr>
            <a:lvl2pPr marL="455032" indent="0">
              <a:buNone/>
              <a:defRPr sz="1800"/>
            </a:lvl2pPr>
            <a:lvl3pPr marL="910055" indent="0">
              <a:buNone/>
              <a:defRPr sz="1600"/>
            </a:lvl3pPr>
            <a:lvl4pPr marL="1365090" indent="0">
              <a:buNone/>
              <a:defRPr sz="1400"/>
            </a:lvl4pPr>
            <a:lvl5pPr marL="1820109" indent="0">
              <a:buNone/>
              <a:defRPr sz="1400"/>
            </a:lvl5pPr>
            <a:lvl6pPr marL="2275141" indent="0">
              <a:buNone/>
              <a:defRPr sz="1400"/>
            </a:lvl6pPr>
            <a:lvl7pPr marL="2730164" indent="0">
              <a:buNone/>
              <a:defRPr sz="1400"/>
            </a:lvl7pPr>
            <a:lvl8pPr marL="3185194" indent="0">
              <a:buNone/>
              <a:defRPr sz="1400"/>
            </a:lvl8pPr>
            <a:lvl9pPr marL="3640217"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BA85DA8-BF7B-45AA-83D9-249396FADA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7972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607"/>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505200" y="2133607"/>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33E64AF-CAEF-4017-A6C1-CCB27422E3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4688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2046340"/>
            <a:ext cx="3030538" cy="854076"/>
          </a:xfrm>
        </p:spPr>
        <p:txBody>
          <a:bodyPr anchor="b"/>
          <a:lstStyle>
            <a:lvl1pPr marL="0" indent="0">
              <a:buNone/>
              <a:defRPr sz="2400" b="1"/>
            </a:lvl1pPr>
            <a:lvl2pPr marL="455032" indent="0">
              <a:buNone/>
              <a:defRPr sz="2000" b="1"/>
            </a:lvl2pPr>
            <a:lvl3pPr marL="910055" indent="0">
              <a:buNone/>
              <a:defRPr sz="1800" b="1"/>
            </a:lvl3pPr>
            <a:lvl4pPr marL="1365090" indent="0">
              <a:buNone/>
              <a:defRPr sz="1600" b="1"/>
            </a:lvl4pPr>
            <a:lvl5pPr marL="1820109" indent="0">
              <a:buNone/>
              <a:defRPr sz="1600" b="1"/>
            </a:lvl5pPr>
            <a:lvl6pPr marL="2275141" indent="0">
              <a:buNone/>
              <a:defRPr sz="1600" b="1"/>
            </a:lvl6pPr>
            <a:lvl7pPr marL="2730164" indent="0">
              <a:buNone/>
              <a:defRPr sz="1600" b="1"/>
            </a:lvl7pPr>
            <a:lvl8pPr marL="3185194" indent="0">
              <a:buNone/>
              <a:defRPr sz="1600" b="1"/>
            </a:lvl8pPr>
            <a:lvl9pPr marL="36402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900415"/>
            <a:ext cx="3030538" cy="526732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4674" y="2046340"/>
            <a:ext cx="3030537" cy="854076"/>
          </a:xfrm>
        </p:spPr>
        <p:txBody>
          <a:bodyPr anchor="b"/>
          <a:lstStyle>
            <a:lvl1pPr marL="0" indent="0">
              <a:buNone/>
              <a:defRPr sz="2400" b="1"/>
            </a:lvl1pPr>
            <a:lvl2pPr marL="455032" indent="0">
              <a:buNone/>
              <a:defRPr sz="2000" b="1"/>
            </a:lvl2pPr>
            <a:lvl3pPr marL="910055" indent="0">
              <a:buNone/>
              <a:defRPr sz="1800" b="1"/>
            </a:lvl3pPr>
            <a:lvl4pPr marL="1365090" indent="0">
              <a:buNone/>
              <a:defRPr sz="1600" b="1"/>
            </a:lvl4pPr>
            <a:lvl5pPr marL="1820109" indent="0">
              <a:buNone/>
              <a:defRPr sz="1600" b="1"/>
            </a:lvl5pPr>
            <a:lvl6pPr marL="2275141" indent="0">
              <a:buNone/>
              <a:defRPr sz="1600" b="1"/>
            </a:lvl6pPr>
            <a:lvl7pPr marL="2730164" indent="0">
              <a:buNone/>
              <a:defRPr sz="1600" b="1"/>
            </a:lvl7pPr>
            <a:lvl8pPr marL="3185194" indent="0">
              <a:buNone/>
              <a:defRPr sz="1600" b="1"/>
            </a:lvl8pPr>
            <a:lvl9pPr marL="36402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4674" y="2900415"/>
            <a:ext cx="3030537" cy="526732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FBE419F-7F38-488B-A3A0-9ABDBBB5E6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0787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F041AB7-4699-4C89-83F2-E32E1BDF75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49351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D1F6F07-A9F7-4429-AAF0-8FD2BFF71E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2738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6" y="363539"/>
            <a:ext cx="225583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324" y="363584"/>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6" y="1912984"/>
            <a:ext cx="2255838" cy="6254751"/>
          </a:xfrm>
        </p:spPr>
        <p:txBody>
          <a:bodyPr/>
          <a:lstStyle>
            <a:lvl1pPr marL="0" indent="0">
              <a:buNone/>
              <a:defRPr sz="1400"/>
            </a:lvl1pPr>
            <a:lvl2pPr marL="455032" indent="0">
              <a:buNone/>
              <a:defRPr sz="1200"/>
            </a:lvl2pPr>
            <a:lvl3pPr marL="910055" indent="0">
              <a:buNone/>
              <a:defRPr sz="1000"/>
            </a:lvl3pPr>
            <a:lvl4pPr marL="1365090" indent="0">
              <a:buNone/>
              <a:defRPr sz="800"/>
            </a:lvl4pPr>
            <a:lvl5pPr marL="1820109" indent="0">
              <a:buNone/>
              <a:defRPr sz="800"/>
            </a:lvl5pPr>
            <a:lvl6pPr marL="2275141" indent="0">
              <a:buNone/>
              <a:defRPr sz="800"/>
            </a:lvl6pPr>
            <a:lvl7pPr marL="2730164" indent="0">
              <a:buNone/>
              <a:defRPr sz="800"/>
            </a:lvl7pPr>
            <a:lvl8pPr marL="3185194" indent="0">
              <a:buNone/>
              <a:defRPr sz="800"/>
            </a:lvl8pPr>
            <a:lvl9pPr marL="3640217"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3631C90-7024-4234-AEE1-72D3CF1E10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8574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6DF3A0-E1AC-4938-9E25-C39475B7B047}" type="datetime1">
              <a:rPr lang="en-US" smtClean="0"/>
              <a:t>7/21/2013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DFD81-C734-4B27-A0BF-5E2F1B113D83}" type="slidenum">
              <a:rPr lang="en-US" smtClean="0"/>
              <a:pPr/>
              <a:t>‹#›</a:t>
            </a:fld>
            <a:endParaRPr lang="en-US"/>
          </a:p>
        </p:txBody>
      </p:sp>
    </p:spTree>
    <p:extLst>
      <p:ext uri="{BB962C8B-B14F-4D97-AF65-F5344CB8AC3E}">
        <p14:creationId xmlns:p14="http://schemas.microsoft.com/office/powerpoint/2010/main" val="22243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613" y="6400853"/>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613" y="817563"/>
            <a:ext cx="4114800" cy="5486400"/>
          </a:xfrm>
        </p:spPr>
        <p:txBody>
          <a:bodyPr/>
          <a:lstStyle>
            <a:lvl1pPr marL="0" indent="0">
              <a:buNone/>
              <a:defRPr sz="3200"/>
            </a:lvl1pPr>
            <a:lvl2pPr marL="455032" indent="0">
              <a:buNone/>
              <a:defRPr sz="2800"/>
            </a:lvl2pPr>
            <a:lvl3pPr marL="910055" indent="0">
              <a:buNone/>
              <a:defRPr sz="2400"/>
            </a:lvl3pPr>
            <a:lvl4pPr marL="1365090" indent="0">
              <a:buNone/>
              <a:defRPr sz="2000"/>
            </a:lvl4pPr>
            <a:lvl5pPr marL="1820109" indent="0">
              <a:buNone/>
              <a:defRPr sz="2000"/>
            </a:lvl5pPr>
            <a:lvl6pPr marL="2275141" indent="0">
              <a:buNone/>
              <a:defRPr sz="2000"/>
            </a:lvl6pPr>
            <a:lvl7pPr marL="2730164" indent="0">
              <a:buNone/>
              <a:defRPr sz="2000"/>
            </a:lvl7pPr>
            <a:lvl8pPr marL="3185194" indent="0">
              <a:buNone/>
              <a:defRPr sz="2000"/>
            </a:lvl8pPr>
            <a:lvl9pPr marL="3640217" indent="0">
              <a:buNone/>
              <a:defRPr sz="2000"/>
            </a:lvl9pPr>
          </a:lstStyle>
          <a:p>
            <a:endParaRPr lang="en-US"/>
          </a:p>
        </p:txBody>
      </p:sp>
      <p:sp>
        <p:nvSpPr>
          <p:cNvPr id="4" name="Text Placeholder 3"/>
          <p:cNvSpPr>
            <a:spLocks noGrp="1"/>
          </p:cNvSpPr>
          <p:nvPr>
            <p:ph type="body" sz="half" idx="2"/>
          </p:nvPr>
        </p:nvSpPr>
        <p:spPr>
          <a:xfrm>
            <a:off x="1344613" y="7156522"/>
            <a:ext cx="4114800" cy="1073151"/>
          </a:xfrm>
        </p:spPr>
        <p:txBody>
          <a:bodyPr/>
          <a:lstStyle>
            <a:lvl1pPr marL="0" indent="0">
              <a:buNone/>
              <a:defRPr sz="1400"/>
            </a:lvl1pPr>
            <a:lvl2pPr marL="455032" indent="0">
              <a:buNone/>
              <a:defRPr sz="1200"/>
            </a:lvl2pPr>
            <a:lvl3pPr marL="910055" indent="0">
              <a:buNone/>
              <a:defRPr sz="1000"/>
            </a:lvl3pPr>
            <a:lvl4pPr marL="1365090" indent="0">
              <a:buNone/>
              <a:defRPr sz="800"/>
            </a:lvl4pPr>
            <a:lvl5pPr marL="1820109" indent="0">
              <a:buNone/>
              <a:defRPr sz="800"/>
            </a:lvl5pPr>
            <a:lvl6pPr marL="2275141" indent="0">
              <a:buNone/>
              <a:defRPr sz="800"/>
            </a:lvl6pPr>
            <a:lvl7pPr marL="2730164" indent="0">
              <a:buNone/>
              <a:defRPr sz="800"/>
            </a:lvl7pPr>
            <a:lvl8pPr marL="3185194" indent="0">
              <a:buNone/>
              <a:defRPr sz="800"/>
            </a:lvl8pPr>
            <a:lvl9pPr marL="3640217"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DE534B6-903B-443E-90D5-CF531CDF49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78768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413AD01-3A68-4330-BCD7-ECD83776A2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68692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753"/>
            <a:ext cx="1543050" cy="780097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66753"/>
            <a:ext cx="4476750" cy="780097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2409A37-FE56-4F3B-BA49-691E6AA19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80701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42900" y="366753"/>
            <a:ext cx="6172200" cy="78009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342900" y="8326439"/>
            <a:ext cx="1600200" cy="6350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2343150" y="8326439"/>
            <a:ext cx="2171700" cy="6350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4914900" y="8326439"/>
            <a:ext cx="1600200" cy="635000"/>
          </a:xfrm>
        </p:spPr>
        <p:txBody>
          <a:bodyPr/>
          <a:lstStyle>
            <a:lvl1pPr>
              <a:defRPr/>
            </a:lvl1pPr>
          </a:lstStyle>
          <a:p>
            <a:fld id="{5826D987-F84C-4366-B4BD-63C0BF8F04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16708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75"/>
            <a:ext cx="5829300" cy="1960032"/>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5924" indent="0" algn="ctr">
              <a:buNone/>
              <a:defRPr>
                <a:solidFill>
                  <a:schemeClr val="tx1">
                    <a:tint val="75000"/>
                  </a:schemeClr>
                </a:solidFill>
              </a:defRPr>
            </a:lvl2pPr>
            <a:lvl3pPr marL="911850" indent="0" algn="ctr">
              <a:buNone/>
              <a:defRPr>
                <a:solidFill>
                  <a:schemeClr val="tx1">
                    <a:tint val="75000"/>
                  </a:schemeClr>
                </a:solidFill>
              </a:defRPr>
            </a:lvl3pPr>
            <a:lvl4pPr marL="1367776" indent="0" algn="ctr">
              <a:buNone/>
              <a:defRPr>
                <a:solidFill>
                  <a:schemeClr val="tx1">
                    <a:tint val="75000"/>
                  </a:schemeClr>
                </a:solidFill>
              </a:defRPr>
            </a:lvl4pPr>
            <a:lvl5pPr marL="1823692" indent="0" algn="ctr">
              <a:buNone/>
              <a:defRPr>
                <a:solidFill>
                  <a:schemeClr val="tx1">
                    <a:tint val="75000"/>
                  </a:schemeClr>
                </a:solidFill>
              </a:defRPr>
            </a:lvl5pPr>
            <a:lvl6pPr marL="2279615" indent="0" algn="ctr">
              <a:buNone/>
              <a:defRPr>
                <a:solidFill>
                  <a:schemeClr val="tx1">
                    <a:tint val="75000"/>
                  </a:schemeClr>
                </a:solidFill>
              </a:defRPr>
            </a:lvl6pPr>
            <a:lvl7pPr marL="2735544" indent="0" algn="ctr">
              <a:buNone/>
              <a:defRPr>
                <a:solidFill>
                  <a:schemeClr val="tx1">
                    <a:tint val="75000"/>
                  </a:schemeClr>
                </a:solidFill>
              </a:defRPr>
            </a:lvl7pPr>
            <a:lvl8pPr marL="3191469" indent="0" algn="ctr">
              <a:buNone/>
              <a:defRPr>
                <a:solidFill>
                  <a:schemeClr val="tx1">
                    <a:tint val="75000"/>
                  </a:schemeClr>
                </a:solidFill>
              </a:defRPr>
            </a:lvl8pPr>
            <a:lvl9pPr marL="364738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AF8B9C-6825-4792-BE3E-4536326C4A56}" type="datetimeFigureOut">
              <a:rPr lang="en-US" smtClean="0">
                <a:solidFill>
                  <a:prstClr val="black">
                    <a:tint val="75000"/>
                  </a:prstClr>
                </a:solidFill>
              </a:rPr>
              <a:pPr/>
              <a:t>7/21/2013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6A7DFE-2FF1-49B6-A427-356796AC7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3878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AF8B9C-6825-4792-BE3E-4536326C4A56}" type="datetimeFigureOut">
              <a:rPr lang="en-US" smtClean="0">
                <a:solidFill>
                  <a:prstClr val="black">
                    <a:tint val="75000"/>
                  </a:prstClr>
                </a:solidFill>
              </a:rPr>
              <a:pPr/>
              <a:t>7/21/2013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6A7DFE-2FF1-49B6-A427-356796AC7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6016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71"/>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55"/>
            <a:ext cx="5829300" cy="2000249"/>
          </a:xfrm>
        </p:spPr>
        <p:txBody>
          <a:bodyPr anchor="b"/>
          <a:lstStyle>
            <a:lvl1pPr marL="0" indent="0">
              <a:buNone/>
              <a:defRPr sz="2000">
                <a:solidFill>
                  <a:schemeClr val="tx1">
                    <a:tint val="75000"/>
                  </a:schemeClr>
                </a:solidFill>
              </a:defRPr>
            </a:lvl1pPr>
            <a:lvl2pPr marL="455924" indent="0">
              <a:buNone/>
              <a:defRPr sz="1800">
                <a:solidFill>
                  <a:schemeClr val="tx1">
                    <a:tint val="75000"/>
                  </a:schemeClr>
                </a:solidFill>
              </a:defRPr>
            </a:lvl2pPr>
            <a:lvl3pPr marL="911850" indent="0">
              <a:buNone/>
              <a:defRPr sz="1600">
                <a:solidFill>
                  <a:schemeClr val="tx1">
                    <a:tint val="75000"/>
                  </a:schemeClr>
                </a:solidFill>
              </a:defRPr>
            </a:lvl3pPr>
            <a:lvl4pPr marL="1367776" indent="0">
              <a:buNone/>
              <a:defRPr sz="1400">
                <a:solidFill>
                  <a:schemeClr val="tx1">
                    <a:tint val="75000"/>
                  </a:schemeClr>
                </a:solidFill>
              </a:defRPr>
            </a:lvl4pPr>
            <a:lvl5pPr marL="1823692" indent="0">
              <a:buNone/>
              <a:defRPr sz="1400">
                <a:solidFill>
                  <a:schemeClr val="tx1">
                    <a:tint val="75000"/>
                  </a:schemeClr>
                </a:solidFill>
              </a:defRPr>
            </a:lvl5pPr>
            <a:lvl6pPr marL="2279615" indent="0">
              <a:buNone/>
              <a:defRPr sz="1400">
                <a:solidFill>
                  <a:schemeClr val="tx1">
                    <a:tint val="75000"/>
                  </a:schemeClr>
                </a:solidFill>
              </a:defRPr>
            </a:lvl6pPr>
            <a:lvl7pPr marL="2735544" indent="0">
              <a:buNone/>
              <a:defRPr sz="1400">
                <a:solidFill>
                  <a:schemeClr val="tx1">
                    <a:tint val="75000"/>
                  </a:schemeClr>
                </a:solidFill>
              </a:defRPr>
            </a:lvl7pPr>
            <a:lvl8pPr marL="3191469" indent="0">
              <a:buNone/>
              <a:defRPr sz="1400">
                <a:solidFill>
                  <a:schemeClr val="tx1">
                    <a:tint val="75000"/>
                  </a:schemeClr>
                </a:solidFill>
              </a:defRPr>
            </a:lvl8pPr>
            <a:lvl9pPr marL="364738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AF8B9C-6825-4792-BE3E-4536326C4A56}" type="datetimeFigureOut">
              <a:rPr lang="en-US" smtClean="0">
                <a:solidFill>
                  <a:prstClr val="black">
                    <a:tint val="75000"/>
                  </a:prstClr>
                </a:solidFill>
              </a:rPr>
              <a:pPr/>
              <a:t>7/21/2013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6A7DFE-2FF1-49B6-A427-356796AC7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669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66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213366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AF8B9C-6825-4792-BE3E-4536326C4A56}" type="datetimeFigureOut">
              <a:rPr lang="en-US" smtClean="0">
                <a:solidFill>
                  <a:prstClr val="black">
                    <a:tint val="75000"/>
                  </a:prstClr>
                </a:solidFill>
              </a:rPr>
              <a:pPr/>
              <a:t>7/21/2013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6A7DFE-2FF1-49B6-A427-356796AC7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89038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16" y="2046835"/>
            <a:ext cx="3030141" cy="853016"/>
          </a:xfrm>
        </p:spPr>
        <p:txBody>
          <a:bodyPr anchor="b"/>
          <a:lstStyle>
            <a:lvl1pPr marL="0" indent="0">
              <a:buNone/>
              <a:defRPr sz="2400" b="1"/>
            </a:lvl1pPr>
            <a:lvl2pPr marL="455924" indent="0">
              <a:buNone/>
              <a:defRPr sz="2000" b="1"/>
            </a:lvl2pPr>
            <a:lvl3pPr marL="911850" indent="0">
              <a:buNone/>
              <a:defRPr sz="1800" b="1"/>
            </a:lvl3pPr>
            <a:lvl4pPr marL="1367776" indent="0">
              <a:buNone/>
              <a:defRPr sz="1600" b="1"/>
            </a:lvl4pPr>
            <a:lvl5pPr marL="1823692" indent="0">
              <a:buNone/>
              <a:defRPr sz="1600" b="1"/>
            </a:lvl5pPr>
            <a:lvl6pPr marL="2279615" indent="0">
              <a:buNone/>
              <a:defRPr sz="1600" b="1"/>
            </a:lvl6pPr>
            <a:lvl7pPr marL="2735544" indent="0">
              <a:buNone/>
              <a:defRPr sz="1600" b="1"/>
            </a:lvl7pPr>
            <a:lvl8pPr marL="3191469" indent="0">
              <a:buNone/>
              <a:defRPr sz="1600" b="1"/>
            </a:lvl8pPr>
            <a:lvl9pPr marL="364738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16" y="2899850"/>
            <a:ext cx="3030141" cy="526838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89" y="2046835"/>
            <a:ext cx="3031332" cy="853016"/>
          </a:xfrm>
        </p:spPr>
        <p:txBody>
          <a:bodyPr anchor="b"/>
          <a:lstStyle>
            <a:lvl1pPr marL="0" indent="0">
              <a:buNone/>
              <a:defRPr sz="2400" b="1"/>
            </a:lvl1pPr>
            <a:lvl2pPr marL="455924" indent="0">
              <a:buNone/>
              <a:defRPr sz="2000" b="1"/>
            </a:lvl2pPr>
            <a:lvl3pPr marL="911850" indent="0">
              <a:buNone/>
              <a:defRPr sz="1800" b="1"/>
            </a:lvl3pPr>
            <a:lvl4pPr marL="1367776" indent="0">
              <a:buNone/>
              <a:defRPr sz="1600" b="1"/>
            </a:lvl4pPr>
            <a:lvl5pPr marL="1823692" indent="0">
              <a:buNone/>
              <a:defRPr sz="1600" b="1"/>
            </a:lvl5pPr>
            <a:lvl6pPr marL="2279615" indent="0">
              <a:buNone/>
              <a:defRPr sz="1600" b="1"/>
            </a:lvl6pPr>
            <a:lvl7pPr marL="2735544" indent="0">
              <a:buNone/>
              <a:defRPr sz="1600" b="1"/>
            </a:lvl7pPr>
            <a:lvl8pPr marL="3191469" indent="0">
              <a:buNone/>
              <a:defRPr sz="1600" b="1"/>
            </a:lvl8pPr>
            <a:lvl9pPr marL="364738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89" y="2899850"/>
            <a:ext cx="3031332" cy="526838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AF8B9C-6825-4792-BE3E-4536326C4A56}" type="datetimeFigureOut">
              <a:rPr lang="en-US" smtClean="0">
                <a:solidFill>
                  <a:prstClr val="black">
                    <a:tint val="75000"/>
                  </a:prstClr>
                </a:solidFill>
              </a:rPr>
              <a:pPr/>
              <a:t>7/21/2013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D6A7DFE-2FF1-49B6-A427-356796AC7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6032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AF8B9C-6825-4792-BE3E-4536326C4A56}" type="datetimeFigureOut">
              <a:rPr lang="en-US" smtClean="0">
                <a:solidFill>
                  <a:prstClr val="black">
                    <a:tint val="75000"/>
                  </a:prstClr>
                </a:solidFill>
              </a:rPr>
              <a:pPr/>
              <a:t>7/21/2013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D6A7DFE-2FF1-49B6-A427-356796AC7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654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76"/>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95"/>
            <a:ext cx="5829300" cy="2000249"/>
          </a:xfrm>
        </p:spPr>
        <p:txBody>
          <a:bodyPr anchor="b"/>
          <a:lstStyle>
            <a:lvl1pPr marL="0" indent="0">
              <a:buNone/>
              <a:defRPr sz="2000">
                <a:solidFill>
                  <a:schemeClr val="tx1">
                    <a:tint val="75000"/>
                  </a:schemeClr>
                </a:solidFill>
              </a:defRPr>
            </a:lvl1pPr>
            <a:lvl2pPr marL="454911" indent="0">
              <a:buNone/>
              <a:defRPr sz="1800">
                <a:solidFill>
                  <a:schemeClr val="tx1">
                    <a:tint val="75000"/>
                  </a:schemeClr>
                </a:solidFill>
              </a:defRPr>
            </a:lvl2pPr>
            <a:lvl3pPr marL="909811" indent="0">
              <a:buNone/>
              <a:defRPr sz="1600">
                <a:solidFill>
                  <a:schemeClr val="tx1">
                    <a:tint val="75000"/>
                  </a:schemeClr>
                </a:solidFill>
              </a:defRPr>
            </a:lvl3pPr>
            <a:lvl4pPr marL="1364723" indent="0">
              <a:buNone/>
              <a:defRPr sz="1400">
                <a:solidFill>
                  <a:schemeClr val="tx1">
                    <a:tint val="75000"/>
                  </a:schemeClr>
                </a:solidFill>
              </a:defRPr>
            </a:lvl4pPr>
            <a:lvl5pPr marL="1819622" indent="0">
              <a:buNone/>
              <a:defRPr sz="1400">
                <a:solidFill>
                  <a:schemeClr val="tx1">
                    <a:tint val="75000"/>
                  </a:schemeClr>
                </a:solidFill>
              </a:defRPr>
            </a:lvl5pPr>
            <a:lvl6pPr marL="2274538" indent="0">
              <a:buNone/>
              <a:defRPr sz="1400">
                <a:solidFill>
                  <a:schemeClr val="tx1">
                    <a:tint val="75000"/>
                  </a:schemeClr>
                </a:solidFill>
              </a:defRPr>
            </a:lvl6pPr>
            <a:lvl7pPr marL="2729437" indent="0">
              <a:buNone/>
              <a:defRPr sz="1400">
                <a:solidFill>
                  <a:schemeClr val="tx1">
                    <a:tint val="75000"/>
                  </a:schemeClr>
                </a:solidFill>
              </a:defRPr>
            </a:lvl7pPr>
            <a:lvl8pPr marL="3184354" indent="0">
              <a:buNone/>
              <a:defRPr sz="1400">
                <a:solidFill>
                  <a:schemeClr val="tx1">
                    <a:tint val="75000"/>
                  </a:schemeClr>
                </a:solidFill>
              </a:defRPr>
            </a:lvl8pPr>
            <a:lvl9pPr marL="363925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E8E5E6-8772-4F91-B75A-81A3B280CEE2}" type="datetime1">
              <a:rPr lang="en-US" smtClean="0"/>
              <a:t>7/21/2013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DFD81-C734-4B27-A0BF-5E2F1B113D83}" type="slidenum">
              <a:rPr lang="en-US" smtClean="0"/>
              <a:pPr/>
              <a:t>‹#›</a:t>
            </a:fld>
            <a:endParaRPr lang="en-US"/>
          </a:p>
        </p:txBody>
      </p:sp>
    </p:spTree>
    <p:extLst>
      <p:ext uri="{BB962C8B-B14F-4D97-AF65-F5344CB8AC3E}">
        <p14:creationId xmlns:p14="http://schemas.microsoft.com/office/powerpoint/2010/main" val="10216286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AF8B9C-6825-4792-BE3E-4536326C4A56}" type="datetimeFigureOut">
              <a:rPr lang="en-US" smtClean="0">
                <a:solidFill>
                  <a:prstClr val="black">
                    <a:tint val="75000"/>
                  </a:prstClr>
                </a:solidFill>
              </a:rPr>
              <a:pPr/>
              <a:t>7/21/2013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D6A7DFE-2FF1-49B6-A427-356796AC7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3746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52" y="364068"/>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333" y="364104"/>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52" y="1913522"/>
            <a:ext cx="2256235" cy="6254751"/>
          </a:xfrm>
        </p:spPr>
        <p:txBody>
          <a:bodyPr/>
          <a:lstStyle>
            <a:lvl1pPr marL="0" indent="0">
              <a:buNone/>
              <a:defRPr sz="1400"/>
            </a:lvl1pPr>
            <a:lvl2pPr marL="455924" indent="0">
              <a:buNone/>
              <a:defRPr sz="1200"/>
            </a:lvl2pPr>
            <a:lvl3pPr marL="911850" indent="0">
              <a:buNone/>
              <a:defRPr sz="1000"/>
            </a:lvl3pPr>
            <a:lvl4pPr marL="1367776" indent="0">
              <a:buNone/>
              <a:defRPr sz="800"/>
            </a:lvl4pPr>
            <a:lvl5pPr marL="1823692" indent="0">
              <a:buNone/>
              <a:defRPr sz="800"/>
            </a:lvl5pPr>
            <a:lvl6pPr marL="2279615" indent="0">
              <a:buNone/>
              <a:defRPr sz="800"/>
            </a:lvl6pPr>
            <a:lvl7pPr marL="2735544" indent="0">
              <a:buNone/>
              <a:defRPr sz="800"/>
            </a:lvl7pPr>
            <a:lvl8pPr marL="3191469" indent="0">
              <a:buNone/>
              <a:defRPr sz="800"/>
            </a:lvl8pPr>
            <a:lvl9pPr marL="3647387"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AF8B9C-6825-4792-BE3E-4536326C4A56}" type="datetimeFigureOut">
              <a:rPr lang="en-US" smtClean="0">
                <a:solidFill>
                  <a:prstClr val="black">
                    <a:tint val="75000"/>
                  </a:prstClr>
                </a:solidFill>
              </a:rPr>
              <a:pPr/>
              <a:t>7/21/2013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6A7DFE-2FF1-49B6-A427-356796AC7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4448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30"/>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2"/>
            <a:ext cx="4114800" cy="5486400"/>
          </a:xfrm>
        </p:spPr>
        <p:txBody>
          <a:bodyPr/>
          <a:lstStyle>
            <a:lvl1pPr marL="0" indent="0">
              <a:buNone/>
              <a:defRPr sz="3200"/>
            </a:lvl1pPr>
            <a:lvl2pPr marL="455924" indent="0">
              <a:buNone/>
              <a:defRPr sz="2800"/>
            </a:lvl2pPr>
            <a:lvl3pPr marL="911850" indent="0">
              <a:buNone/>
              <a:defRPr sz="2400"/>
            </a:lvl3pPr>
            <a:lvl4pPr marL="1367776" indent="0">
              <a:buNone/>
              <a:defRPr sz="2000"/>
            </a:lvl4pPr>
            <a:lvl5pPr marL="1823692" indent="0">
              <a:buNone/>
              <a:defRPr sz="2000"/>
            </a:lvl5pPr>
            <a:lvl6pPr marL="2279615" indent="0">
              <a:buNone/>
              <a:defRPr sz="2000"/>
            </a:lvl6pPr>
            <a:lvl7pPr marL="2735544" indent="0">
              <a:buNone/>
              <a:defRPr sz="2000"/>
            </a:lvl7pPr>
            <a:lvl8pPr marL="3191469" indent="0">
              <a:buNone/>
              <a:defRPr sz="2000"/>
            </a:lvl8pPr>
            <a:lvl9pPr marL="3647387" indent="0">
              <a:buNone/>
              <a:defRPr sz="2000"/>
            </a:lvl9pPr>
          </a:lstStyle>
          <a:p>
            <a:endParaRPr lang="en-US"/>
          </a:p>
        </p:txBody>
      </p:sp>
      <p:sp>
        <p:nvSpPr>
          <p:cNvPr id="4" name="Text Placeholder 3"/>
          <p:cNvSpPr>
            <a:spLocks noGrp="1"/>
          </p:cNvSpPr>
          <p:nvPr>
            <p:ph type="body" sz="half" idx="2"/>
          </p:nvPr>
        </p:nvSpPr>
        <p:spPr>
          <a:xfrm>
            <a:off x="1344216" y="7156481"/>
            <a:ext cx="4114800" cy="1073149"/>
          </a:xfrm>
        </p:spPr>
        <p:txBody>
          <a:bodyPr/>
          <a:lstStyle>
            <a:lvl1pPr marL="0" indent="0">
              <a:buNone/>
              <a:defRPr sz="1400"/>
            </a:lvl1pPr>
            <a:lvl2pPr marL="455924" indent="0">
              <a:buNone/>
              <a:defRPr sz="1200"/>
            </a:lvl2pPr>
            <a:lvl3pPr marL="911850" indent="0">
              <a:buNone/>
              <a:defRPr sz="1000"/>
            </a:lvl3pPr>
            <a:lvl4pPr marL="1367776" indent="0">
              <a:buNone/>
              <a:defRPr sz="800"/>
            </a:lvl4pPr>
            <a:lvl5pPr marL="1823692" indent="0">
              <a:buNone/>
              <a:defRPr sz="800"/>
            </a:lvl5pPr>
            <a:lvl6pPr marL="2279615" indent="0">
              <a:buNone/>
              <a:defRPr sz="800"/>
            </a:lvl6pPr>
            <a:lvl7pPr marL="2735544" indent="0">
              <a:buNone/>
              <a:defRPr sz="800"/>
            </a:lvl7pPr>
            <a:lvl8pPr marL="3191469" indent="0">
              <a:buNone/>
              <a:defRPr sz="800"/>
            </a:lvl8pPr>
            <a:lvl9pPr marL="3647387"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AF8B9C-6825-4792-BE3E-4536326C4A56}" type="datetimeFigureOut">
              <a:rPr lang="en-US" smtClean="0">
                <a:solidFill>
                  <a:prstClr val="black">
                    <a:tint val="75000"/>
                  </a:prstClr>
                </a:solidFill>
              </a:rPr>
              <a:pPr/>
              <a:t>7/21/2013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6A7DFE-2FF1-49B6-A427-356796AC7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0545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AF8B9C-6825-4792-BE3E-4536326C4A56}" type="datetimeFigureOut">
              <a:rPr lang="en-US" smtClean="0">
                <a:solidFill>
                  <a:prstClr val="black">
                    <a:tint val="75000"/>
                  </a:prstClr>
                </a:solidFill>
              </a:rPr>
              <a:pPr/>
              <a:t>7/21/2013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6A7DFE-2FF1-49B6-A427-356796AC7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7084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7"/>
            <a:ext cx="1543050" cy="780203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66187"/>
            <a:ext cx="4514850" cy="780203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AF8B9C-6825-4792-BE3E-4536326C4A56}" type="datetimeFigureOut">
              <a:rPr lang="en-US" smtClean="0">
                <a:solidFill>
                  <a:prstClr val="black">
                    <a:tint val="75000"/>
                  </a:prstClr>
                </a:solidFill>
              </a:rPr>
              <a:pPr/>
              <a:t>7/21/2013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6A7DFE-2FF1-49B6-A427-356796AC7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67008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601"/>
            <a:ext cx="58293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5924" indent="0" algn="ctr">
              <a:buNone/>
              <a:defRPr>
                <a:solidFill>
                  <a:schemeClr val="tx1">
                    <a:tint val="75000"/>
                  </a:schemeClr>
                </a:solidFill>
              </a:defRPr>
            </a:lvl2pPr>
            <a:lvl3pPr marL="911850" indent="0" algn="ctr">
              <a:buNone/>
              <a:defRPr>
                <a:solidFill>
                  <a:schemeClr val="tx1">
                    <a:tint val="75000"/>
                  </a:schemeClr>
                </a:solidFill>
              </a:defRPr>
            </a:lvl3pPr>
            <a:lvl4pPr marL="1367776" indent="0" algn="ctr">
              <a:buNone/>
              <a:defRPr>
                <a:solidFill>
                  <a:schemeClr val="tx1">
                    <a:tint val="75000"/>
                  </a:schemeClr>
                </a:solidFill>
              </a:defRPr>
            </a:lvl4pPr>
            <a:lvl5pPr marL="1823692" indent="0" algn="ctr">
              <a:buNone/>
              <a:defRPr>
                <a:solidFill>
                  <a:schemeClr val="tx1">
                    <a:tint val="75000"/>
                  </a:schemeClr>
                </a:solidFill>
              </a:defRPr>
            </a:lvl5pPr>
            <a:lvl6pPr marL="2279615" indent="0" algn="ctr">
              <a:buNone/>
              <a:defRPr>
                <a:solidFill>
                  <a:schemeClr val="tx1">
                    <a:tint val="75000"/>
                  </a:schemeClr>
                </a:solidFill>
              </a:defRPr>
            </a:lvl6pPr>
            <a:lvl7pPr marL="2735544" indent="0" algn="ctr">
              <a:buNone/>
              <a:defRPr>
                <a:solidFill>
                  <a:schemeClr val="tx1">
                    <a:tint val="75000"/>
                  </a:schemeClr>
                </a:solidFill>
              </a:defRPr>
            </a:lvl7pPr>
            <a:lvl8pPr marL="3191469" indent="0" algn="ctr">
              <a:buNone/>
              <a:defRPr>
                <a:solidFill>
                  <a:schemeClr val="tx1">
                    <a:tint val="75000"/>
                  </a:schemeClr>
                </a:solidFill>
              </a:defRPr>
            </a:lvl8pPr>
            <a:lvl9pPr marL="364738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AF8B9C-6825-4792-BE3E-4536326C4A56}" type="datetimeFigureOut">
              <a:rPr lang="en-US" smtClean="0">
                <a:solidFill>
                  <a:prstClr val="black">
                    <a:tint val="75000"/>
                  </a:prstClr>
                </a:solidFill>
              </a:rPr>
              <a:pPr/>
              <a:t>7/21/2013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6A7DFE-2FF1-49B6-A427-356796AC7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19829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AF8B9C-6825-4792-BE3E-4536326C4A56}" type="datetimeFigureOut">
              <a:rPr lang="en-US" smtClean="0">
                <a:solidFill>
                  <a:prstClr val="black">
                    <a:tint val="75000"/>
                  </a:prstClr>
                </a:solidFill>
              </a:rPr>
              <a:pPr/>
              <a:t>7/21/2013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6A7DFE-2FF1-49B6-A427-356796AC7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63683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71"/>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53"/>
            <a:ext cx="5829300" cy="2000249"/>
          </a:xfrm>
        </p:spPr>
        <p:txBody>
          <a:bodyPr anchor="b"/>
          <a:lstStyle>
            <a:lvl1pPr marL="0" indent="0">
              <a:buNone/>
              <a:defRPr sz="2000">
                <a:solidFill>
                  <a:schemeClr val="tx1">
                    <a:tint val="75000"/>
                  </a:schemeClr>
                </a:solidFill>
              </a:defRPr>
            </a:lvl1pPr>
            <a:lvl2pPr marL="455924" indent="0">
              <a:buNone/>
              <a:defRPr sz="1800">
                <a:solidFill>
                  <a:schemeClr val="tx1">
                    <a:tint val="75000"/>
                  </a:schemeClr>
                </a:solidFill>
              </a:defRPr>
            </a:lvl2pPr>
            <a:lvl3pPr marL="911850" indent="0">
              <a:buNone/>
              <a:defRPr sz="1600">
                <a:solidFill>
                  <a:schemeClr val="tx1">
                    <a:tint val="75000"/>
                  </a:schemeClr>
                </a:solidFill>
              </a:defRPr>
            </a:lvl3pPr>
            <a:lvl4pPr marL="1367776" indent="0">
              <a:buNone/>
              <a:defRPr sz="1400">
                <a:solidFill>
                  <a:schemeClr val="tx1">
                    <a:tint val="75000"/>
                  </a:schemeClr>
                </a:solidFill>
              </a:defRPr>
            </a:lvl4pPr>
            <a:lvl5pPr marL="1823692" indent="0">
              <a:buNone/>
              <a:defRPr sz="1400">
                <a:solidFill>
                  <a:schemeClr val="tx1">
                    <a:tint val="75000"/>
                  </a:schemeClr>
                </a:solidFill>
              </a:defRPr>
            </a:lvl5pPr>
            <a:lvl6pPr marL="2279615" indent="0">
              <a:buNone/>
              <a:defRPr sz="1400">
                <a:solidFill>
                  <a:schemeClr val="tx1">
                    <a:tint val="75000"/>
                  </a:schemeClr>
                </a:solidFill>
              </a:defRPr>
            </a:lvl6pPr>
            <a:lvl7pPr marL="2735544" indent="0">
              <a:buNone/>
              <a:defRPr sz="1400">
                <a:solidFill>
                  <a:schemeClr val="tx1">
                    <a:tint val="75000"/>
                  </a:schemeClr>
                </a:solidFill>
              </a:defRPr>
            </a:lvl7pPr>
            <a:lvl8pPr marL="3191469" indent="0">
              <a:buNone/>
              <a:defRPr sz="1400">
                <a:solidFill>
                  <a:schemeClr val="tx1">
                    <a:tint val="75000"/>
                  </a:schemeClr>
                </a:solidFill>
              </a:defRPr>
            </a:lvl8pPr>
            <a:lvl9pPr marL="364738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AF8B9C-6825-4792-BE3E-4536326C4A56}" type="datetimeFigureOut">
              <a:rPr lang="en-US" smtClean="0">
                <a:solidFill>
                  <a:prstClr val="black">
                    <a:tint val="75000"/>
                  </a:prstClr>
                </a:solidFill>
              </a:rPr>
              <a:pPr/>
              <a:t>7/21/2013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6A7DFE-2FF1-49B6-A427-356796AC7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1708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62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213362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AF8B9C-6825-4792-BE3E-4536326C4A56}" type="datetimeFigureOut">
              <a:rPr lang="en-US" smtClean="0">
                <a:solidFill>
                  <a:prstClr val="black">
                    <a:tint val="75000"/>
                  </a:prstClr>
                </a:solidFill>
              </a:rPr>
              <a:pPr/>
              <a:t>7/21/2013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6A7DFE-2FF1-49B6-A427-356796AC7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6536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1" y="2046816"/>
            <a:ext cx="3030141" cy="853016"/>
          </a:xfrm>
        </p:spPr>
        <p:txBody>
          <a:bodyPr anchor="b"/>
          <a:lstStyle>
            <a:lvl1pPr marL="0" indent="0">
              <a:buNone/>
              <a:defRPr sz="2400" b="1"/>
            </a:lvl1pPr>
            <a:lvl2pPr marL="455924" indent="0">
              <a:buNone/>
              <a:defRPr sz="2000" b="1"/>
            </a:lvl2pPr>
            <a:lvl3pPr marL="911850" indent="0">
              <a:buNone/>
              <a:defRPr sz="1800" b="1"/>
            </a:lvl3pPr>
            <a:lvl4pPr marL="1367776" indent="0">
              <a:buNone/>
              <a:defRPr sz="1600" b="1"/>
            </a:lvl4pPr>
            <a:lvl5pPr marL="1823692" indent="0">
              <a:buNone/>
              <a:defRPr sz="1600" b="1"/>
            </a:lvl5pPr>
            <a:lvl6pPr marL="2279615" indent="0">
              <a:buNone/>
              <a:defRPr sz="1600" b="1"/>
            </a:lvl6pPr>
            <a:lvl7pPr marL="2735544" indent="0">
              <a:buNone/>
              <a:defRPr sz="1600" b="1"/>
            </a:lvl7pPr>
            <a:lvl8pPr marL="3191469" indent="0">
              <a:buNone/>
              <a:defRPr sz="1600" b="1"/>
            </a:lvl8pPr>
            <a:lvl9pPr marL="364738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1" y="2899834"/>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75" y="2046816"/>
            <a:ext cx="3031332" cy="853016"/>
          </a:xfrm>
        </p:spPr>
        <p:txBody>
          <a:bodyPr anchor="b"/>
          <a:lstStyle>
            <a:lvl1pPr marL="0" indent="0">
              <a:buNone/>
              <a:defRPr sz="2400" b="1"/>
            </a:lvl1pPr>
            <a:lvl2pPr marL="455924" indent="0">
              <a:buNone/>
              <a:defRPr sz="2000" b="1"/>
            </a:lvl2pPr>
            <a:lvl3pPr marL="911850" indent="0">
              <a:buNone/>
              <a:defRPr sz="1800" b="1"/>
            </a:lvl3pPr>
            <a:lvl4pPr marL="1367776" indent="0">
              <a:buNone/>
              <a:defRPr sz="1600" b="1"/>
            </a:lvl4pPr>
            <a:lvl5pPr marL="1823692" indent="0">
              <a:buNone/>
              <a:defRPr sz="1600" b="1"/>
            </a:lvl5pPr>
            <a:lvl6pPr marL="2279615" indent="0">
              <a:buNone/>
              <a:defRPr sz="1600" b="1"/>
            </a:lvl6pPr>
            <a:lvl7pPr marL="2735544" indent="0">
              <a:buNone/>
              <a:defRPr sz="1600" b="1"/>
            </a:lvl7pPr>
            <a:lvl8pPr marL="3191469" indent="0">
              <a:buNone/>
              <a:defRPr sz="1600" b="1"/>
            </a:lvl8pPr>
            <a:lvl9pPr marL="364738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75" y="2899834"/>
            <a:ext cx="3031332"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AF8B9C-6825-4792-BE3E-4536326C4A56}" type="datetimeFigureOut">
              <a:rPr lang="en-US" smtClean="0">
                <a:solidFill>
                  <a:prstClr val="black">
                    <a:tint val="75000"/>
                  </a:prstClr>
                </a:solidFill>
              </a:rPr>
              <a:pPr/>
              <a:t>7/21/2013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D6A7DFE-2FF1-49B6-A427-356796AC7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993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75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213375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5E193B-A356-4D03-9CD1-6EB40B2F9C94}" type="datetime1">
              <a:rPr lang="en-US" smtClean="0"/>
              <a:t>7/21/2013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EDFD81-C734-4B27-A0BF-5E2F1B113D83}" type="slidenum">
              <a:rPr lang="en-US" smtClean="0"/>
              <a:pPr/>
              <a:t>‹#›</a:t>
            </a:fld>
            <a:endParaRPr lang="en-US"/>
          </a:p>
        </p:txBody>
      </p:sp>
    </p:spTree>
    <p:extLst>
      <p:ext uri="{BB962C8B-B14F-4D97-AF65-F5344CB8AC3E}">
        <p14:creationId xmlns:p14="http://schemas.microsoft.com/office/powerpoint/2010/main" val="10219363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AF8B9C-6825-4792-BE3E-4536326C4A56}" type="datetimeFigureOut">
              <a:rPr lang="en-US" smtClean="0">
                <a:solidFill>
                  <a:prstClr val="black">
                    <a:tint val="75000"/>
                  </a:prstClr>
                </a:solidFill>
              </a:rPr>
              <a:pPr/>
              <a:t>7/21/2013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D6A7DFE-2FF1-49B6-A427-356796AC7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1500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AF8B9C-6825-4792-BE3E-4536326C4A56}" type="datetimeFigureOut">
              <a:rPr lang="en-US" smtClean="0">
                <a:solidFill>
                  <a:prstClr val="black">
                    <a:tint val="75000"/>
                  </a:prstClr>
                </a:solidFill>
              </a:rPr>
              <a:pPr/>
              <a:t>7/21/2013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D6A7DFE-2FF1-49B6-A427-356796AC7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3584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30"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318" y="364084"/>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30" y="1913484"/>
            <a:ext cx="2256235" cy="6254751"/>
          </a:xfrm>
        </p:spPr>
        <p:txBody>
          <a:bodyPr/>
          <a:lstStyle>
            <a:lvl1pPr marL="0" indent="0">
              <a:buNone/>
              <a:defRPr sz="1400"/>
            </a:lvl1pPr>
            <a:lvl2pPr marL="455924" indent="0">
              <a:buNone/>
              <a:defRPr sz="1200"/>
            </a:lvl2pPr>
            <a:lvl3pPr marL="911850" indent="0">
              <a:buNone/>
              <a:defRPr sz="1000"/>
            </a:lvl3pPr>
            <a:lvl4pPr marL="1367776" indent="0">
              <a:buNone/>
              <a:defRPr sz="800"/>
            </a:lvl4pPr>
            <a:lvl5pPr marL="1823692" indent="0">
              <a:buNone/>
              <a:defRPr sz="800"/>
            </a:lvl5pPr>
            <a:lvl6pPr marL="2279615" indent="0">
              <a:buNone/>
              <a:defRPr sz="800"/>
            </a:lvl6pPr>
            <a:lvl7pPr marL="2735544" indent="0">
              <a:buNone/>
              <a:defRPr sz="800"/>
            </a:lvl7pPr>
            <a:lvl8pPr marL="3191469" indent="0">
              <a:buNone/>
              <a:defRPr sz="800"/>
            </a:lvl8pPr>
            <a:lvl9pPr marL="3647387"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AF8B9C-6825-4792-BE3E-4536326C4A56}" type="datetimeFigureOut">
              <a:rPr lang="en-US" smtClean="0">
                <a:solidFill>
                  <a:prstClr val="black">
                    <a:tint val="75000"/>
                  </a:prstClr>
                </a:solidFill>
              </a:rPr>
              <a:pPr/>
              <a:t>7/21/2013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6A7DFE-2FF1-49B6-A427-356796AC7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41570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10"/>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5924" indent="0">
              <a:buNone/>
              <a:defRPr sz="2800"/>
            </a:lvl2pPr>
            <a:lvl3pPr marL="911850" indent="0">
              <a:buNone/>
              <a:defRPr sz="2400"/>
            </a:lvl3pPr>
            <a:lvl4pPr marL="1367776" indent="0">
              <a:buNone/>
              <a:defRPr sz="2000"/>
            </a:lvl4pPr>
            <a:lvl5pPr marL="1823692" indent="0">
              <a:buNone/>
              <a:defRPr sz="2000"/>
            </a:lvl5pPr>
            <a:lvl6pPr marL="2279615" indent="0">
              <a:buNone/>
              <a:defRPr sz="2000"/>
            </a:lvl6pPr>
            <a:lvl7pPr marL="2735544" indent="0">
              <a:buNone/>
              <a:defRPr sz="2000"/>
            </a:lvl7pPr>
            <a:lvl8pPr marL="3191469" indent="0">
              <a:buNone/>
              <a:defRPr sz="2000"/>
            </a:lvl8pPr>
            <a:lvl9pPr marL="3647387" indent="0">
              <a:buNone/>
              <a:defRPr sz="2000"/>
            </a:lvl9pPr>
          </a:lstStyle>
          <a:p>
            <a:endParaRPr lang="en-US"/>
          </a:p>
        </p:txBody>
      </p:sp>
      <p:sp>
        <p:nvSpPr>
          <p:cNvPr id="4" name="Text Placeholder 3"/>
          <p:cNvSpPr>
            <a:spLocks noGrp="1"/>
          </p:cNvSpPr>
          <p:nvPr>
            <p:ph type="body" sz="half" idx="2"/>
          </p:nvPr>
        </p:nvSpPr>
        <p:spPr>
          <a:xfrm>
            <a:off x="1344216" y="7156461"/>
            <a:ext cx="4114800" cy="1073149"/>
          </a:xfrm>
        </p:spPr>
        <p:txBody>
          <a:bodyPr/>
          <a:lstStyle>
            <a:lvl1pPr marL="0" indent="0">
              <a:buNone/>
              <a:defRPr sz="1400"/>
            </a:lvl1pPr>
            <a:lvl2pPr marL="455924" indent="0">
              <a:buNone/>
              <a:defRPr sz="1200"/>
            </a:lvl2pPr>
            <a:lvl3pPr marL="911850" indent="0">
              <a:buNone/>
              <a:defRPr sz="1000"/>
            </a:lvl3pPr>
            <a:lvl4pPr marL="1367776" indent="0">
              <a:buNone/>
              <a:defRPr sz="800"/>
            </a:lvl4pPr>
            <a:lvl5pPr marL="1823692" indent="0">
              <a:buNone/>
              <a:defRPr sz="800"/>
            </a:lvl5pPr>
            <a:lvl6pPr marL="2279615" indent="0">
              <a:buNone/>
              <a:defRPr sz="800"/>
            </a:lvl6pPr>
            <a:lvl7pPr marL="2735544" indent="0">
              <a:buNone/>
              <a:defRPr sz="800"/>
            </a:lvl7pPr>
            <a:lvl8pPr marL="3191469" indent="0">
              <a:buNone/>
              <a:defRPr sz="800"/>
            </a:lvl8pPr>
            <a:lvl9pPr marL="3647387"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AF8B9C-6825-4792-BE3E-4536326C4A56}" type="datetimeFigureOut">
              <a:rPr lang="en-US" smtClean="0">
                <a:solidFill>
                  <a:prstClr val="black">
                    <a:tint val="75000"/>
                  </a:prstClr>
                </a:solidFill>
              </a:rPr>
              <a:pPr/>
              <a:t>7/21/2013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6A7DFE-2FF1-49B6-A427-356796AC7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74630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AF8B9C-6825-4792-BE3E-4536326C4A56}" type="datetimeFigureOut">
              <a:rPr lang="en-US" smtClean="0">
                <a:solidFill>
                  <a:prstClr val="black">
                    <a:tint val="75000"/>
                  </a:prstClr>
                </a:solidFill>
              </a:rPr>
              <a:pPr/>
              <a:t>7/21/2013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6A7DFE-2FF1-49B6-A427-356796AC7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47923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220"/>
            <a:ext cx="1543050"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66220"/>
            <a:ext cx="451485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AF8B9C-6825-4792-BE3E-4536326C4A56}" type="datetimeFigureOut">
              <a:rPr lang="en-US" smtClean="0">
                <a:solidFill>
                  <a:prstClr val="black">
                    <a:tint val="75000"/>
                  </a:prstClr>
                </a:solidFill>
              </a:rPr>
              <a:pPr/>
              <a:t>7/21/2013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6A7DFE-2FF1-49B6-A427-356796AC7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69950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776" y="2839918"/>
            <a:ext cx="5828567" cy="1961446"/>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9482" y="5182364"/>
            <a:ext cx="4799135" cy="2335389"/>
          </a:xfrm>
        </p:spPr>
        <p:txBody>
          <a:bodyPr/>
          <a:lstStyle>
            <a:lvl1pPr marL="0" indent="0" algn="ctr">
              <a:buNone/>
              <a:defRPr/>
            </a:lvl1pPr>
            <a:lvl2pPr marL="513785" indent="0" algn="ctr">
              <a:buNone/>
              <a:defRPr/>
            </a:lvl2pPr>
            <a:lvl3pPr marL="1027633" indent="0" algn="ctr">
              <a:buNone/>
              <a:defRPr/>
            </a:lvl3pPr>
            <a:lvl4pPr marL="1541410" indent="0" algn="ctr">
              <a:buNone/>
              <a:defRPr/>
            </a:lvl4pPr>
            <a:lvl5pPr marL="2055277" indent="0" algn="ctr">
              <a:buNone/>
              <a:defRPr/>
            </a:lvl5pPr>
            <a:lvl6pPr marL="2569095" indent="0" algn="ctr">
              <a:buNone/>
              <a:defRPr/>
            </a:lvl6pPr>
            <a:lvl7pPr marL="3082903" indent="0" algn="ctr">
              <a:buNone/>
              <a:defRPr/>
            </a:lvl7pPr>
            <a:lvl8pPr marL="3596726" indent="0" algn="ctr">
              <a:buNone/>
              <a:defRPr/>
            </a:lvl8pPr>
            <a:lvl9pPr marL="411055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BDC391-51F8-4AF7-BE4C-6303AD27E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2284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8B5AB8-9C41-4551-9177-1CBAB6FD13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79280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2241" y="5875574"/>
            <a:ext cx="5828567" cy="1816807"/>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542241" y="3875330"/>
            <a:ext cx="5828567" cy="2000251"/>
          </a:xfrm>
        </p:spPr>
        <p:txBody>
          <a:bodyPr anchor="b"/>
          <a:lstStyle>
            <a:lvl1pPr marL="0" indent="0">
              <a:buNone/>
              <a:defRPr sz="2300"/>
            </a:lvl1pPr>
            <a:lvl2pPr marL="513785" indent="0">
              <a:buNone/>
              <a:defRPr sz="2000"/>
            </a:lvl2pPr>
            <a:lvl3pPr marL="1027633" indent="0">
              <a:buNone/>
              <a:defRPr sz="1800"/>
            </a:lvl3pPr>
            <a:lvl4pPr marL="1541410" indent="0">
              <a:buNone/>
              <a:defRPr sz="1600"/>
            </a:lvl4pPr>
            <a:lvl5pPr marL="2055277" indent="0">
              <a:buNone/>
              <a:defRPr sz="1600"/>
            </a:lvl5pPr>
            <a:lvl6pPr marL="2569095" indent="0">
              <a:buNone/>
              <a:defRPr sz="1600"/>
            </a:lvl6pPr>
            <a:lvl7pPr marL="3082903" indent="0">
              <a:buNone/>
              <a:defRPr sz="1600"/>
            </a:lvl7pPr>
            <a:lvl8pPr marL="3596726" indent="0">
              <a:buNone/>
              <a:defRPr sz="1600"/>
            </a:lvl8pPr>
            <a:lvl9pPr marL="4110555"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B77470-7256-4F8D-8950-E44A4B36F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49108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616" y="2134328"/>
            <a:ext cx="2998543" cy="6034266"/>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516928" y="2134328"/>
            <a:ext cx="2998544" cy="6034266"/>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AA6C9E-486F-4F6E-B35B-966AB42FC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2146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31" y="2046839"/>
            <a:ext cx="3030141" cy="853016"/>
          </a:xfrm>
        </p:spPr>
        <p:txBody>
          <a:bodyPr anchor="b"/>
          <a:lstStyle>
            <a:lvl1pPr marL="0" indent="0">
              <a:buNone/>
              <a:defRPr sz="2400" b="1"/>
            </a:lvl1pPr>
            <a:lvl2pPr marL="454911" indent="0">
              <a:buNone/>
              <a:defRPr sz="2000" b="1"/>
            </a:lvl2pPr>
            <a:lvl3pPr marL="909811" indent="0">
              <a:buNone/>
              <a:defRPr sz="1800" b="1"/>
            </a:lvl3pPr>
            <a:lvl4pPr marL="1364723" indent="0">
              <a:buNone/>
              <a:defRPr sz="1600" b="1"/>
            </a:lvl4pPr>
            <a:lvl5pPr marL="1819622" indent="0">
              <a:buNone/>
              <a:defRPr sz="1600" b="1"/>
            </a:lvl5pPr>
            <a:lvl6pPr marL="2274538" indent="0">
              <a:buNone/>
              <a:defRPr sz="1600" b="1"/>
            </a:lvl6pPr>
            <a:lvl7pPr marL="2729437" indent="0">
              <a:buNone/>
              <a:defRPr sz="1600" b="1"/>
            </a:lvl7pPr>
            <a:lvl8pPr marL="3184354" indent="0">
              <a:buNone/>
              <a:defRPr sz="1600" b="1"/>
            </a:lvl8pPr>
            <a:lvl9pPr marL="363925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31" y="2899868"/>
            <a:ext cx="3030141" cy="526838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805" y="2046839"/>
            <a:ext cx="3031332" cy="853016"/>
          </a:xfrm>
        </p:spPr>
        <p:txBody>
          <a:bodyPr anchor="b"/>
          <a:lstStyle>
            <a:lvl1pPr marL="0" indent="0">
              <a:buNone/>
              <a:defRPr sz="2400" b="1"/>
            </a:lvl1pPr>
            <a:lvl2pPr marL="454911" indent="0">
              <a:buNone/>
              <a:defRPr sz="2000" b="1"/>
            </a:lvl2pPr>
            <a:lvl3pPr marL="909811" indent="0">
              <a:buNone/>
              <a:defRPr sz="1800" b="1"/>
            </a:lvl3pPr>
            <a:lvl4pPr marL="1364723" indent="0">
              <a:buNone/>
              <a:defRPr sz="1600" b="1"/>
            </a:lvl4pPr>
            <a:lvl5pPr marL="1819622" indent="0">
              <a:buNone/>
              <a:defRPr sz="1600" b="1"/>
            </a:lvl5pPr>
            <a:lvl6pPr marL="2274538" indent="0">
              <a:buNone/>
              <a:defRPr sz="1600" b="1"/>
            </a:lvl6pPr>
            <a:lvl7pPr marL="2729437" indent="0">
              <a:buNone/>
              <a:defRPr sz="1600" b="1"/>
            </a:lvl7pPr>
            <a:lvl8pPr marL="3184354" indent="0">
              <a:buNone/>
              <a:defRPr sz="1600" b="1"/>
            </a:lvl8pPr>
            <a:lvl9pPr marL="363925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805" y="2899868"/>
            <a:ext cx="3031332" cy="526838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676BCE-3CBB-44D5-B063-E4A0AB3D225F}" type="datetime1">
              <a:rPr lang="en-US" smtClean="0"/>
              <a:t>7/21/2013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EDFD81-C734-4B27-A0BF-5E2F1B113D83}" type="slidenum">
              <a:rPr lang="en-US" smtClean="0"/>
              <a:pPr/>
              <a:t>‹#›</a:t>
            </a:fld>
            <a:endParaRPr lang="en-US"/>
          </a:p>
        </p:txBody>
      </p:sp>
    </p:spTree>
    <p:extLst>
      <p:ext uri="{BB962C8B-B14F-4D97-AF65-F5344CB8AC3E}">
        <p14:creationId xmlns:p14="http://schemas.microsoft.com/office/powerpoint/2010/main" val="39484502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563" y="2046162"/>
            <a:ext cx="3029683" cy="853723"/>
          </a:xfrm>
        </p:spPr>
        <p:txBody>
          <a:bodyPr anchor="b"/>
          <a:lstStyle>
            <a:lvl1pPr marL="0" indent="0">
              <a:buNone/>
              <a:defRPr sz="2700" b="1"/>
            </a:lvl1pPr>
            <a:lvl2pPr marL="513785" indent="0">
              <a:buNone/>
              <a:defRPr sz="2300" b="1"/>
            </a:lvl2pPr>
            <a:lvl3pPr marL="1027633" indent="0">
              <a:buNone/>
              <a:defRPr sz="2000" b="1"/>
            </a:lvl3pPr>
            <a:lvl4pPr marL="1541410" indent="0">
              <a:buNone/>
              <a:defRPr sz="1800" b="1"/>
            </a:lvl4pPr>
            <a:lvl5pPr marL="2055277" indent="0">
              <a:buNone/>
              <a:defRPr sz="1800" b="1"/>
            </a:lvl5pPr>
            <a:lvl6pPr marL="2569095" indent="0">
              <a:buNone/>
              <a:defRPr sz="1800" b="1"/>
            </a:lvl6pPr>
            <a:lvl7pPr marL="3082903" indent="0">
              <a:buNone/>
              <a:defRPr sz="1800" b="1"/>
            </a:lvl7pPr>
            <a:lvl8pPr marL="3596726" indent="0">
              <a:buNone/>
              <a:defRPr sz="1800" b="1"/>
            </a:lvl8pPr>
            <a:lvl9pPr marL="4110555"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342563" y="2899971"/>
            <a:ext cx="3029683" cy="5268737"/>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4012" y="2046162"/>
            <a:ext cx="3031515" cy="853723"/>
          </a:xfrm>
        </p:spPr>
        <p:txBody>
          <a:bodyPr anchor="b"/>
          <a:lstStyle>
            <a:lvl1pPr marL="0" indent="0">
              <a:buNone/>
              <a:defRPr sz="2700" b="1"/>
            </a:lvl1pPr>
            <a:lvl2pPr marL="513785" indent="0">
              <a:buNone/>
              <a:defRPr sz="2300" b="1"/>
            </a:lvl2pPr>
            <a:lvl3pPr marL="1027633" indent="0">
              <a:buNone/>
              <a:defRPr sz="2000" b="1"/>
            </a:lvl3pPr>
            <a:lvl4pPr marL="1541410" indent="0">
              <a:buNone/>
              <a:defRPr sz="1800" b="1"/>
            </a:lvl4pPr>
            <a:lvl5pPr marL="2055277" indent="0">
              <a:buNone/>
              <a:defRPr sz="1800" b="1"/>
            </a:lvl5pPr>
            <a:lvl6pPr marL="2569095" indent="0">
              <a:buNone/>
              <a:defRPr sz="1800" b="1"/>
            </a:lvl6pPr>
            <a:lvl7pPr marL="3082903" indent="0">
              <a:buNone/>
              <a:defRPr sz="1800" b="1"/>
            </a:lvl7pPr>
            <a:lvl8pPr marL="3596726" indent="0">
              <a:buNone/>
              <a:defRPr sz="1800" b="1"/>
            </a:lvl8pPr>
            <a:lvl9pPr marL="4110555"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3484012" y="2899971"/>
            <a:ext cx="3031515" cy="5268737"/>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9CB1046-E3DF-41FC-A9E7-A70E4F5748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50364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57672E6-89A0-460E-97DE-CC58D80B8B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05888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7428043-A3F1-4C39-AB73-A0A250C2F4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35246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536" y="363410"/>
            <a:ext cx="2256692" cy="1550459"/>
          </a:xfrm>
        </p:spPr>
        <p:txBody>
          <a:bodyPr anchor="b"/>
          <a:lstStyle>
            <a:lvl1pPr algn="l">
              <a:defRPr sz="2300" b="1"/>
            </a:lvl1pPr>
          </a:lstStyle>
          <a:p>
            <a:r>
              <a:rPr lang="en-US" smtClean="0"/>
              <a:t>Click to edit Master title style</a:t>
            </a:r>
            <a:endParaRPr lang="en-US"/>
          </a:p>
        </p:txBody>
      </p:sp>
      <p:sp>
        <p:nvSpPr>
          <p:cNvPr id="3" name="Content Placeholder 2"/>
          <p:cNvSpPr>
            <a:spLocks noGrp="1"/>
          </p:cNvSpPr>
          <p:nvPr>
            <p:ph idx="1"/>
          </p:nvPr>
        </p:nvSpPr>
        <p:spPr>
          <a:xfrm>
            <a:off x="2681700" y="363412"/>
            <a:ext cx="3833813" cy="7805209"/>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536" y="1913864"/>
            <a:ext cx="2256692" cy="6254751"/>
          </a:xfrm>
        </p:spPr>
        <p:txBody>
          <a:bodyPr/>
          <a:lstStyle>
            <a:lvl1pPr marL="0" indent="0">
              <a:buNone/>
              <a:defRPr sz="1600"/>
            </a:lvl1pPr>
            <a:lvl2pPr marL="513785" indent="0">
              <a:buNone/>
              <a:defRPr sz="1400"/>
            </a:lvl2pPr>
            <a:lvl3pPr marL="1027633" indent="0">
              <a:buNone/>
              <a:defRPr sz="1100"/>
            </a:lvl3pPr>
            <a:lvl4pPr marL="1541410" indent="0">
              <a:buNone/>
              <a:defRPr sz="1000"/>
            </a:lvl4pPr>
            <a:lvl5pPr marL="2055277" indent="0">
              <a:buNone/>
              <a:defRPr sz="1000"/>
            </a:lvl5pPr>
            <a:lvl6pPr marL="2569095" indent="0">
              <a:buNone/>
              <a:defRPr sz="1000"/>
            </a:lvl6pPr>
            <a:lvl7pPr marL="3082903" indent="0">
              <a:buNone/>
              <a:defRPr sz="1000"/>
            </a:lvl7pPr>
            <a:lvl8pPr marL="3596726" indent="0">
              <a:buNone/>
              <a:defRPr sz="1000"/>
            </a:lvl8pPr>
            <a:lvl9pPr marL="4110555"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C1CF1D-18ED-41DF-980B-189B798FA1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11388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584" y="6401188"/>
            <a:ext cx="4114067" cy="754946"/>
          </a:xfrm>
        </p:spPr>
        <p:txBody>
          <a:bodyPr anchor="b"/>
          <a:lstStyle>
            <a:lvl1pPr algn="l">
              <a:defRPr sz="2300" b="1"/>
            </a:lvl1pPr>
          </a:lstStyle>
          <a:p>
            <a:r>
              <a:rPr lang="en-US" smtClean="0"/>
              <a:t>Click to edit Master title style</a:t>
            </a:r>
            <a:endParaRPr lang="en-US"/>
          </a:p>
        </p:txBody>
      </p:sp>
      <p:sp>
        <p:nvSpPr>
          <p:cNvPr id="3" name="Picture Placeholder 2"/>
          <p:cNvSpPr>
            <a:spLocks noGrp="1"/>
          </p:cNvSpPr>
          <p:nvPr>
            <p:ph type="pic" idx="1"/>
          </p:nvPr>
        </p:nvSpPr>
        <p:spPr>
          <a:xfrm>
            <a:off x="1344584" y="816700"/>
            <a:ext cx="4114067" cy="5487459"/>
          </a:xfrm>
        </p:spPr>
        <p:txBody>
          <a:bodyPr/>
          <a:lstStyle>
            <a:lvl1pPr marL="0" indent="0">
              <a:buNone/>
              <a:defRPr sz="3600"/>
            </a:lvl1pPr>
            <a:lvl2pPr marL="513785" indent="0">
              <a:buNone/>
              <a:defRPr sz="3200"/>
            </a:lvl2pPr>
            <a:lvl3pPr marL="1027633" indent="0">
              <a:buNone/>
              <a:defRPr sz="2700"/>
            </a:lvl3pPr>
            <a:lvl4pPr marL="1541410" indent="0">
              <a:buNone/>
              <a:defRPr sz="2300"/>
            </a:lvl4pPr>
            <a:lvl5pPr marL="2055277" indent="0">
              <a:buNone/>
              <a:defRPr sz="2300"/>
            </a:lvl5pPr>
            <a:lvl6pPr marL="2569095" indent="0">
              <a:buNone/>
              <a:defRPr sz="2300"/>
            </a:lvl6pPr>
            <a:lvl7pPr marL="3082903" indent="0">
              <a:buNone/>
              <a:defRPr sz="2300"/>
            </a:lvl7pPr>
            <a:lvl8pPr marL="3596726" indent="0">
              <a:buNone/>
              <a:defRPr sz="2300"/>
            </a:lvl8pPr>
            <a:lvl9pPr marL="4110555" indent="0">
              <a:buNone/>
              <a:defRPr sz="2300"/>
            </a:lvl9pPr>
          </a:lstStyle>
          <a:p>
            <a:pPr lvl="0"/>
            <a:endParaRPr lang="en-US" noProof="0" smtClean="0"/>
          </a:p>
        </p:txBody>
      </p:sp>
      <p:sp>
        <p:nvSpPr>
          <p:cNvPr id="4" name="Text Placeholder 3"/>
          <p:cNvSpPr>
            <a:spLocks noGrp="1"/>
          </p:cNvSpPr>
          <p:nvPr>
            <p:ph type="body" sz="half" idx="2"/>
          </p:nvPr>
        </p:nvSpPr>
        <p:spPr>
          <a:xfrm>
            <a:off x="1344584" y="7156099"/>
            <a:ext cx="4114067" cy="1074208"/>
          </a:xfrm>
        </p:spPr>
        <p:txBody>
          <a:bodyPr/>
          <a:lstStyle>
            <a:lvl1pPr marL="0" indent="0">
              <a:buNone/>
              <a:defRPr sz="1600"/>
            </a:lvl1pPr>
            <a:lvl2pPr marL="513785" indent="0">
              <a:buNone/>
              <a:defRPr sz="1400"/>
            </a:lvl2pPr>
            <a:lvl3pPr marL="1027633" indent="0">
              <a:buNone/>
              <a:defRPr sz="1100"/>
            </a:lvl3pPr>
            <a:lvl4pPr marL="1541410" indent="0">
              <a:buNone/>
              <a:defRPr sz="1000"/>
            </a:lvl4pPr>
            <a:lvl5pPr marL="2055277" indent="0">
              <a:buNone/>
              <a:defRPr sz="1000"/>
            </a:lvl5pPr>
            <a:lvl6pPr marL="2569095" indent="0">
              <a:buNone/>
              <a:defRPr sz="1000"/>
            </a:lvl6pPr>
            <a:lvl7pPr marL="3082903" indent="0">
              <a:buNone/>
              <a:defRPr sz="1000"/>
            </a:lvl7pPr>
            <a:lvl8pPr marL="3596726" indent="0">
              <a:buNone/>
              <a:defRPr sz="1000"/>
            </a:lvl8pPr>
            <a:lvl9pPr marL="4110555"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EEDAF0-8F1B-41D2-BF01-9E97D3D7C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92981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E41C4D-99A1-41D0-8BCC-271C642C64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76739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3236" y="366938"/>
            <a:ext cx="1542317" cy="780168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562" y="366938"/>
            <a:ext cx="4454769" cy="780168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CCF906-6E08-4196-A399-E2D9FA8DFA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58522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739" y="2839861"/>
            <a:ext cx="5828567" cy="1961444"/>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9467" y="5182321"/>
            <a:ext cx="4799135" cy="2335389"/>
          </a:xfrm>
        </p:spPr>
        <p:txBody>
          <a:bodyPr/>
          <a:lstStyle>
            <a:lvl1pPr marL="0" indent="0" algn="ctr">
              <a:buNone/>
              <a:defRPr/>
            </a:lvl1pPr>
            <a:lvl2pPr marL="514834" indent="0" algn="ctr">
              <a:buNone/>
              <a:defRPr/>
            </a:lvl2pPr>
            <a:lvl3pPr marL="1029699" indent="0" algn="ctr">
              <a:buNone/>
              <a:defRPr/>
            </a:lvl3pPr>
            <a:lvl4pPr marL="1544545" indent="0" algn="ctr">
              <a:buNone/>
              <a:defRPr/>
            </a:lvl4pPr>
            <a:lvl5pPr marL="2059412" indent="0" algn="ctr">
              <a:buNone/>
              <a:defRPr/>
            </a:lvl5pPr>
            <a:lvl6pPr marL="2574267" indent="0" algn="ctr">
              <a:buNone/>
              <a:defRPr/>
            </a:lvl6pPr>
            <a:lvl7pPr marL="3089115" indent="0" algn="ctr">
              <a:buNone/>
              <a:defRPr/>
            </a:lvl7pPr>
            <a:lvl8pPr marL="3603970" indent="0" algn="ctr">
              <a:buNone/>
              <a:defRPr/>
            </a:lvl8pPr>
            <a:lvl9pPr marL="41188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BA531B-F9B4-4C81-9DA7-F2190B7EF2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05088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F7C6B3-3F63-4056-8590-12904B4696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48177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2211" y="5875518"/>
            <a:ext cx="5828567" cy="1816806"/>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542211" y="3875269"/>
            <a:ext cx="5828567" cy="2000251"/>
          </a:xfrm>
        </p:spPr>
        <p:txBody>
          <a:bodyPr anchor="b"/>
          <a:lstStyle>
            <a:lvl1pPr marL="0" indent="0">
              <a:buNone/>
              <a:defRPr sz="2300"/>
            </a:lvl1pPr>
            <a:lvl2pPr marL="514834" indent="0">
              <a:buNone/>
              <a:defRPr sz="2000"/>
            </a:lvl2pPr>
            <a:lvl3pPr marL="1029699" indent="0">
              <a:buNone/>
              <a:defRPr sz="1800"/>
            </a:lvl3pPr>
            <a:lvl4pPr marL="1544545" indent="0">
              <a:buNone/>
              <a:defRPr sz="1600"/>
            </a:lvl4pPr>
            <a:lvl5pPr marL="2059412" indent="0">
              <a:buNone/>
              <a:defRPr sz="1600"/>
            </a:lvl5pPr>
            <a:lvl6pPr marL="2574267" indent="0">
              <a:buNone/>
              <a:defRPr sz="1600"/>
            </a:lvl6pPr>
            <a:lvl7pPr marL="3089115" indent="0">
              <a:buNone/>
              <a:defRPr sz="1600"/>
            </a:lvl7pPr>
            <a:lvl8pPr marL="3603970" indent="0">
              <a:buNone/>
              <a:defRPr sz="1600"/>
            </a:lvl8pPr>
            <a:lvl9pPr marL="4118825"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F324C2-1AD1-46AB-ABE3-26C7D05392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7272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CA1252-DB3B-42EB-8025-20499C9B6D02}" type="datetime1">
              <a:rPr lang="en-US" smtClean="0"/>
              <a:t>7/21/2013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EDFD81-C734-4B27-A0BF-5E2F1B113D83}" type="slidenum">
              <a:rPr lang="en-US" smtClean="0"/>
              <a:pPr/>
              <a:t>‹#›</a:t>
            </a:fld>
            <a:endParaRPr lang="en-US"/>
          </a:p>
        </p:txBody>
      </p:sp>
    </p:spTree>
    <p:extLst>
      <p:ext uri="{BB962C8B-B14F-4D97-AF65-F5344CB8AC3E}">
        <p14:creationId xmlns:p14="http://schemas.microsoft.com/office/powerpoint/2010/main" val="33292619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556" y="2134308"/>
            <a:ext cx="2998543" cy="6034264"/>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516924" y="2134308"/>
            <a:ext cx="2998544" cy="6034264"/>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8B6D42-64DB-4CB3-B43C-42F622B8EF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29282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548" y="2046111"/>
            <a:ext cx="3029683" cy="853722"/>
          </a:xfrm>
        </p:spPr>
        <p:txBody>
          <a:bodyPr anchor="b"/>
          <a:lstStyle>
            <a:lvl1pPr marL="0" indent="0">
              <a:buNone/>
              <a:defRPr sz="2700" b="1"/>
            </a:lvl1pPr>
            <a:lvl2pPr marL="514834" indent="0">
              <a:buNone/>
              <a:defRPr sz="2300" b="1"/>
            </a:lvl2pPr>
            <a:lvl3pPr marL="1029699" indent="0">
              <a:buNone/>
              <a:defRPr sz="2000" b="1"/>
            </a:lvl3pPr>
            <a:lvl4pPr marL="1544545" indent="0">
              <a:buNone/>
              <a:defRPr sz="1800" b="1"/>
            </a:lvl4pPr>
            <a:lvl5pPr marL="2059412" indent="0">
              <a:buNone/>
              <a:defRPr sz="1800" b="1"/>
            </a:lvl5pPr>
            <a:lvl6pPr marL="2574267" indent="0">
              <a:buNone/>
              <a:defRPr sz="1800" b="1"/>
            </a:lvl6pPr>
            <a:lvl7pPr marL="3089115" indent="0">
              <a:buNone/>
              <a:defRPr sz="1800" b="1"/>
            </a:lvl7pPr>
            <a:lvl8pPr marL="3603970" indent="0">
              <a:buNone/>
              <a:defRPr sz="1800" b="1"/>
            </a:lvl8pPr>
            <a:lvl9pPr marL="4118825"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342548" y="2899841"/>
            <a:ext cx="3029683" cy="5268737"/>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975" y="2046111"/>
            <a:ext cx="3031515" cy="853722"/>
          </a:xfrm>
        </p:spPr>
        <p:txBody>
          <a:bodyPr anchor="b"/>
          <a:lstStyle>
            <a:lvl1pPr marL="0" indent="0">
              <a:buNone/>
              <a:defRPr sz="2700" b="1"/>
            </a:lvl1pPr>
            <a:lvl2pPr marL="514834" indent="0">
              <a:buNone/>
              <a:defRPr sz="2300" b="1"/>
            </a:lvl2pPr>
            <a:lvl3pPr marL="1029699" indent="0">
              <a:buNone/>
              <a:defRPr sz="2000" b="1"/>
            </a:lvl3pPr>
            <a:lvl4pPr marL="1544545" indent="0">
              <a:buNone/>
              <a:defRPr sz="1800" b="1"/>
            </a:lvl4pPr>
            <a:lvl5pPr marL="2059412" indent="0">
              <a:buNone/>
              <a:defRPr sz="1800" b="1"/>
            </a:lvl5pPr>
            <a:lvl6pPr marL="2574267" indent="0">
              <a:buNone/>
              <a:defRPr sz="1800" b="1"/>
            </a:lvl6pPr>
            <a:lvl7pPr marL="3089115" indent="0">
              <a:buNone/>
              <a:defRPr sz="1800" b="1"/>
            </a:lvl7pPr>
            <a:lvl8pPr marL="3603970" indent="0">
              <a:buNone/>
              <a:defRPr sz="1800" b="1"/>
            </a:lvl8pPr>
            <a:lvl9pPr marL="4118825"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3483975" y="2899841"/>
            <a:ext cx="3031515" cy="5268737"/>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079534C-60E8-4746-B523-083AB131A3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42417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1F2C743-702E-4DB6-87C1-CD82021432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2812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A69400-E1CD-478D-A295-2BCE1EA02A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27812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534" y="363381"/>
            <a:ext cx="2256692" cy="1550459"/>
          </a:xfrm>
        </p:spPr>
        <p:txBody>
          <a:bodyPr anchor="b"/>
          <a:lstStyle>
            <a:lvl1pPr algn="l">
              <a:defRPr sz="2300" b="1"/>
            </a:lvl1pPr>
          </a:lstStyle>
          <a:p>
            <a:r>
              <a:rPr lang="en-US" smtClean="0"/>
              <a:t>Click to edit Master title style</a:t>
            </a:r>
            <a:endParaRPr lang="en-US"/>
          </a:p>
        </p:txBody>
      </p:sp>
      <p:sp>
        <p:nvSpPr>
          <p:cNvPr id="3" name="Content Placeholder 2"/>
          <p:cNvSpPr>
            <a:spLocks noGrp="1"/>
          </p:cNvSpPr>
          <p:nvPr>
            <p:ph idx="1"/>
          </p:nvPr>
        </p:nvSpPr>
        <p:spPr>
          <a:xfrm>
            <a:off x="2681685" y="363392"/>
            <a:ext cx="3833813" cy="7805209"/>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534" y="1913824"/>
            <a:ext cx="2256692" cy="6254751"/>
          </a:xfrm>
        </p:spPr>
        <p:txBody>
          <a:bodyPr/>
          <a:lstStyle>
            <a:lvl1pPr marL="0" indent="0">
              <a:buNone/>
              <a:defRPr sz="1600"/>
            </a:lvl1pPr>
            <a:lvl2pPr marL="514834" indent="0">
              <a:buNone/>
              <a:defRPr sz="1400"/>
            </a:lvl2pPr>
            <a:lvl3pPr marL="1029699" indent="0">
              <a:buNone/>
              <a:defRPr sz="1100"/>
            </a:lvl3pPr>
            <a:lvl4pPr marL="1544545" indent="0">
              <a:buNone/>
              <a:defRPr sz="1000"/>
            </a:lvl4pPr>
            <a:lvl5pPr marL="2059412" indent="0">
              <a:buNone/>
              <a:defRPr sz="1000"/>
            </a:lvl5pPr>
            <a:lvl6pPr marL="2574267" indent="0">
              <a:buNone/>
              <a:defRPr sz="1000"/>
            </a:lvl6pPr>
            <a:lvl7pPr marL="3089115" indent="0">
              <a:buNone/>
              <a:defRPr sz="1000"/>
            </a:lvl7pPr>
            <a:lvl8pPr marL="3603970" indent="0">
              <a:buNone/>
              <a:defRPr sz="1000"/>
            </a:lvl8pPr>
            <a:lvl9pPr marL="4118825"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8E5D3D-9402-4C38-88C6-1ADD76A092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13604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501" y="6401154"/>
            <a:ext cx="4114067" cy="754944"/>
          </a:xfrm>
        </p:spPr>
        <p:txBody>
          <a:bodyPr anchor="b"/>
          <a:lstStyle>
            <a:lvl1pPr algn="l">
              <a:defRPr sz="2300" b="1"/>
            </a:lvl1pPr>
          </a:lstStyle>
          <a:p>
            <a:r>
              <a:rPr lang="en-US" smtClean="0"/>
              <a:t>Click to edit Master title style</a:t>
            </a:r>
            <a:endParaRPr lang="en-US"/>
          </a:p>
        </p:txBody>
      </p:sp>
      <p:sp>
        <p:nvSpPr>
          <p:cNvPr id="3" name="Picture Placeholder 2"/>
          <p:cNvSpPr>
            <a:spLocks noGrp="1"/>
          </p:cNvSpPr>
          <p:nvPr>
            <p:ph type="pic" idx="1"/>
          </p:nvPr>
        </p:nvSpPr>
        <p:spPr>
          <a:xfrm>
            <a:off x="1344501" y="816692"/>
            <a:ext cx="4114067" cy="5487458"/>
          </a:xfrm>
        </p:spPr>
        <p:txBody>
          <a:bodyPr/>
          <a:lstStyle>
            <a:lvl1pPr marL="0" indent="0">
              <a:buNone/>
              <a:defRPr sz="3600"/>
            </a:lvl1pPr>
            <a:lvl2pPr marL="514834" indent="0">
              <a:buNone/>
              <a:defRPr sz="3200"/>
            </a:lvl2pPr>
            <a:lvl3pPr marL="1029699" indent="0">
              <a:buNone/>
              <a:defRPr sz="2700"/>
            </a:lvl3pPr>
            <a:lvl4pPr marL="1544545" indent="0">
              <a:buNone/>
              <a:defRPr sz="2300"/>
            </a:lvl4pPr>
            <a:lvl5pPr marL="2059412" indent="0">
              <a:buNone/>
              <a:defRPr sz="2300"/>
            </a:lvl5pPr>
            <a:lvl6pPr marL="2574267" indent="0">
              <a:buNone/>
              <a:defRPr sz="2300"/>
            </a:lvl6pPr>
            <a:lvl7pPr marL="3089115" indent="0">
              <a:buNone/>
              <a:defRPr sz="2300"/>
            </a:lvl7pPr>
            <a:lvl8pPr marL="3603970" indent="0">
              <a:buNone/>
              <a:defRPr sz="2300"/>
            </a:lvl8pPr>
            <a:lvl9pPr marL="4118825" indent="0">
              <a:buNone/>
              <a:defRPr sz="2300"/>
            </a:lvl9pPr>
          </a:lstStyle>
          <a:p>
            <a:pPr lvl="0"/>
            <a:endParaRPr lang="en-US" noProof="0" smtClean="0"/>
          </a:p>
        </p:txBody>
      </p:sp>
      <p:sp>
        <p:nvSpPr>
          <p:cNvPr id="4" name="Text Placeholder 3"/>
          <p:cNvSpPr>
            <a:spLocks noGrp="1"/>
          </p:cNvSpPr>
          <p:nvPr>
            <p:ph type="body" sz="half" idx="2"/>
          </p:nvPr>
        </p:nvSpPr>
        <p:spPr>
          <a:xfrm>
            <a:off x="1344501" y="7156098"/>
            <a:ext cx="4114067" cy="1074208"/>
          </a:xfrm>
        </p:spPr>
        <p:txBody>
          <a:bodyPr/>
          <a:lstStyle>
            <a:lvl1pPr marL="0" indent="0">
              <a:buNone/>
              <a:defRPr sz="1600"/>
            </a:lvl1pPr>
            <a:lvl2pPr marL="514834" indent="0">
              <a:buNone/>
              <a:defRPr sz="1400"/>
            </a:lvl2pPr>
            <a:lvl3pPr marL="1029699" indent="0">
              <a:buNone/>
              <a:defRPr sz="1100"/>
            </a:lvl3pPr>
            <a:lvl4pPr marL="1544545" indent="0">
              <a:buNone/>
              <a:defRPr sz="1000"/>
            </a:lvl4pPr>
            <a:lvl5pPr marL="2059412" indent="0">
              <a:buNone/>
              <a:defRPr sz="1000"/>
            </a:lvl5pPr>
            <a:lvl6pPr marL="2574267" indent="0">
              <a:buNone/>
              <a:defRPr sz="1000"/>
            </a:lvl6pPr>
            <a:lvl7pPr marL="3089115" indent="0">
              <a:buNone/>
              <a:defRPr sz="1000"/>
            </a:lvl7pPr>
            <a:lvl8pPr marL="3603970" indent="0">
              <a:buNone/>
              <a:defRPr sz="1000"/>
            </a:lvl8pPr>
            <a:lvl9pPr marL="4118825"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AE75B8-3544-445B-92F4-C186B4F76F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88261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DEB370-6E70-4E61-A4D3-0747B9D280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88030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3174" y="366899"/>
            <a:ext cx="1542317" cy="780168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534" y="366899"/>
            <a:ext cx="4454769" cy="780168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B06AD9-B958-4094-B00F-82FEBD493B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19859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739" y="2839861"/>
            <a:ext cx="5828567" cy="1961444"/>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9467" y="5182316"/>
            <a:ext cx="4799135" cy="2335389"/>
          </a:xfrm>
        </p:spPr>
        <p:txBody>
          <a:bodyPr/>
          <a:lstStyle>
            <a:lvl1pPr marL="0" indent="0" algn="ctr">
              <a:buNone/>
              <a:defRPr/>
            </a:lvl1pPr>
            <a:lvl2pPr marL="514992" indent="0" algn="ctr">
              <a:buNone/>
              <a:defRPr/>
            </a:lvl2pPr>
            <a:lvl3pPr marL="1030028" indent="0" algn="ctr">
              <a:buNone/>
              <a:defRPr/>
            </a:lvl3pPr>
            <a:lvl4pPr marL="1545034" indent="0" algn="ctr">
              <a:buNone/>
              <a:defRPr/>
            </a:lvl4pPr>
            <a:lvl5pPr marL="2060053" indent="0" algn="ctr">
              <a:buNone/>
              <a:defRPr/>
            </a:lvl5pPr>
            <a:lvl6pPr marL="2575069" indent="0" algn="ctr">
              <a:buNone/>
              <a:defRPr/>
            </a:lvl6pPr>
            <a:lvl7pPr marL="3090082" indent="0" algn="ctr">
              <a:buNone/>
              <a:defRPr/>
            </a:lvl7pPr>
            <a:lvl8pPr marL="3605101" indent="0" algn="ctr">
              <a:buNone/>
              <a:defRPr/>
            </a:lvl8pPr>
            <a:lvl9pPr marL="41201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BA531B-F9B4-4C81-9DA7-F2190B7EF2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17014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F7C6B3-3F63-4056-8590-12904B4696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527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D79462-F5AD-4D13-A13F-FD69C4E93B3E}" type="datetime1">
              <a:rPr lang="en-US" smtClean="0"/>
              <a:t>7/21/2013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EDFD81-C734-4B27-A0BF-5E2F1B113D83}" type="slidenum">
              <a:rPr lang="en-US" smtClean="0"/>
              <a:pPr/>
              <a:t>‹#›</a:t>
            </a:fld>
            <a:endParaRPr lang="en-US"/>
          </a:p>
        </p:txBody>
      </p:sp>
    </p:spTree>
    <p:extLst>
      <p:ext uri="{BB962C8B-B14F-4D97-AF65-F5344CB8AC3E}">
        <p14:creationId xmlns:p14="http://schemas.microsoft.com/office/powerpoint/2010/main" val="23386451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2204" y="5875518"/>
            <a:ext cx="5828567" cy="1816806"/>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542204" y="3875269"/>
            <a:ext cx="5828567" cy="2000251"/>
          </a:xfrm>
        </p:spPr>
        <p:txBody>
          <a:bodyPr anchor="b"/>
          <a:lstStyle>
            <a:lvl1pPr marL="0" indent="0">
              <a:buNone/>
              <a:defRPr sz="2300"/>
            </a:lvl1pPr>
            <a:lvl2pPr marL="514992" indent="0">
              <a:buNone/>
              <a:defRPr sz="2000"/>
            </a:lvl2pPr>
            <a:lvl3pPr marL="1030028" indent="0">
              <a:buNone/>
              <a:defRPr sz="1800"/>
            </a:lvl3pPr>
            <a:lvl4pPr marL="1545034" indent="0">
              <a:buNone/>
              <a:defRPr sz="1600"/>
            </a:lvl4pPr>
            <a:lvl5pPr marL="2060053" indent="0">
              <a:buNone/>
              <a:defRPr sz="1600"/>
            </a:lvl5pPr>
            <a:lvl6pPr marL="2575069" indent="0">
              <a:buNone/>
              <a:defRPr sz="1600"/>
            </a:lvl6pPr>
            <a:lvl7pPr marL="3090082" indent="0">
              <a:buNone/>
              <a:defRPr sz="1600"/>
            </a:lvl7pPr>
            <a:lvl8pPr marL="3605101" indent="0">
              <a:buNone/>
              <a:defRPr sz="1600"/>
            </a:lvl8pPr>
            <a:lvl9pPr marL="4120111"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F324C2-1AD1-46AB-ABE3-26C7D05392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77007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556" y="2134308"/>
            <a:ext cx="2998543" cy="6034264"/>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516924" y="2134308"/>
            <a:ext cx="2998544" cy="6034264"/>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8B6D42-64DB-4CB3-B43C-42F622B8EF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89224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548" y="2046111"/>
            <a:ext cx="3029683" cy="853722"/>
          </a:xfrm>
        </p:spPr>
        <p:txBody>
          <a:bodyPr anchor="b"/>
          <a:lstStyle>
            <a:lvl1pPr marL="0" indent="0">
              <a:buNone/>
              <a:defRPr sz="2700" b="1"/>
            </a:lvl1pPr>
            <a:lvl2pPr marL="514992" indent="0">
              <a:buNone/>
              <a:defRPr sz="2300" b="1"/>
            </a:lvl2pPr>
            <a:lvl3pPr marL="1030028" indent="0">
              <a:buNone/>
              <a:defRPr sz="2000" b="1"/>
            </a:lvl3pPr>
            <a:lvl4pPr marL="1545034" indent="0">
              <a:buNone/>
              <a:defRPr sz="1800" b="1"/>
            </a:lvl4pPr>
            <a:lvl5pPr marL="2060053" indent="0">
              <a:buNone/>
              <a:defRPr sz="1800" b="1"/>
            </a:lvl5pPr>
            <a:lvl6pPr marL="2575069" indent="0">
              <a:buNone/>
              <a:defRPr sz="1800" b="1"/>
            </a:lvl6pPr>
            <a:lvl7pPr marL="3090082" indent="0">
              <a:buNone/>
              <a:defRPr sz="1800" b="1"/>
            </a:lvl7pPr>
            <a:lvl8pPr marL="3605101" indent="0">
              <a:buNone/>
              <a:defRPr sz="1800" b="1"/>
            </a:lvl8pPr>
            <a:lvl9pPr marL="4120111"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342548" y="2899841"/>
            <a:ext cx="3029683" cy="5268737"/>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963" y="2046111"/>
            <a:ext cx="3031515" cy="853722"/>
          </a:xfrm>
        </p:spPr>
        <p:txBody>
          <a:bodyPr anchor="b"/>
          <a:lstStyle>
            <a:lvl1pPr marL="0" indent="0">
              <a:buNone/>
              <a:defRPr sz="2700" b="1"/>
            </a:lvl1pPr>
            <a:lvl2pPr marL="514992" indent="0">
              <a:buNone/>
              <a:defRPr sz="2300" b="1"/>
            </a:lvl2pPr>
            <a:lvl3pPr marL="1030028" indent="0">
              <a:buNone/>
              <a:defRPr sz="2000" b="1"/>
            </a:lvl3pPr>
            <a:lvl4pPr marL="1545034" indent="0">
              <a:buNone/>
              <a:defRPr sz="1800" b="1"/>
            </a:lvl4pPr>
            <a:lvl5pPr marL="2060053" indent="0">
              <a:buNone/>
              <a:defRPr sz="1800" b="1"/>
            </a:lvl5pPr>
            <a:lvl6pPr marL="2575069" indent="0">
              <a:buNone/>
              <a:defRPr sz="1800" b="1"/>
            </a:lvl6pPr>
            <a:lvl7pPr marL="3090082" indent="0">
              <a:buNone/>
              <a:defRPr sz="1800" b="1"/>
            </a:lvl7pPr>
            <a:lvl8pPr marL="3605101" indent="0">
              <a:buNone/>
              <a:defRPr sz="1800" b="1"/>
            </a:lvl8pPr>
            <a:lvl9pPr marL="4120111"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3483963" y="2899841"/>
            <a:ext cx="3031515" cy="5268737"/>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079534C-60E8-4746-B523-083AB131A3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73871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1F2C743-702E-4DB6-87C1-CD82021432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62877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A69400-E1CD-478D-A295-2BCE1EA02A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01997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534" y="363381"/>
            <a:ext cx="2256692" cy="1550459"/>
          </a:xfrm>
        </p:spPr>
        <p:txBody>
          <a:bodyPr anchor="b"/>
          <a:lstStyle>
            <a:lvl1pPr algn="l">
              <a:defRPr sz="2300" b="1"/>
            </a:lvl1pPr>
          </a:lstStyle>
          <a:p>
            <a:r>
              <a:rPr lang="en-US" smtClean="0"/>
              <a:t>Click to edit Master title style</a:t>
            </a:r>
            <a:endParaRPr lang="en-US"/>
          </a:p>
        </p:txBody>
      </p:sp>
      <p:sp>
        <p:nvSpPr>
          <p:cNvPr id="3" name="Content Placeholder 2"/>
          <p:cNvSpPr>
            <a:spLocks noGrp="1"/>
          </p:cNvSpPr>
          <p:nvPr>
            <p:ph idx="1"/>
          </p:nvPr>
        </p:nvSpPr>
        <p:spPr>
          <a:xfrm>
            <a:off x="2681684" y="363392"/>
            <a:ext cx="3833813" cy="7805209"/>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534" y="1913824"/>
            <a:ext cx="2256692" cy="6254751"/>
          </a:xfrm>
        </p:spPr>
        <p:txBody>
          <a:bodyPr/>
          <a:lstStyle>
            <a:lvl1pPr marL="0" indent="0">
              <a:buNone/>
              <a:defRPr sz="1600"/>
            </a:lvl1pPr>
            <a:lvl2pPr marL="514992" indent="0">
              <a:buNone/>
              <a:defRPr sz="1400"/>
            </a:lvl2pPr>
            <a:lvl3pPr marL="1030028" indent="0">
              <a:buNone/>
              <a:defRPr sz="1100"/>
            </a:lvl3pPr>
            <a:lvl4pPr marL="1545034" indent="0">
              <a:buNone/>
              <a:defRPr sz="1000"/>
            </a:lvl4pPr>
            <a:lvl5pPr marL="2060053" indent="0">
              <a:buNone/>
              <a:defRPr sz="1000"/>
            </a:lvl5pPr>
            <a:lvl6pPr marL="2575069" indent="0">
              <a:buNone/>
              <a:defRPr sz="1000"/>
            </a:lvl6pPr>
            <a:lvl7pPr marL="3090082" indent="0">
              <a:buNone/>
              <a:defRPr sz="1000"/>
            </a:lvl7pPr>
            <a:lvl8pPr marL="3605101" indent="0">
              <a:buNone/>
              <a:defRPr sz="1000"/>
            </a:lvl8pPr>
            <a:lvl9pPr marL="4120111"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8E5D3D-9402-4C38-88C6-1ADD76A092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83030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501" y="6401154"/>
            <a:ext cx="4114067" cy="754944"/>
          </a:xfrm>
        </p:spPr>
        <p:txBody>
          <a:bodyPr anchor="b"/>
          <a:lstStyle>
            <a:lvl1pPr algn="l">
              <a:defRPr sz="2300" b="1"/>
            </a:lvl1pPr>
          </a:lstStyle>
          <a:p>
            <a:r>
              <a:rPr lang="en-US" smtClean="0"/>
              <a:t>Click to edit Master title style</a:t>
            </a:r>
            <a:endParaRPr lang="en-US"/>
          </a:p>
        </p:txBody>
      </p:sp>
      <p:sp>
        <p:nvSpPr>
          <p:cNvPr id="3" name="Picture Placeholder 2"/>
          <p:cNvSpPr>
            <a:spLocks noGrp="1"/>
          </p:cNvSpPr>
          <p:nvPr>
            <p:ph type="pic" idx="1"/>
          </p:nvPr>
        </p:nvSpPr>
        <p:spPr>
          <a:xfrm>
            <a:off x="1344501" y="816692"/>
            <a:ext cx="4114067" cy="5487458"/>
          </a:xfrm>
        </p:spPr>
        <p:txBody>
          <a:bodyPr/>
          <a:lstStyle>
            <a:lvl1pPr marL="0" indent="0">
              <a:buNone/>
              <a:defRPr sz="3600"/>
            </a:lvl1pPr>
            <a:lvl2pPr marL="514992" indent="0">
              <a:buNone/>
              <a:defRPr sz="3200"/>
            </a:lvl2pPr>
            <a:lvl3pPr marL="1030028" indent="0">
              <a:buNone/>
              <a:defRPr sz="2700"/>
            </a:lvl3pPr>
            <a:lvl4pPr marL="1545034" indent="0">
              <a:buNone/>
              <a:defRPr sz="2300"/>
            </a:lvl4pPr>
            <a:lvl5pPr marL="2060053" indent="0">
              <a:buNone/>
              <a:defRPr sz="2300"/>
            </a:lvl5pPr>
            <a:lvl6pPr marL="2575069" indent="0">
              <a:buNone/>
              <a:defRPr sz="2300"/>
            </a:lvl6pPr>
            <a:lvl7pPr marL="3090082" indent="0">
              <a:buNone/>
              <a:defRPr sz="2300"/>
            </a:lvl7pPr>
            <a:lvl8pPr marL="3605101" indent="0">
              <a:buNone/>
              <a:defRPr sz="2300"/>
            </a:lvl8pPr>
            <a:lvl9pPr marL="4120111" indent="0">
              <a:buNone/>
              <a:defRPr sz="2300"/>
            </a:lvl9pPr>
          </a:lstStyle>
          <a:p>
            <a:pPr lvl="0"/>
            <a:endParaRPr lang="en-US" noProof="0" smtClean="0"/>
          </a:p>
        </p:txBody>
      </p:sp>
      <p:sp>
        <p:nvSpPr>
          <p:cNvPr id="4" name="Text Placeholder 3"/>
          <p:cNvSpPr>
            <a:spLocks noGrp="1"/>
          </p:cNvSpPr>
          <p:nvPr>
            <p:ph type="body" sz="half" idx="2"/>
          </p:nvPr>
        </p:nvSpPr>
        <p:spPr>
          <a:xfrm>
            <a:off x="1344501" y="7156098"/>
            <a:ext cx="4114067" cy="1074208"/>
          </a:xfrm>
        </p:spPr>
        <p:txBody>
          <a:bodyPr/>
          <a:lstStyle>
            <a:lvl1pPr marL="0" indent="0">
              <a:buNone/>
              <a:defRPr sz="1600"/>
            </a:lvl1pPr>
            <a:lvl2pPr marL="514992" indent="0">
              <a:buNone/>
              <a:defRPr sz="1400"/>
            </a:lvl2pPr>
            <a:lvl3pPr marL="1030028" indent="0">
              <a:buNone/>
              <a:defRPr sz="1100"/>
            </a:lvl3pPr>
            <a:lvl4pPr marL="1545034" indent="0">
              <a:buNone/>
              <a:defRPr sz="1000"/>
            </a:lvl4pPr>
            <a:lvl5pPr marL="2060053" indent="0">
              <a:buNone/>
              <a:defRPr sz="1000"/>
            </a:lvl5pPr>
            <a:lvl6pPr marL="2575069" indent="0">
              <a:buNone/>
              <a:defRPr sz="1000"/>
            </a:lvl6pPr>
            <a:lvl7pPr marL="3090082" indent="0">
              <a:buNone/>
              <a:defRPr sz="1000"/>
            </a:lvl7pPr>
            <a:lvl8pPr marL="3605101" indent="0">
              <a:buNone/>
              <a:defRPr sz="1000"/>
            </a:lvl8pPr>
            <a:lvl9pPr marL="4120111"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AE75B8-3544-445B-92F4-C186B4F76F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5667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DEB370-6E70-4E61-A4D3-0747B9D280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61905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3161" y="366899"/>
            <a:ext cx="1542317" cy="780168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534" y="366899"/>
            <a:ext cx="4454769" cy="780168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B06AD9-B958-4094-B00F-82FEBD493B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05943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3670" y="2840790"/>
            <a:ext cx="5830662" cy="1960146"/>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9041" y="5181935"/>
            <a:ext cx="4799920" cy="2336132"/>
          </a:xfrm>
        </p:spPr>
        <p:txBody>
          <a:bodyPr/>
          <a:lstStyle>
            <a:lvl1pPr marL="0" indent="0" algn="ctr">
              <a:buNone/>
              <a:defRPr/>
            </a:lvl1pPr>
            <a:lvl2pPr marL="484035" indent="0" algn="ctr">
              <a:buNone/>
              <a:defRPr/>
            </a:lvl2pPr>
            <a:lvl3pPr marL="968068" indent="0" algn="ctr">
              <a:buNone/>
              <a:defRPr/>
            </a:lvl3pPr>
            <a:lvl4pPr marL="1452106" indent="0" algn="ctr">
              <a:buNone/>
              <a:defRPr/>
            </a:lvl4pPr>
            <a:lvl5pPr marL="1936149" indent="0" algn="ctr">
              <a:buNone/>
              <a:defRPr/>
            </a:lvl5pPr>
            <a:lvl6pPr marL="2420185" indent="0" algn="ctr">
              <a:buNone/>
              <a:defRPr/>
            </a:lvl6pPr>
            <a:lvl7pPr marL="2904222" indent="0" algn="ctr">
              <a:buNone/>
              <a:defRPr/>
            </a:lvl7pPr>
            <a:lvl8pPr marL="3388255" indent="0" algn="ctr">
              <a:buNone/>
              <a:defRPr/>
            </a:lvl8pPr>
            <a:lvl9pPr marL="387229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DC6985-7D42-4FD7-B483-E523FD6639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0121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82" y="364068"/>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363" y="364124"/>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82" y="1913524"/>
            <a:ext cx="2256235" cy="6254751"/>
          </a:xfrm>
        </p:spPr>
        <p:txBody>
          <a:bodyPr/>
          <a:lstStyle>
            <a:lvl1pPr marL="0" indent="0">
              <a:buNone/>
              <a:defRPr sz="1400"/>
            </a:lvl1pPr>
            <a:lvl2pPr marL="454911" indent="0">
              <a:buNone/>
              <a:defRPr sz="1200"/>
            </a:lvl2pPr>
            <a:lvl3pPr marL="909811" indent="0">
              <a:buNone/>
              <a:defRPr sz="1000"/>
            </a:lvl3pPr>
            <a:lvl4pPr marL="1364723" indent="0">
              <a:buNone/>
              <a:defRPr sz="800"/>
            </a:lvl4pPr>
            <a:lvl5pPr marL="1819622" indent="0">
              <a:buNone/>
              <a:defRPr sz="800"/>
            </a:lvl5pPr>
            <a:lvl6pPr marL="2274538" indent="0">
              <a:buNone/>
              <a:defRPr sz="800"/>
            </a:lvl6pPr>
            <a:lvl7pPr marL="2729437" indent="0">
              <a:buNone/>
              <a:defRPr sz="800"/>
            </a:lvl7pPr>
            <a:lvl8pPr marL="3184354" indent="0">
              <a:buNone/>
              <a:defRPr sz="800"/>
            </a:lvl8pPr>
            <a:lvl9pPr marL="3639251"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4D8154-F66D-4F23-8DC3-181123973F3C}" type="datetime1">
              <a:rPr lang="en-US" smtClean="0"/>
              <a:t>7/21/2013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EDFD81-C734-4B27-A0BF-5E2F1B113D83}" type="slidenum">
              <a:rPr lang="en-US" smtClean="0"/>
              <a:pPr/>
              <a:t>‹#›</a:t>
            </a:fld>
            <a:endParaRPr lang="en-US"/>
          </a:p>
        </p:txBody>
      </p:sp>
    </p:spTree>
    <p:extLst>
      <p:ext uri="{BB962C8B-B14F-4D97-AF65-F5344CB8AC3E}">
        <p14:creationId xmlns:p14="http://schemas.microsoft.com/office/powerpoint/2010/main" val="9107371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E289FF-15E7-4C9D-8538-5E2776CD25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26751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2586" y="5875421"/>
            <a:ext cx="5828958" cy="1816436"/>
          </a:xfrm>
        </p:spPr>
        <p:txBody>
          <a:bodyPr anchor="t"/>
          <a:lstStyle>
            <a:lvl1pPr algn="l">
              <a:defRPr sz="4200" b="1" cap="all"/>
            </a:lvl1pPr>
          </a:lstStyle>
          <a:p>
            <a:r>
              <a:rPr lang="en-US" smtClean="0"/>
              <a:t>Click to edit Master title style</a:t>
            </a:r>
            <a:endParaRPr lang="en-US"/>
          </a:p>
        </p:txBody>
      </p:sp>
      <p:sp>
        <p:nvSpPr>
          <p:cNvPr id="3" name="Text Placeholder 2"/>
          <p:cNvSpPr>
            <a:spLocks noGrp="1"/>
          </p:cNvSpPr>
          <p:nvPr>
            <p:ph type="body" idx="1"/>
          </p:nvPr>
        </p:nvSpPr>
        <p:spPr>
          <a:xfrm>
            <a:off x="542586" y="3875194"/>
            <a:ext cx="5828958" cy="2000249"/>
          </a:xfrm>
        </p:spPr>
        <p:txBody>
          <a:bodyPr anchor="b"/>
          <a:lstStyle>
            <a:lvl1pPr marL="0" indent="0">
              <a:buNone/>
              <a:defRPr sz="2100"/>
            </a:lvl1pPr>
            <a:lvl2pPr marL="484035" indent="0">
              <a:buNone/>
              <a:defRPr sz="1900"/>
            </a:lvl2pPr>
            <a:lvl3pPr marL="968068" indent="0">
              <a:buNone/>
              <a:defRPr sz="1700"/>
            </a:lvl3pPr>
            <a:lvl4pPr marL="1452106" indent="0">
              <a:buNone/>
              <a:defRPr sz="1500"/>
            </a:lvl4pPr>
            <a:lvl5pPr marL="1936149" indent="0">
              <a:buNone/>
              <a:defRPr sz="1500"/>
            </a:lvl5pPr>
            <a:lvl6pPr marL="2420185" indent="0">
              <a:buNone/>
              <a:defRPr sz="1500"/>
            </a:lvl6pPr>
            <a:lvl7pPr marL="2904222" indent="0">
              <a:buNone/>
              <a:defRPr sz="1500"/>
            </a:lvl7pPr>
            <a:lvl8pPr marL="3388255" indent="0">
              <a:buNone/>
              <a:defRPr sz="1500"/>
            </a:lvl8pPr>
            <a:lvl9pPr marL="3872292"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022F17-620D-4DEB-98C8-69EC46A08B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81426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3614" y="2133945"/>
            <a:ext cx="3003777" cy="6034171"/>
          </a:xfrm>
        </p:spPr>
        <p:txBody>
          <a:bodyPr/>
          <a:lstStyle>
            <a:lvl1pPr>
              <a:defRPr sz="30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510675" y="2133945"/>
            <a:ext cx="3003777" cy="6034171"/>
          </a:xfrm>
        </p:spPr>
        <p:txBody>
          <a:bodyPr/>
          <a:lstStyle>
            <a:lvl1pPr>
              <a:defRPr sz="30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B07974-41EE-4003-81D0-A6482E56D5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18989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3584" y="2047072"/>
            <a:ext cx="3029292" cy="852237"/>
          </a:xfrm>
        </p:spPr>
        <p:txBody>
          <a:bodyPr anchor="b"/>
          <a:lstStyle>
            <a:lvl1pPr marL="0" indent="0">
              <a:buNone/>
              <a:defRPr sz="2500" b="1"/>
            </a:lvl1pPr>
            <a:lvl2pPr marL="484035" indent="0">
              <a:buNone/>
              <a:defRPr sz="2100" b="1"/>
            </a:lvl2pPr>
            <a:lvl3pPr marL="968068" indent="0">
              <a:buNone/>
              <a:defRPr sz="1900" b="1"/>
            </a:lvl3pPr>
            <a:lvl4pPr marL="1452106" indent="0">
              <a:buNone/>
              <a:defRPr sz="1700" b="1"/>
            </a:lvl4pPr>
            <a:lvl5pPr marL="1936149" indent="0">
              <a:buNone/>
              <a:defRPr sz="1700" b="1"/>
            </a:lvl5pPr>
            <a:lvl6pPr marL="2420185" indent="0">
              <a:buNone/>
              <a:defRPr sz="1700" b="1"/>
            </a:lvl6pPr>
            <a:lvl7pPr marL="2904222" indent="0">
              <a:buNone/>
              <a:defRPr sz="1700" b="1"/>
            </a:lvl7pPr>
            <a:lvl8pPr marL="3388255" indent="0">
              <a:buNone/>
              <a:defRPr sz="1700" b="1"/>
            </a:lvl8pPr>
            <a:lvl9pPr marL="3872292"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343584" y="2899287"/>
            <a:ext cx="3029292" cy="5268828"/>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461" y="2047072"/>
            <a:ext cx="3030991" cy="852237"/>
          </a:xfrm>
        </p:spPr>
        <p:txBody>
          <a:bodyPr anchor="b"/>
          <a:lstStyle>
            <a:lvl1pPr marL="0" indent="0">
              <a:buNone/>
              <a:defRPr sz="2500" b="1"/>
            </a:lvl1pPr>
            <a:lvl2pPr marL="484035" indent="0">
              <a:buNone/>
              <a:defRPr sz="2100" b="1"/>
            </a:lvl2pPr>
            <a:lvl3pPr marL="968068" indent="0">
              <a:buNone/>
              <a:defRPr sz="1900" b="1"/>
            </a:lvl3pPr>
            <a:lvl4pPr marL="1452106" indent="0">
              <a:buNone/>
              <a:defRPr sz="1700" b="1"/>
            </a:lvl4pPr>
            <a:lvl5pPr marL="1936149" indent="0">
              <a:buNone/>
              <a:defRPr sz="1700" b="1"/>
            </a:lvl5pPr>
            <a:lvl6pPr marL="2420185" indent="0">
              <a:buNone/>
              <a:defRPr sz="1700" b="1"/>
            </a:lvl6pPr>
            <a:lvl7pPr marL="2904222" indent="0">
              <a:buNone/>
              <a:defRPr sz="1700" b="1"/>
            </a:lvl7pPr>
            <a:lvl8pPr marL="3388255" indent="0">
              <a:buNone/>
              <a:defRPr sz="1700" b="1"/>
            </a:lvl8pPr>
            <a:lvl9pPr marL="3872292"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3483461" y="2899287"/>
            <a:ext cx="3030991" cy="5268828"/>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E2A90FD-17F0-486F-AA93-629A3B778F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30457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E63DBA-EE34-4315-A2F6-260F4B5A22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12794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50D7E77-F563-48E3-9FCD-C7F4F0B599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7584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3583" y="364290"/>
            <a:ext cx="2255384" cy="1549066"/>
          </a:xfrm>
        </p:spPr>
        <p:txBody>
          <a:bodyPr anchor="b"/>
          <a:lstStyle>
            <a:lvl1pPr algn="l">
              <a:defRPr sz="2100" b="1"/>
            </a:lvl1pPr>
          </a:lstStyle>
          <a:p>
            <a:r>
              <a:rPr lang="en-US" smtClean="0"/>
              <a:t>Click to edit Master title style</a:t>
            </a:r>
            <a:endParaRPr lang="en-US"/>
          </a:p>
        </p:txBody>
      </p:sp>
      <p:sp>
        <p:nvSpPr>
          <p:cNvPr id="3" name="Content Placeholder 2"/>
          <p:cNvSpPr>
            <a:spLocks noGrp="1"/>
          </p:cNvSpPr>
          <p:nvPr>
            <p:ph idx="1"/>
          </p:nvPr>
        </p:nvSpPr>
        <p:spPr>
          <a:xfrm>
            <a:off x="2680608" y="364292"/>
            <a:ext cx="3833813" cy="7803816"/>
          </a:xfrm>
        </p:spPr>
        <p:txBody>
          <a:bodyPr/>
          <a:lstStyle>
            <a:lvl1pPr>
              <a:defRPr sz="3400"/>
            </a:lvl1pPr>
            <a:lvl2pPr>
              <a:defRPr sz="30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3583" y="1913360"/>
            <a:ext cx="2255384" cy="6254749"/>
          </a:xfrm>
        </p:spPr>
        <p:txBody>
          <a:bodyPr/>
          <a:lstStyle>
            <a:lvl1pPr marL="0" indent="0">
              <a:buNone/>
              <a:defRPr sz="1500"/>
            </a:lvl1pPr>
            <a:lvl2pPr marL="484035" indent="0">
              <a:buNone/>
              <a:defRPr sz="1400"/>
            </a:lvl2pPr>
            <a:lvl3pPr marL="968068" indent="0">
              <a:buNone/>
              <a:defRPr sz="1100"/>
            </a:lvl3pPr>
            <a:lvl4pPr marL="1452106" indent="0">
              <a:buNone/>
              <a:defRPr sz="1000"/>
            </a:lvl4pPr>
            <a:lvl5pPr marL="1936149" indent="0">
              <a:buNone/>
              <a:defRPr sz="1000"/>
            </a:lvl5pPr>
            <a:lvl6pPr marL="2420185" indent="0">
              <a:buNone/>
              <a:defRPr sz="1000"/>
            </a:lvl6pPr>
            <a:lvl7pPr marL="2904222" indent="0">
              <a:buNone/>
              <a:defRPr sz="1000"/>
            </a:lvl7pPr>
            <a:lvl8pPr marL="3388255" indent="0">
              <a:buNone/>
              <a:defRPr sz="1000"/>
            </a:lvl8pPr>
            <a:lvl9pPr marL="3872292"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870FB6-A237-4CA3-8D19-F02E5C6250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61273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3710" y="6400137"/>
            <a:ext cx="4116162" cy="756987"/>
          </a:xfrm>
        </p:spPr>
        <p:txBody>
          <a:bodyPr anchor="b"/>
          <a:lstStyle>
            <a:lvl1pPr algn="l">
              <a:defRPr sz="2100" b="1"/>
            </a:lvl1pPr>
          </a:lstStyle>
          <a:p>
            <a:r>
              <a:rPr lang="en-US" smtClean="0"/>
              <a:t>Click to edit Master title style</a:t>
            </a:r>
            <a:endParaRPr lang="en-US"/>
          </a:p>
        </p:txBody>
      </p:sp>
      <p:sp>
        <p:nvSpPr>
          <p:cNvPr id="3" name="Picture Placeholder 2"/>
          <p:cNvSpPr>
            <a:spLocks noGrp="1"/>
          </p:cNvSpPr>
          <p:nvPr>
            <p:ph type="pic" idx="1"/>
          </p:nvPr>
        </p:nvSpPr>
        <p:spPr>
          <a:xfrm>
            <a:off x="1343710" y="817148"/>
            <a:ext cx="4116162" cy="5486066"/>
          </a:xfrm>
        </p:spPr>
        <p:txBody>
          <a:bodyPr/>
          <a:lstStyle>
            <a:lvl1pPr marL="0" indent="0">
              <a:buNone/>
              <a:defRPr sz="3400"/>
            </a:lvl1pPr>
            <a:lvl2pPr marL="484035" indent="0">
              <a:buNone/>
              <a:defRPr sz="3000"/>
            </a:lvl2pPr>
            <a:lvl3pPr marL="968068" indent="0">
              <a:buNone/>
              <a:defRPr sz="2500"/>
            </a:lvl3pPr>
            <a:lvl4pPr marL="1452106" indent="0">
              <a:buNone/>
              <a:defRPr sz="2100"/>
            </a:lvl4pPr>
            <a:lvl5pPr marL="1936149" indent="0">
              <a:buNone/>
              <a:defRPr sz="2100"/>
            </a:lvl5pPr>
            <a:lvl6pPr marL="2420185" indent="0">
              <a:buNone/>
              <a:defRPr sz="2100"/>
            </a:lvl6pPr>
            <a:lvl7pPr marL="2904222" indent="0">
              <a:buNone/>
              <a:defRPr sz="2100"/>
            </a:lvl7pPr>
            <a:lvl8pPr marL="3388255" indent="0">
              <a:buNone/>
              <a:defRPr sz="2100"/>
            </a:lvl8pPr>
            <a:lvl9pPr marL="3872292" indent="0">
              <a:buNone/>
              <a:defRPr sz="2100"/>
            </a:lvl9pPr>
          </a:lstStyle>
          <a:p>
            <a:pPr lvl="0"/>
            <a:endParaRPr lang="en-US" noProof="0" smtClean="0"/>
          </a:p>
        </p:txBody>
      </p:sp>
      <p:sp>
        <p:nvSpPr>
          <p:cNvPr id="4" name="Text Placeholder 3"/>
          <p:cNvSpPr>
            <a:spLocks noGrp="1"/>
          </p:cNvSpPr>
          <p:nvPr>
            <p:ph type="body" sz="half" idx="2"/>
          </p:nvPr>
        </p:nvSpPr>
        <p:spPr>
          <a:xfrm>
            <a:off x="1343710" y="7157119"/>
            <a:ext cx="4116162" cy="1072816"/>
          </a:xfrm>
        </p:spPr>
        <p:txBody>
          <a:bodyPr/>
          <a:lstStyle>
            <a:lvl1pPr marL="0" indent="0">
              <a:buNone/>
              <a:defRPr sz="1500"/>
            </a:lvl1pPr>
            <a:lvl2pPr marL="484035" indent="0">
              <a:buNone/>
              <a:defRPr sz="1400"/>
            </a:lvl2pPr>
            <a:lvl3pPr marL="968068" indent="0">
              <a:buNone/>
              <a:defRPr sz="1100"/>
            </a:lvl3pPr>
            <a:lvl4pPr marL="1452106" indent="0">
              <a:buNone/>
              <a:defRPr sz="1000"/>
            </a:lvl4pPr>
            <a:lvl5pPr marL="1936149" indent="0">
              <a:buNone/>
              <a:defRPr sz="1000"/>
            </a:lvl5pPr>
            <a:lvl6pPr marL="2420185" indent="0">
              <a:buNone/>
              <a:defRPr sz="1000"/>
            </a:lvl6pPr>
            <a:lvl7pPr marL="2904222" indent="0">
              <a:buNone/>
              <a:defRPr sz="1000"/>
            </a:lvl7pPr>
            <a:lvl8pPr marL="3388255" indent="0">
              <a:buNone/>
              <a:defRPr sz="1000"/>
            </a:lvl8pPr>
            <a:lvl9pPr marL="3872292"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346AF2-DED2-466F-ADE1-CCE6DD1C9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99364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1E8F4D-AF93-40DF-8D35-B378A9DD2A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37382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1712" y="365968"/>
            <a:ext cx="1542708" cy="78021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3613" y="365968"/>
            <a:ext cx="4464843" cy="78021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6F25AA-AC8F-431B-9715-DD0126090C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9325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70"/>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2"/>
            <a:ext cx="4114800" cy="5486400"/>
          </a:xfrm>
        </p:spPr>
        <p:txBody>
          <a:bodyPr/>
          <a:lstStyle>
            <a:lvl1pPr marL="0" indent="0">
              <a:buNone/>
              <a:defRPr sz="3200"/>
            </a:lvl1pPr>
            <a:lvl2pPr marL="454911" indent="0">
              <a:buNone/>
              <a:defRPr sz="2800"/>
            </a:lvl2pPr>
            <a:lvl3pPr marL="909811" indent="0">
              <a:buNone/>
              <a:defRPr sz="2400"/>
            </a:lvl3pPr>
            <a:lvl4pPr marL="1364723" indent="0">
              <a:buNone/>
              <a:defRPr sz="2000"/>
            </a:lvl4pPr>
            <a:lvl5pPr marL="1819622" indent="0">
              <a:buNone/>
              <a:defRPr sz="2000"/>
            </a:lvl5pPr>
            <a:lvl6pPr marL="2274538" indent="0">
              <a:buNone/>
              <a:defRPr sz="2000"/>
            </a:lvl6pPr>
            <a:lvl7pPr marL="2729437" indent="0">
              <a:buNone/>
              <a:defRPr sz="2000"/>
            </a:lvl7pPr>
            <a:lvl8pPr marL="3184354" indent="0">
              <a:buNone/>
              <a:defRPr sz="2000"/>
            </a:lvl8pPr>
            <a:lvl9pPr marL="3639251" indent="0">
              <a:buNone/>
              <a:defRPr sz="2000"/>
            </a:lvl9pPr>
          </a:lstStyle>
          <a:p>
            <a:endParaRPr lang="en-US"/>
          </a:p>
        </p:txBody>
      </p:sp>
      <p:sp>
        <p:nvSpPr>
          <p:cNvPr id="4" name="Text Placeholder 3"/>
          <p:cNvSpPr>
            <a:spLocks noGrp="1"/>
          </p:cNvSpPr>
          <p:nvPr>
            <p:ph type="body" sz="half" idx="2"/>
          </p:nvPr>
        </p:nvSpPr>
        <p:spPr>
          <a:xfrm>
            <a:off x="1344216" y="7156521"/>
            <a:ext cx="4114800" cy="1073149"/>
          </a:xfrm>
        </p:spPr>
        <p:txBody>
          <a:bodyPr/>
          <a:lstStyle>
            <a:lvl1pPr marL="0" indent="0">
              <a:buNone/>
              <a:defRPr sz="1400"/>
            </a:lvl1pPr>
            <a:lvl2pPr marL="454911" indent="0">
              <a:buNone/>
              <a:defRPr sz="1200"/>
            </a:lvl2pPr>
            <a:lvl3pPr marL="909811" indent="0">
              <a:buNone/>
              <a:defRPr sz="1000"/>
            </a:lvl3pPr>
            <a:lvl4pPr marL="1364723" indent="0">
              <a:buNone/>
              <a:defRPr sz="800"/>
            </a:lvl4pPr>
            <a:lvl5pPr marL="1819622" indent="0">
              <a:buNone/>
              <a:defRPr sz="800"/>
            </a:lvl5pPr>
            <a:lvl6pPr marL="2274538" indent="0">
              <a:buNone/>
              <a:defRPr sz="800"/>
            </a:lvl6pPr>
            <a:lvl7pPr marL="2729437" indent="0">
              <a:buNone/>
              <a:defRPr sz="800"/>
            </a:lvl7pPr>
            <a:lvl8pPr marL="3184354" indent="0">
              <a:buNone/>
              <a:defRPr sz="800"/>
            </a:lvl8pPr>
            <a:lvl9pPr marL="3639251"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E52A5C-F4F2-4BBE-9B65-BFB1C646AE43}" type="datetime1">
              <a:rPr lang="en-US" smtClean="0"/>
              <a:t>7/21/2013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EDFD81-C734-4B27-A0BF-5E2F1B113D83}" type="slidenum">
              <a:rPr lang="en-US" smtClean="0"/>
              <a:pPr/>
              <a:t>‹#›</a:t>
            </a:fld>
            <a:endParaRPr lang="en-US"/>
          </a:p>
        </p:txBody>
      </p:sp>
    </p:spTree>
    <p:extLst>
      <p:ext uri="{BB962C8B-B14F-4D97-AF65-F5344CB8AC3E}">
        <p14:creationId xmlns:p14="http://schemas.microsoft.com/office/powerpoint/2010/main" val="13966275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746" y="2839918"/>
            <a:ext cx="5828567" cy="1961446"/>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9482" y="5182364"/>
            <a:ext cx="4799135" cy="2335389"/>
          </a:xfrm>
        </p:spPr>
        <p:txBody>
          <a:bodyPr/>
          <a:lstStyle>
            <a:lvl1pPr marL="0" indent="0" algn="ctr">
              <a:buNone/>
              <a:defRPr/>
            </a:lvl1pPr>
            <a:lvl2pPr marL="514485" indent="0" algn="ctr">
              <a:buNone/>
              <a:defRPr/>
            </a:lvl2pPr>
            <a:lvl3pPr marL="1029014" indent="0" algn="ctr">
              <a:buNone/>
              <a:defRPr/>
            </a:lvl3pPr>
            <a:lvl4pPr marL="1543496" indent="0" algn="ctr">
              <a:buNone/>
              <a:defRPr/>
            </a:lvl4pPr>
            <a:lvl5pPr marL="2058033" indent="0" algn="ctr">
              <a:buNone/>
              <a:defRPr/>
            </a:lvl5pPr>
            <a:lvl6pPr marL="2572543" indent="0" algn="ctr">
              <a:buNone/>
              <a:defRPr/>
            </a:lvl6pPr>
            <a:lvl7pPr marL="3087042" indent="0" algn="ctr">
              <a:buNone/>
              <a:defRPr/>
            </a:lvl7pPr>
            <a:lvl8pPr marL="3601553" indent="0" algn="ctr">
              <a:buNone/>
              <a:defRPr/>
            </a:lvl8pPr>
            <a:lvl9pPr marL="4116067"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BDC391-51F8-4AF7-BE4C-6303AD27E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58507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8B5AB8-9C41-4551-9177-1CBAB6FD13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84204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2241" y="5875574"/>
            <a:ext cx="5828567" cy="1816807"/>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542241" y="3875330"/>
            <a:ext cx="5828567" cy="2000251"/>
          </a:xfrm>
        </p:spPr>
        <p:txBody>
          <a:bodyPr anchor="b"/>
          <a:lstStyle>
            <a:lvl1pPr marL="0" indent="0">
              <a:buNone/>
              <a:defRPr sz="2300"/>
            </a:lvl1pPr>
            <a:lvl2pPr marL="514485" indent="0">
              <a:buNone/>
              <a:defRPr sz="2000"/>
            </a:lvl2pPr>
            <a:lvl3pPr marL="1029014" indent="0">
              <a:buNone/>
              <a:defRPr sz="1800"/>
            </a:lvl3pPr>
            <a:lvl4pPr marL="1543496" indent="0">
              <a:buNone/>
              <a:defRPr sz="1600"/>
            </a:lvl4pPr>
            <a:lvl5pPr marL="2058033" indent="0">
              <a:buNone/>
              <a:defRPr sz="1600"/>
            </a:lvl5pPr>
            <a:lvl6pPr marL="2572543" indent="0">
              <a:buNone/>
              <a:defRPr sz="1600"/>
            </a:lvl6pPr>
            <a:lvl7pPr marL="3087042" indent="0">
              <a:buNone/>
              <a:defRPr sz="1600"/>
            </a:lvl7pPr>
            <a:lvl8pPr marL="3601553" indent="0">
              <a:buNone/>
              <a:defRPr sz="1600"/>
            </a:lvl8pPr>
            <a:lvl9pPr marL="4116067"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B77470-7256-4F8D-8950-E44A4B36F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50977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588" y="2134328"/>
            <a:ext cx="2998543" cy="6034266"/>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516928" y="2134328"/>
            <a:ext cx="2998544" cy="6034266"/>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AA6C9E-486F-4F6E-B35B-966AB42FC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73898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563" y="2046162"/>
            <a:ext cx="3029683" cy="853723"/>
          </a:xfrm>
        </p:spPr>
        <p:txBody>
          <a:bodyPr anchor="b"/>
          <a:lstStyle>
            <a:lvl1pPr marL="0" indent="0">
              <a:buNone/>
              <a:defRPr sz="2700" b="1"/>
            </a:lvl1pPr>
            <a:lvl2pPr marL="514485" indent="0">
              <a:buNone/>
              <a:defRPr sz="2300" b="1"/>
            </a:lvl2pPr>
            <a:lvl3pPr marL="1029014" indent="0">
              <a:buNone/>
              <a:defRPr sz="2000" b="1"/>
            </a:lvl3pPr>
            <a:lvl4pPr marL="1543496" indent="0">
              <a:buNone/>
              <a:defRPr sz="1800" b="1"/>
            </a:lvl4pPr>
            <a:lvl5pPr marL="2058033" indent="0">
              <a:buNone/>
              <a:defRPr sz="1800" b="1"/>
            </a:lvl5pPr>
            <a:lvl6pPr marL="2572543" indent="0">
              <a:buNone/>
              <a:defRPr sz="1800" b="1"/>
            </a:lvl6pPr>
            <a:lvl7pPr marL="3087042" indent="0">
              <a:buNone/>
              <a:defRPr sz="1800" b="1"/>
            </a:lvl7pPr>
            <a:lvl8pPr marL="3601553" indent="0">
              <a:buNone/>
              <a:defRPr sz="1800" b="1"/>
            </a:lvl8pPr>
            <a:lvl9pPr marL="4116067"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342563" y="2899931"/>
            <a:ext cx="3029683" cy="5268737"/>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982" y="2046162"/>
            <a:ext cx="3031515" cy="853723"/>
          </a:xfrm>
        </p:spPr>
        <p:txBody>
          <a:bodyPr anchor="b"/>
          <a:lstStyle>
            <a:lvl1pPr marL="0" indent="0">
              <a:buNone/>
              <a:defRPr sz="2700" b="1"/>
            </a:lvl1pPr>
            <a:lvl2pPr marL="514485" indent="0">
              <a:buNone/>
              <a:defRPr sz="2300" b="1"/>
            </a:lvl2pPr>
            <a:lvl3pPr marL="1029014" indent="0">
              <a:buNone/>
              <a:defRPr sz="2000" b="1"/>
            </a:lvl3pPr>
            <a:lvl4pPr marL="1543496" indent="0">
              <a:buNone/>
              <a:defRPr sz="1800" b="1"/>
            </a:lvl4pPr>
            <a:lvl5pPr marL="2058033" indent="0">
              <a:buNone/>
              <a:defRPr sz="1800" b="1"/>
            </a:lvl5pPr>
            <a:lvl6pPr marL="2572543" indent="0">
              <a:buNone/>
              <a:defRPr sz="1800" b="1"/>
            </a:lvl6pPr>
            <a:lvl7pPr marL="3087042" indent="0">
              <a:buNone/>
              <a:defRPr sz="1800" b="1"/>
            </a:lvl7pPr>
            <a:lvl8pPr marL="3601553" indent="0">
              <a:buNone/>
              <a:defRPr sz="1800" b="1"/>
            </a:lvl8pPr>
            <a:lvl9pPr marL="4116067"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3483982" y="2899931"/>
            <a:ext cx="3031515" cy="5268737"/>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9CB1046-E3DF-41FC-A9E7-A70E4F5748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25513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57672E6-89A0-460E-97DE-CC58D80B8B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73404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7428043-A3F1-4C39-AB73-A0A250C2F4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81564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536" y="363401"/>
            <a:ext cx="2256692" cy="1550459"/>
          </a:xfrm>
        </p:spPr>
        <p:txBody>
          <a:bodyPr anchor="b"/>
          <a:lstStyle>
            <a:lvl1pPr algn="l">
              <a:defRPr sz="2300" b="1"/>
            </a:lvl1pPr>
          </a:lstStyle>
          <a:p>
            <a:r>
              <a:rPr lang="en-US" smtClean="0"/>
              <a:t>Click to edit Master title style</a:t>
            </a:r>
            <a:endParaRPr lang="en-US"/>
          </a:p>
        </p:txBody>
      </p:sp>
      <p:sp>
        <p:nvSpPr>
          <p:cNvPr id="3" name="Content Placeholder 2"/>
          <p:cNvSpPr>
            <a:spLocks noGrp="1"/>
          </p:cNvSpPr>
          <p:nvPr>
            <p:ph idx="1"/>
          </p:nvPr>
        </p:nvSpPr>
        <p:spPr>
          <a:xfrm>
            <a:off x="2681700" y="363412"/>
            <a:ext cx="3833813" cy="7805209"/>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536" y="1913864"/>
            <a:ext cx="2256692" cy="6254751"/>
          </a:xfrm>
        </p:spPr>
        <p:txBody>
          <a:bodyPr/>
          <a:lstStyle>
            <a:lvl1pPr marL="0" indent="0">
              <a:buNone/>
              <a:defRPr sz="1600"/>
            </a:lvl1pPr>
            <a:lvl2pPr marL="514485" indent="0">
              <a:buNone/>
              <a:defRPr sz="1400"/>
            </a:lvl2pPr>
            <a:lvl3pPr marL="1029014" indent="0">
              <a:buNone/>
              <a:defRPr sz="1100"/>
            </a:lvl3pPr>
            <a:lvl4pPr marL="1543496" indent="0">
              <a:buNone/>
              <a:defRPr sz="1000"/>
            </a:lvl4pPr>
            <a:lvl5pPr marL="2058033" indent="0">
              <a:buNone/>
              <a:defRPr sz="1000"/>
            </a:lvl5pPr>
            <a:lvl6pPr marL="2572543" indent="0">
              <a:buNone/>
              <a:defRPr sz="1000"/>
            </a:lvl6pPr>
            <a:lvl7pPr marL="3087042" indent="0">
              <a:buNone/>
              <a:defRPr sz="1000"/>
            </a:lvl7pPr>
            <a:lvl8pPr marL="3601553" indent="0">
              <a:buNone/>
              <a:defRPr sz="1000"/>
            </a:lvl8pPr>
            <a:lvl9pPr marL="4116067"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C1CF1D-18ED-41DF-980B-189B798FA1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10776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531" y="6401188"/>
            <a:ext cx="4114067" cy="754946"/>
          </a:xfrm>
        </p:spPr>
        <p:txBody>
          <a:bodyPr anchor="b"/>
          <a:lstStyle>
            <a:lvl1pPr algn="l">
              <a:defRPr sz="2300" b="1"/>
            </a:lvl1pPr>
          </a:lstStyle>
          <a:p>
            <a:r>
              <a:rPr lang="en-US" smtClean="0"/>
              <a:t>Click to edit Master title style</a:t>
            </a:r>
            <a:endParaRPr lang="en-US"/>
          </a:p>
        </p:txBody>
      </p:sp>
      <p:sp>
        <p:nvSpPr>
          <p:cNvPr id="3" name="Picture Placeholder 2"/>
          <p:cNvSpPr>
            <a:spLocks noGrp="1"/>
          </p:cNvSpPr>
          <p:nvPr>
            <p:ph type="pic" idx="1"/>
          </p:nvPr>
        </p:nvSpPr>
        <p:spPr>
          <a:xfrm>
            <a:off x="1344531" y="816700"/>
            <a:ext cx="4114067" cy="5487459"/>
          </a:xfrm>
        </p:spPr>
        <p:txBody>
          <a:bodyPr/>
          <a:lstStyle>
            <a:lvl1pPr marL="0" indent="0">
              <a:buNone/>
              <a:defRPr sz="3600"/>
            </a:lvl1pPr>
            <a:lvl2pPr marL="514485" indent="0">
              <a:buNone/>
              <a:defRPr sz="3200"/>
            </a:lvl2pPr>
            <a:lvl3pPr marL="1029014" indent="0">
              <a:buNone/>
              <a:defRPr sz="2700"/>
            </a:lvl3pPr>
            <a:lvl4pPr marL="1543496" indent="0">
              <a:buNone/>
              <a:defRPr sz="2300"/>
            </a:lvl4pPr>
            <a:lvl5pPr marL="2058033" indent="0">
              <a:buNone/>
              <a:defRPr sz="2300"/>
            </a:lvl5pPr>
            <a:lvl6pPr marL="2572543" indent="0">
              <a:buNone/>
              <a:defRPr sz="2300"/>
            </a:lvl6pPr>
            <a:lvl7pPr marL="3087042" indent="0">
              <a:buNone/>
              <a:defRPr sz="2300"/>
            </a:lvl7pPr>
            <a:lvl8pPr marL="3601553" indent="0">
              <a:buNone/>
              <a:defRPr sz="2300"/>
            </a:lvl8pPr>
            <a:lvl9pPr marL="4116067" indent="0">
              <a:buNone/>
              <a:defRPr sz="2300"/>
            </a:lvl9pPr>
          </a:lstStyle>
          <a:p>
            <a:pPr lvl="0"/>
            <a:endParaRPr lang="en-US" noProof="0" smtClean="0"/>
          </a:p>
        </p:txBody>
      </p:sp>
      <p:sp>
        <p:nvSpPr>
          <p:cNvPr id="4" name="Text Placeholder 3"/>
          <p:cNvSpPr>
            <a:spLocks noGrp="1"/>
          </p:cNvSpPr>
          <p:nvPr>
            <p:ph type="body" sz="half" idx="2"/>
          </p:nvPr>
        </p:nvSpPr>
        <p:spPr>
          <a:xfrm>
            <a:off x="1344531" y="7156099"/>
            <a:ext cx="4114067" cy="1074208"/>
          </a:xfrm>
        </p:spPr>
        <p:txBody>
          <a:bodyPr/>
          <a:lstStyle>
            <a:lvl1pPr marL="0" indent="0">
              <a:buNone/>
              <a:defRPr sz="1600"/>
            </a:lvl1pPr>
            <a:lvl2pPr marL="514485" indent="0">
              <a:buNone/>
              <a:defRPr sz="1400"/>
            </a:lvl2pPr>
            <a:lvl3pPr marL="1029014" indent="0">
              <a:buNone/>
              <a:defRPr sz="1100"/>
            </a:lvl3pPr>
            <a:lvl4pPr marL="1543496" indent="0">
              <a:buNone/>
              <a:defRPr sz="1000"/>
            </a:lvl4pPr>
            <a:lvl5pPr marL="2058033" indent="0">
              <a:buNone/>
              <a:defRPr sz="1000"/>
            </a:lvl5pPr>
            <a:lvl6pPr marL="2572543" indent="0">
              <a:buNone/>
              <a:defRPr sz="1000"/>
            </a:lvl6pPr>
            <a:lvl7pPr marL="3087042" indent="0">
              <a:buNone/>
              <a:defRPr sz="1000"/>
            </a:lvl7pPr>
            <a:lvl8pPr marL="3601553" indent="0">
              <a:buNone/>
              <a:defRPr sz="1000"/>
            </a:lvl8pPr>
            <a:lvl9pPr marL="4116067"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EEDAF0-8F1B-41D2-BF01-9E97D3D7C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40034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E41C4D-99A1-41D0-8BCC-271C642C64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1545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6"/>
            <a:ext cx="6172200" cy="1524000"/>
          </a:xfrm>
          <a:prstGeom prst="rect">
            <a:avLst/>
          </a:prstGeom>
        </p:spPr>
        <p:txBody>
          <a:bodyPr vert="horz" lIns="90966" tIns="45486" rIns="90966" bIns="4548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133751"/>
            <a:ext cx="6172200" cy="6034617"/>
          </a:xfrm>
          <a:prstGeom prst="rect">
            <a:avLst/>
          </a:prstGeom>
        </p:spPr>
        <p:txBody>
          <a:bodyPr vert="horz" lIns="90966" tIns="45486" rIns="90966" bIns="4548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8475185"/>
            <a:ext cx="1600200" cy="486832"/>
          </a:xfrm>
          <a:prstGeom prst="rect">
            <a:avLst/>
          </a:prstGeom>
        </p:spPr>
        <p:txBody>
          <a:bodyPr vert="horz" lIns="90966" tIns="45486" rIns="90966" bIns="45486" rtlCol="0" anchor="ctr"/>
          <a:lstStyle>
            <a:lvl1pPr algn="l">
              <a:defRPr sz="1200">
                <a:solidFill>
                  <a:schemeClr val="tx1">
                    <a:tint val="75000"/>
                  </a:schemeClr>
                </a:solidFill>
              </a:defRPr>
            </a:lvl1pPr>
          </a:lstStyle>
          <a:p>
            <a:fld id="{B6483ED8-FBA7-4016-AC43-478DB5067178}" type="datetime1">
              <a:rPr lang="en-US" smtClean="0"/>
              <a:t>7/21/2013</a:t>
            </a:fld>
            <a:endParaRPr lang="en-US"/>
          </a:p>
        </p:txBody>
      </p:sp>
      <p:sp>
        <p:nvSpPr>
          <p:cNvPr id="5" name="Footer Placeholder 4"/>
          <p:cNvSpPr>
            <a:spLocks noGrp="1"/>
          </p:cNvSpPr>
          <p:nvPr>
            <p:ph type="ftr" sz="quarter" idx="3"/>
          </p:nvPr>
        </p:nvSpPr>
        <p:spPr>
          <a:xfrm>
            <a:off x="2343150" y="8475185"/>
            <a:ext cx="2171700" cy="486832"/>
          </a:xfrm>
          <a:prstGeom prst="rect">
            <a:avLst/>
          </a:prstGeom>
        </p:spPr>
        <p:txBody>
          <a:bodyPr vert="horz" lIns="90966" tIns="45486" rIns="90966" bIns="4548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8475185"/>
            <a:ext cx="1600200" cy="486832"/>
          </a:xfrm>
          <a:prstGeom prst="rect">
            <a:avLst/>
          </a:prstGeom>
        </p:spPr>
        <p:txBody>
          <a:bodyPr vert="horz" lIns="90966" tIns="45486" rIns="90966" bIns="45486" rtlCol="0" anchor="ctr"/>
          <a:lstStyle>
            <a:lvl1pPr algn="r">
              <a:defRPr sz="1200">
                <a:solidFill>
                  <a:schemeClr val="tx1">
                    <a:tint val="75000"/>
                  </a:schemeClr>
                </a:solidFill>
              </a:defRPr>
            </a:lvl1pPr>
          </a:lstStyle>
          <a:p>
            <a:fld id="{F7EDFD81-C734-4B27-A0BF-5E2F1B113D83}" type="slidenum">
              <a:rPr lang="en-US" smtClean="0"/>
              <a:pPr/>
              <a:t>‹#›</a:t>
            </a:fld>
            <a:endParaRPr lang="en-US"/>
          </a:p>
        </p:txBody>
      </p:sp>
    </p:spTree>
    <p:extLst>
      <p:ext uri="{BB962C8B-B14F-4D97-AF65-F5344CB8AC3E}">
        <p14:creationId xmlns:p14="http://schemas.microsoft.com/office/powerpoint/2010/main" val="1328873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09811" rtl="0" eaLnBrk="1" latinLnBrk="0" hangingPunct="1">
        <a:spcBef>
          <a:spcPct val="0"/>
        </a:spcBef>
        <a:buNone/>
        <a:defRPr sz="4300" kern="1200">
          <a:solidFill>
            <a:schemeClr val="tx1"/>
          </a:solidFill>
          <a:latin typeface="+mj-lt"/>
          <a:ea typeface="+mj-ea"/>
          <a:cs typeface="+mj-cs"/>
        </a:defRPr>
      </a:lvl1pPr>
    </p:titleStyle>
    <p:bodyStyle>
      <a:lvl1pPr marL="341178" indent="-341178" algn="l" defTabSz="90981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9221" indent="-284309" algn="l" defTabSz="90981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7270" indent="-227456" algn="l" defTabSz="90981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2192" indent="-227456" algn="l" defTabSz="90981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7074" indent="-227456" algn="l" defTabSz="90981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1982" indent="-227456" algn="l" defTabSz="90981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6907" indent="-227456" algn="l" defTabSz="90981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1794" indent="-227456" algn="l" defTabSz="90981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6704" indent="-227456" algn="l" defTabSz="90981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9811" rtl="0" eaLnBrk="1" latinLnBrk="0" hangingPunct="1">
        <a:defRPr sz="1800" kern="1200">
          <a:solidFill>
            <a:schemeClr val="tx1"/>
          </a:solidFill>
          <a:latin typeface="+mn-lt"/>
          <a:ea typeface="+mn-ea"/>
          <a:cs typeface="+mn-cs"/>
        </a:defRPr>
      </a:lvl1pPr>
      <a:lvl2pPr marL="454911" algn="l" defTabSz="909811" rtl="0" eaLnBrk="1" latinLnBrk="0" hangingPunct="1">
        <a:defRPr sz="1800" kern="1200">
          <a:solidFill>
            <a:schemeClr val="tx1"/>
          </a:solidFill>
          <a:latin typeface="+mn-lt"/>
          <a:ea typeface="+mn-ea"/>
          <a:cs typeface="+mn-cs"/>
        </a:defRPr>
      </a:lvl2pPr>
      <a:lvl3pPr marL="909811" algn="l" defTabSz="909811" rtl="0" eaLnBrk="1" latinLnBrk="0" hangingPunct="1">
        <a:defRPr sz="1800" kern="1200">
          <a:solidFill>
            <a:schemeClr val="tx1"/>
          </a:solidFill>
          <a:latin typeface="+mn-lt"/>
          <a:ea typeface="+mn-ea"/>
          <a:cs typeface="+mn-cs"/>
        </a:defRPr>
      </a:lvl3pPr>
      <a:lvl4pPr marL="1364723" algn="l" defTabSz="909811" rtl="0" eaLnBrk="1" latinLnBrk="0" hangingPunct="1">
        <a:defRPr sz="1800" kern="1200">
          <a:solidFill>
            <a:schemeClr val="tx1"/>
          </a:solidFill>
          <a:latin typeface="+mn-lt"/>
          <a:ea typeface="+mn-ea"/>
          <a:cs typeface="+mn-cs"/>
        </a:defRPr>
      </a:lvl4pPr>
      <a:lvl5pPr marL="1819622" algn="l" defTabSz="909811" rtl="0" eaLnBrk="1" latinLnBrk="0" hangingPunct="1">
        <a:defRPr sz="1800" kern="1200">
          <a:solidFill>
            <a:schemeClr val="tx1"/>
          </a:solidFill>
          <a:latin typeface="+mn-lt"/>
          <a:ea typeface="+mn-ea"/>
          <a:cs typeface="+mn-cs"/>
        </a:defRPr>
      </a:lvl5pPr>
      <a:lvl6pPr marL="2274538" algn="l" defTabSz="909811" rtl="0" eaLnBrk="1" latinLnBrk="0" hangingPunct="1">
        <a:defRPr sz="1800" kern="1200">
          <a:solidFill>
            <a:schemeClr val="tx1"/>
          </a:solidFill>
          <a:latin typeface="+mn-lt"/>
          <a:ea typeface="+mn-ea"/>
          <a:cs typeface="+mn-cs"/>
        </a:defRPr>
      </a:lvl6pPr>
      <a:lvl7pPr marL="2729437" algn="l" defTabSz="909811" rtl="0" eaLnBrk="1" latinLnBrk="0" hangingPunct="1">
        <a:defRPr sz="1800" kern="1200">
          <a:solidFill>
            <a:schemeClr val="tx1"/>
          </a:solidFill>
          <a:latin typeface="+mn-lt"/>
          <a:ea typeface="+mn-ea"/>
          <a:cs typeface="+mn-cs"/>
        </a:defRPr>
      </a:lvl7pPr>
      <a:lvl8pPr marL="3184354" algn="l" defTabSz="909811" rtl="0" eaLnBrk="1" latinLnBrk="0" hangingPunct="1">
        <a:defRPr sz="1800" kern="1200">
          <a:solidFill>
            <a:schemeClr val="tx1"/>
          </a:solidFill>
          <a:latin typeface="+mn-lt"/>
          <a:ea typeface="+mn-ea"/>
          <a:cs typeface="+mn-cs"/>
        </a:defRPr>
      </a:lvl8pPr>
      <a:lvl9pPr marL="3639251" algn="l" defTabSz="909811"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2541" y="366889"/>
            <a:ext cx="6172933"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4" tIns="51546" rIns="103094" bIns="51546"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42541" y="2134308"/>
            <a:ext cx="6172933" cy="6034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4" tIns="51546" rIns="103094" bIns="5154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342541" y="8327320"/>
            <a:ext cx="1600933"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4" tIns="51546" rIns="103094" bIns="51546" numCol="1" anchor="t" anchorCtr="0" compatLnSpc="1">
            <a:prstTxWarp prst="textNoShape">
              <a:avLst/>
            </a:prstTxWarp>
          </a:bodyPr>
          <a:lstStyle>
            <a:lvl1pPr>
              <a:defRPr sz="1600"/>
            </a:lvl1pPr>
          </a:lstStyle>
          <a:p>
            <a:pPr defTabSz="913126"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2342791" y="8327320"/>
            <a:ext cx="2172433"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4" tIns="51546" rIns="103094" bIns="51546" numCol="1" anchor="t" anchorCtr="0" compatLnSpc="1">
            <a:prstTxWarp prst="textNoShape">
              <a:avLst/>
            </a:prstTxWarp>
          </a:bodyPr>
          <a:lstStyle>
            <a:lvl1pPr algn="ctr">
              <a:defRPr sz="1600"/>
            </a:lvl1pPr>
          </a:lstStyle>
          <a:p>
            <a:pPr defTabSz="913126"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4914541" y="8327320"/>
            <a:ext cx="1600933"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4" tIns="51546" rIns="103094" bIns="51546" numCol="1" anchor="t" anchorCtr="0" compatLnSpc="1">
            <a:prstTxWarp prst="textNoShape">
              <a:avLst/>
            </a:prstTxWarp>
          </a:bodyPr>
          <a:lstStyle>
            <a:lvl1pPr algn="r">
              <a:defRPr sz="1600"/>
            </a:lvl1pPr>
          </a:lstStyle>
          <a:p>
            <a:pPr defTabSz="913126" fontAlgn="base">
              <a:spcBef>
                <a:spcPct val="0"/>
              </a:spcBef>
              <a:spcAft>
                <a:spcPct val="0"/>
              </a:spcAft>
            </a:pPr>
            <a:fld id="{6CA8CE9A-2D46-4F6E-81B7-8DBB4CEF5C9A}" type="slidenum">
              <a:rPr lang="en-US" smtClean="0">
                <a:solidFill>
                  <a:srgbClr val="000000"/>
                </a:solidFill>
              </a:rPr>
              <a:pPr defTabSz="913126"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617188177"/>
      </p:ext>
    </p:extLst>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Lst>
  <p:txStyles>
    <p:titleStyle>
      <a:lvl1pPr algn="ctr" rtl="0" fontAlgn="base">
        <a:spcBef>
          <a:spcPct val="0"/>
        </a:spcBef>
        <a:spcAft>
          <a:spcPct val="0"/>
        </a:spcAft>
        <a:defRPr sz="5000">
          <a:solidFill>
            <a:schemeClr val="tx2"/>
          </a:solidFill>
          <a:latin typeface="+mj-lt"/>
          <a:ea typeface="+mj-ea"/>
          <a:cs typeface="+mj-cs"/>
        </a:defRPr>
      </a:lvl1pPr>
      <a:lvl2pPr algn="ctr" rtl="0" fontAlgn="base">
        <a:spcBef>
          <a:spcPct val="0"/>
        </a:spcBef>
        <a:spcAft>
          <a:spcPct val="0"/>
        </a:spcAft>
        <a:defRPr sz="5000">
          <a:solidFill>
            <a:schemeClr val="tx2"/>
          </a:solidFill>
          <a:latin typeface="Arial" charset="0"/>
        </a:defRPr>
      </a:lvl2pPr>
      <a:lvl3pPr algn="ctr" rtl="0" fontAlgn="base">
        <a:spcBef>
          <a:spcPct val="0"/>
        </a:spcBef>
        <a:spcAft>
          <a:spcPct val="0"/>
        </a:spcAft>
        <a:defRPr sz="5000">
          <a:solidFill>
            <a:schemeClr val="tx2"/>
          </a:solidFill>
          <a:latin typeface="Arial" charset="0"/>
        </a:defRPr>
      </a:lvl3pPr>
      <a:lvl4pPr algn="ctr" rtl="0" fontAlgn="base">
        <a:spcBef>
          <a:spcPct val="0"/>
        </a:spcBef>
        <a:spcAft>
          <a:spcPct val="0"/>
        </a:spcAft>
        <a:defRPr sz="5000">
          <a:solidFill>
            <a:schemeClr val="tx2"/>
          </a:solidFill>
          <a:latin typeface="Arial" charset="0"/>
        </a:defRPr>
      </a:lvl4pPr>
      <a:lvl5pPr algn="ctr" rtl="0" fontAlgn="base">
        <a:spcBef>
          <a:spcPct val="0"/>
        </a:spcBef>
        <a:spcAft>
          <a:spcPct val="0"/>
        </a:spcAft>
        <a:defRPr sz="5000">
          <a:solidFill>
            <a:schemeClr val="tx2"/>
          </a:solidFill>
          <a:latin typeface="Arial" charset="0"/>
        </a:defRPr>
      </a:lvl5pPr>
      <a:lvl6pPr marL="515446" algn="ctr" rtl="0" fontAlgn="base">
        <a:spcBef>
          <a:spcPct val="0"/>
        </a:spcBef>
        <a:spcAft>
          <a:spcPct val="0"/>
        </a:spcAft>
        <a:defRPr sz="5000">
          <a:solidFill>
            <a:schemeClr val="tx2"/>
          </a:solidFill>
          <a:latin typeface="Arial" charset="0"/>
        </a:defRPr>
      </a:lvl6pPr>
      <a:lvl7pPr marL="1030920" algn="ctr" rtl="0" fontAlgn="base">
        <a:spcBef>
          <a:spcPct val="0"/>
        </a:spcBef>
        <a:spcAft>
          <a:spcPct val="0"/>
        </a:spcAft>
        <a:defRPr sz="5000">
          <a:solidFill>
            <a:schemeClr val="tx2"/>
          </a:solidFill>
          <a:latin typeface="Arial" charset="0"/>
        </a:defRPr>
      </a:lvl7pPr>
      <a:lvl8pPr marL="1546380" algn="ctr" rtl="0" fontAlgn="base">
        <a:spcBef>
          <a:spcPct val="0"/>
        </a:spcBef>
        <a:spcAft>
          <a:spcPct val="0"/>
        </a:spcAft>
        <a:defRPr sz="5000">
          <a:solidFill>
            <a:schemeClr val="tx2"/>
          </a:solidFill>
          <a:latin typeface="Arial" charset="0"/>
        </a:defRPr>
      </a:lvl8pPr>
      <a:lvl9pPr marL="2061840" algn="ctr" rtl="0" fontAlgn="base">
        <a:spcBef>
          <a:spcPct val="0"/>
        </a:spcBef>
        <a:spcAft>
          <a:spcPct val="0"/>
        </a:spcAft>
        <a:defRPr sz="5000">
          <a:solidFill>
            <a:schemeClr val="tx2"/>
          </a:solidFill>
          <a:latin typeface="Arial" charset="0"/>
        </a:defRPr>
      </a:lvl9pPr>
    </p:titleStyle>
    <p:bodyStyle>
      <a:lvl1pPr marL="386593" indent="-386593" algn="l" rtl="0" fontAlgn="base">
        <a:spcBef>
          <a:spcPct val="20000"/>
        </a:spcBef>
        <a:spcAft>
          <a:spcPct val="0"/>
        </a:spcAft>
        <a:buChar char="•"/>
        <a:defRPr sz="3600">
          <a:solidFill>
            <a:schemeClr val="tx1"/>
          </a:solidFill>
          <a:latin typeface="+mn-lt"/>
          <a:ea typeface="+mn-ea"/>
          <a:cs typeface="+mn-cs"/>
        </a:defRPr>
      </a:lvl1pPr>
      <a:lvl2pPr marL="837625" indent="-322163" algn="l" rtl="0" fontAlgn="base">
        <a:spcBef>
          <a:spcPct val="20000"/>
        </a:spcBef>
        <a:spcAft>
          <a:spcPct val="0"/>
        </a:spcAft>
        <a:buChar char="–"/>
        <a:defRPr sz="3200">
          <a:solidFill>
            <a:schemeClr val="tx1"/>
          </a:solidFill>
          <a:latin typeface="+mn-lt"/>
        </a:defRPr>
      </a:lvl2pPr>
      <a:lvl3pPr marL="1288649" indent="-257732" algn="l" rtl="0" fontAlgn="base">
        <a:spcBef>
          <a:spcPct val="20000"/>
        </a:spcBef>
        <a:spcAft>
          <a:spcPct val="0"/>
        </a:spcAft>
        <a:buChar char="•"/>
        <a:defRPr sz="2700">
          <a:solidFill>
            <a:schemeClr val="tx1"/>
          </a:solidFill>
          <a:latin typeface="+mn-lt"/>
        </a:defRPr>
      </a:lvl3pPr>
      <a:lvl4pPr marL="1804111" indent="-257732" algn="l" rtl="0" fontAlgn="base">
        <a:spcBef>
          <a:spcPct val="20000"/>
        </a:spcBef>
        <a:spcAft>
          <a:spcPct val="0"/>
        </a:spcAft>
        <a:buChar char="–"/>
        <a:defRPr sz="2300">
          <a:solidFill>
            <a:schemeClr val="tx1"/>
          </a:solidFill>
          <a:latin typeface="+mn-lt"/>
        </a:defRPr>
      </a:lvl4pPr>
      <a:lvl5pPr marL="2319571" indent="-257732" algn="l" rtl="0" fontAlgn="base">
        <a:spcBef>
          <a:spcPct val="20000"/>
        </a:spcBef>
        <a:spcAft>
          <a:spcPct val="0"/>
        </a:spcAft>
        <a:buChar char="»"/>
        <a:defRPr sz="2300">
          <a:solidFill>
            <a:schemeClr val="tx1"/>
          </a:solidFill>
          <a:latin typeface="+mn-lt"/>
        </a:defRPr>
      </a:lvl5pPr>
      <a:lvl6pPr marL="2835034" indent="-257732" algn="l" rtl="0" fontAlgn="base">
        <a:spcBef>
          <a:spcPct val="20000"/>
        </a:spcBef>
        <a:spcAft>
          <a:spcPct val="0"/>
        </a:spcAft>
        <a:buChar char="»"/>
        <a:defRPr sz="2300">
          <a:solidFill>
            <a:schemeClr val="tx1"/>
          </a:solidFill>
          <a:latin typeface="+mn-lt"/>
        </a:defRPr>
      </a:lvl6pPr>
      <a:lvl7pPr marL="3350492" indent="-257732" algn="l" rtl="0" fontAlgn="base">
        <a:spcBef>
          <a:spcPct val="20000"/>
        </a:spcBef>
        <a:spcAft>
          <a:spcPct val="0"/>
        </a:spcAft>
        <a:buChar char="»"/>
        <a:defRPr sz="2300">
          <a:solidFill>
            <a:schemeClr val="tx1"/>
          </a:solidFill>
          <a:latin typeface="+mn-lt"/>
        </a:defRPr>
      </a:lvl7pPr>
      <a:lvl8pPr marL="3865953" indent="-257732" algn="l" rtl="0" fontAlgn="base">
        <a:spcBef>
          <a:spcPct val="20000"/>
        </a:spcBef>
        <a:spcAft>
          <a:spcPct val="0"/>
        </a:spcAft>
        <a:buChar char="»"/>
        <a:defRPr sz="2300">
          <a:solidFill>
            <a:schemeClr val="tx1"/>
          </a:solidFill>
          <a:latin typeface="+mn-lt"/>
        </a:defRPr>
      </a:lvl8pPr>
      <a:lvl9pPr marL="4381414" indent="-257732" algn="l" rtl="0" fontAlgn="base">
        <a:spcBef>
          <a:spcPct val="20000"/>
        </a:spcBef>
        <a:spcAft>
          <a:spcPct val="0"/>
        </a:spcAft>
        <a:buChar char="»"/>
        <a:defRPr sz="2300">
          <a:solidFill>
            <a:schemeClr val="tx1"/>
          </a:solidFill>
          <a:latin typeface="+mn-lt"/>
        </a:defRPr>
      </a:lvl9pPr>
    </p:bodyStyle>
    <p:otherStyle>
      <a:defPPr>
        <a:defRPr lang="en-US"/>
      </a:defPPr>
      <a:lvl1pPr marL="0" algn="l" defTabSz="1030920" rtl="0" eaLnBrk="1" latinLnBrk="0" hangingPunct="1">
        <a:defRPr sz="2000" kern="1200">
          <a:solidFill>
            <a:schemeClr val="tx1"/>
          </a:solidFill>
          <a:latin typeface="+mn-lt"/>
          <a:ea typeface="+mn-ea"/>
          <a:cs typeface="+mn-cs"/>
        </a:defRPr>
      </a:lvl1pPr>
      <a:lvl2pPr marL="515446" algn="l" defTabSz="1030920" rtl="0" eaLnBrk="1" latinLnBrk="0" hangingPunct="1">
        <a:defRPr sz="2000" kern="1200">
          <a:solidFill>
            <a:schemeClr val="tx1"/>
          </a:solidFill>
          <a:latin typeface="+mn-lt"/>
          <a:ea typeface="+mn-ea"/>
          <a:cs typeface="+mn-cs"/>
        </a:defRPr>
      </a:lvl2pPr>
      <a:lvl3pPr marL="1030920" algn="l" defTabSz="1030920" rtl="0" eaLnBrk="1" latinLnBrk="0" hangingPunct="1">
        <a:defRPr sz="2000" kern="1200">
          <a:solidFill>
            <a:schemeClr val="tx1"/>
          </a:solidFill>
          <a:latin typeface="+mn-lt"/>
          <a:ea typeface="+mn-ea"/>
          <a:cs typeface="+mn-cs"/>
        </a:defRPr>
      </a:lvl3pPr>
      <a:lvl4pPr marL="1546380" algn="l" defTabSz="1030920" rtl="0" eaLnBrk="1" latinLnBrk="0" hangingPunct="1">
        <a:defRPr sz="2000" kern="1200">
          <a:solidFill>
            <a:schemeClr val="tx1"/>
          </a:solidFill>
          <a:latin typeface="+mn-lt"/>
          <a:ea typeface="+mn-ea"/>
          <a:cs typeface="+mn-cs"/>
        </a:defRPr>
      </a:lvl4pPr>
      <a:lvl5pPr marL="2061840" algn="l" defTabSz="1030920" rtl="0" eaLnBrk="1" latinLnBrk="0" hangingPunct="1">
        <a:defRPr sz="2000" kern="1200">
          <a:solidFill>
            <a:schemeClr val="tx1"/>
          </a:solidFill>
          <a:latin typeface="+mn-lt"/>
          <a:ea typeface="+mn-ea"/>
          <a:cs typeface="+mn-cs"/>
        </a:defRPr>
      </a:lvl5pPr>
      <a:lvl6pPr marL="2577303" algn="l" defTabSz="1030920" rtl="0" eaLnBrk="1" latinLnBrk="0" hangingPunct="1">
        <a:defRPr sz="2000" kern="1200">
          <a:solidFill>
            <a:schemeClr val="tx1"/>
          </a:solidFill>
          <a:latin typeface="+mn-lt"/>
          <a:ea typeface="+mn-ea"/>
          <a:cs typeface="+mn-cs"/>
        </a:defRPr>
      </a:lvl6pPr>
      <a:lvl7pPr marL="3092759" algn="l" defTabSz="1030920" rtl="0" eaLnBrk="1" latinLnBrk="0" hangingPunct="1">
        <a:defRPr sz="2000" kern="1200">
          <a:solidFill>
            <a:schemeClr val="tx1"/>
          </a:solidFill>
          <a:latin typeface="+mn-lt"/>
          <a:ea typeface="+mn-ea"/>
          <a:cs typeface="+mn-cs"/>
        </a:defRPr>
      </a:lvl7pPr>
      <a:lvl8pPr marL="3608224" algn="l" defTabSz="1030920" rtl="0" eaLnBrk="1" latinLnBrk="0" hangingPunct="1">
        <a:defRPr sz="2000" kern="1200">
          <a:solidFill>
            <a:schemeClr val="tx1"/>
          </a:solidFill>
          <a:latin typeface="+mn-lt"/>
          <a:ea typeface="+mn-ea"/>
          <a:cs typeface="+mn-cs"/>
        </a:defRPr>
      </a:lvl8pPr>
      <a:lvl9pPr marL="4123683" algn="l" defTabSz="1030920" rtl="0" eaLnBrk="1" latinLnBrk="0" hangingPunct="1">
        <a:defRPr sz="20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3588" y="365961"/>
            <a:ext cx="6170839"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2" tIns="45681" rIns="91362" bIns="45681"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43588" y="2133945"/>
            <a:ext cx="6170839" cy="6034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2" tIns="45681" rIns="91362" bIns="4568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343580" y="8326856"/>
            <a:ext cx="159883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2" tIns="45681" rIns="91362" bIns="45681" numCol="1" anchor="t" anchorCtr="0" compatLnSpc="1">
            <a:prstTxWarp prst="textNoShape">
              <a:avLst/>
            </a:prstTxWarp>
          </a:bodyPr>
          <a:lstStyle>
            <a:lvl1pPr defTabSz="913585">
              <a:defRPr sz="140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2343838" y="8326856"/>
            <a:ext cx="217033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2" tIns="45681" rIns="91362" bIns="45681" numCol="1" anchor="t" anchorCtr="0" compatLnSpc="1">
            <a:prstTxWarp prst="textNoShape">
              <a:avLst/>
            </a:prstTxWarp>
          </a:bodyPr>
          <a:lstStyle>
            <a:lvl1pPr algn="ctr" defTabSz="913585">
              <a:defRPr sz="1400" smtClean="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4915588" y="8326856"/>
            <a:ext cx="159883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2" tIns="45681" rIns="91362" bIns="45681" numCol="1" anchor="t" anchorCtr="0" compatLnSpc="1">
            <a:prstTxWarp prst="textNoShape">
              <a:avLst/>
            </a:prstTxWarp>
          </a:bodyPr>
          <a:lstStyle>
            <a:lvl1pPr algn="r" defTabSz="913585">
              <a:defRPr sz="1400" smtClean="0"/>
            </a:lvl1pPr>
          </a:lstStyle>
          <a:p>
            <a:pPr fontAlgn="base">
              <a:spcBef>
                <a:spcPct val="0"/>
              </a:spcBef>
              <a:spcAft>
                <a:spcPct val="0"/>
              </a:spcAft>
              <a:defRPr/>
            </a:pPr>
            <a:fld id="{31272DAD-E666-420A-AB08-458A34847A2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83490459"/>
      </p:ext>
    </p:extLst>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Lst>
  <p:txStyles>
    <p:titleStyle>
      <a:lvl1pPr algn="ctr" defTabSz="913585" rtl="0" eaLnBrk="0" fontAlgn="base" hangingPunct="0">
        <a:spcBef>
          <a:spcPct val="0"/>
        </a:spcBef>
        <a:spcAft>
          <a:spcPct val="0"/>
        </a:spcAft>
        <a:defRPr sz="4300">
          <a:solidFill>
            <a:schemeClr val="tx2"/>
          </a:solidFill>
          <a:latin typeface="+mj-lt"/>
          <a:ea typeface="+mj-ea"/>
          <a:cs typeface="+mj-cs"/>
        </a:defRPr>
      </a:lvl1pPr>
      <a:lvl2pPr algn="ctr" defTabSz="913585" rtl="0" eaLnBrk="0" fontAlgn="base" hangingPunct="0">
        <a:spcBef>
          <a:spcPct val="0"/>
        </a:spcBef>
        <a:spcAft>
          <a:spcPct val="0"/>
        </a:spcAft>
        <a:defRPr sz="4300">
          <a:solidFill>
            <a:schemeClr val="tx2"/>
          </a:solidFill>
          <a:latin typeface="Arial" charset="0"/>
        </a:defRPr>
      </a:lvl2pPr>
      <a:lvl3pPr algn="ctr" defTabSz="913585" rtl="0" eaLnBrk="0" fontAlgn="base" hangingPunct="0">
        <a:spcBef>
          <a:spcPct val="0"/>
        </a:spcBef>
        <a:spcAft>
          <a:spcPct val="0"/>
        </a:spcAft>
        <a:defRPr sz="4300">
          <a:solidFill>
            <a:schemeClr val="tx2"/>
          </a:solidFill>
          <a:latin typeface="Arial" charset="0"/>
        </a:defRPr>
      </a:lvl3pPr>
      <a:lvl4pPr algn="ctr" defTabSz="913585" rtl="0" eaLnBrk="0" fontAlgn="base" hangingPunct="0">
        <a:spcBef>
          <a:spcPct val="0"/>
        </a:spcBef>
        <a:spcAft>
          <a:spcPct val="0"/>
        </a:spcAft>
        <a:defRPr sz="4300">
          <a:solidFill>
            <a:schemeClr val="tx2"/>
          </a:solidFill>
          <a:latin typeface="Arial" charset="0"/>
        </a:defRPr>
      </a:lvl4pPr>
      <a:lvl5pPr algn="ctr" defTabSz="913585" rtl="0" eaLnBrk="0" fontAlgn="base" hangingPunct="0">
        <a:spcBef>
          <a:spcPct val="0"/>
        </a:spcBef>
        <a:spcAft>
          <a:spcPct val="0"/>
        </a:spcAft>
        <a:defRPr sz="4300">
          <a:solidFill>
            <a:schemeClr val="tx2"/>
          </a:solidFill>
          <a:latin typeface="Arial" charset="0"/>
        </a:defRPr>
      </a:lvl5pPr>
      <a:lvl6pPr marL="484552" algn="ctr" defTabSz="913585" rtl="0" fontAlgn="base">
        <a:spcBef>
          <a:spcPct val="0"/>
        </a:spcBef>
        <a:spcAft>
          <a:spcPct val="0"/>
        </a:spcAft>
        <a:defRPr sz="4300">
          <a:solidFill>
            <a:schemeClr val="tx2"/>
          </a:solidFill>
          <a:latin typeface="Arial" charset="0"/>
        </a:defRPr>
      </a:lvl6pPr>
      <a:lvl7pPr marL="969105" algn="ctr" defTabSz="913585" rtl="0" fontAlgn="base">
        <a:spcBef>
          <a:spcPct val="0"/>
        </a:spcBef>
        <a:spcAft>
          <a:spcPct val="0"/>
        </a:spcAft>
        <a:defRPr sz="4300">
          <a:solidFill>
            <a:schemeClr val="tx2"/>
          </a:solidFill>
          <a:latin typeface="Arial" charset="0"/>
        </a:defRPr>
      </a:lvl7pPr>
      <a:lvl8pPr marL="1453657" algn="ctr" defTabSz="913585" rtl="0" fontAlgn="base">
        <a:spcBef>
          <a:spcPct val="0"/>
        </a:spcBef>
        <a:spcAft>
          <a:spcPct val="0"/>
        </a:spcAft>
        <a:defRPr sz="4300">
          <a:solidFill>
            <a:schemeClr val="tx2"/>
          </a:solidFill>
          <a:latin typeface="Arial" charset="0"/>
        </a:defRPr>
      </a:lvl8pPr>
      <a:lvl9pPr marL="1938213" algn="ctr" defTabSz="913585" rtl="0" fontAlgn="base">
        <a:spcBef>
          <a:spcPct val="0"/>
        </a:spcBef>
        <a:spcAft>
          <a:spcPct val="0"/>
        </a:spcAft>
        <a:defRPr sz="4300">
          <a:solidFill>
            <a:schemeClr val="tx2"/>
          </a:solidFill>
          <a:latin typeface="Arial" charset="0"/>
        </a:defRPr>
      </a:lvl9pPr>
    </p:titleStyle>
    <p:bodyStyle>
      <a:lvl1pPr marL="343224" indent="-343224" algn="l" defTabSz="913585" rtl="0" eaLnBrk="0" fontAlgn="base" hangingPunct="0">
        <a:spcBef>
          <a:spcPct val="20000"/>
        </a:spcBef>
        <a:spcAft>
          <a:spcPct val="0"/>
        </a:spcAft>
        <a:buChar char="•"/>
        <a:defRPr sz="3200">
          <a:solidFill>
            <a:schemeClr val="tx1"/>
          </a:solidFill>
          <a:latin typeface="+mn-lt"/>
          <a:ea typeface="+mn-ea"/>
          <a:cs typeface="+mn-cs"/>
        </a:defRPr>
      </a:lvl1pPr>
      <a:lvl2pPr marL="741971" indent="-284340" algn="l" defTabSz="913585" rtl="0" eaLnBrk="0" fontAlgn="base" hangingPunct="0">
        <a:spcBef>
          <a:spcPct val="20000"/>
        </a:spcBef>
        <a:spcAft>
          <a:spcPct val="0"/>
        </a:spcAft>
        <a:buChar char="–"/>
        <a:defRPr sz="2800">
          <a:solidFill>
            <a:schemeClr val="tx1"/>
          </a:solidFill>
          <a:latin typeface="+mn-lt"/>
        </a:defRPr>
      </a:lvl2pPr>
      <a:lvl3pPr marL="1142402" indent="-228817" algn="l" defTabSz="913585" rtl="0" eaLnBrk="0" fontAlgn="base" hangingPunct="0">
        <a:spcBef>
          <a:spcPct val="20000"/>
        </a:spcBef>
        <a:spcAft>
          <a:spcPct val="0"/>
        </a:spcAft>
        <a:buChar char="•"/>
        <a:defRPr sz="2400">
          <a:solidFill>
            <a:schemeClr val="tx1"/>
          </a:solidFill>
          <a:latin typeface="+mn-lt"/>
        </a:defRPr>
      </a:lvl3pPr>
      <a:lvl4pPr marL="1598351" indent="-227134" algn="l" defTabSz="913585" rtl="0" eaLnBrk="0" fontAlgn="base" hangingPunct="0">
        <a:spcBef>
          <a:spcPct val="20000"/>
        </a:spcBef>
        <a:spcAft>
          <a:spcPct val="0"/>
        </a:spcAft>
        <a:buChar char="–"/>
        <a:defRPr sz="2000">
          <a:solidFill>
            <a:schemeClr val="tx1"/>
          </a:solidFill>
          <a:latin typeface="+mn-lt"/>
        </a:defRPr>
      </a:lvl4pPr>
      <a:lvl5pPr marL="2055983" indent="-228817" algn="l" defTabSz="913585" rtl="0" eaLnBrk="0" fontAlgn="base" hangingPunct="0">
        <a:spcBef>
          <a:spcPct val="20000"/>
        </a:spcBef>
        <a:spcAft>
          <a:spcPct val="0"/>
        </a:spcAft>
        <a:buChar char="»"/>
        <a:defRPr sz="2000">
          <a:solidFill>
            <a:schemeClr val="tx1"/>
          </a:solidFill>
          <a:latin typeface="+mn-lt"/>
        </a:defRPr>
      </a:lvl5pPr>
      <a:lvl6pPr marL="2540537" indent="-228817" algn="l" defTabSz="913585" rtl="0" fontAlgn="base">
        <a:spcBef>
          <a:spcPct val="20000"/>
        </a:spcBef>
        <a:spcAft>
          <a:spcPct val="0"/>
        </a:spcAft>
        <a:buChar char="»"/>
        <a:defRPr sz="2000">
          <a:solidFill>
            <a:schemeClr val="tx1"/>
          </a:solidFill>
          <a:latin typeface="+mn-lt"/>
        </a:defRPr>
      </a:lvl6pPr>
      <a:lvl7pPr marL="3025088" indent="-228817" algn="l" defTabSz="913585" rtl="0" fontAlgn="base">
        <a:spcBef>
          <a:spcPct val="20000"/>
        </a:spcBef>
        <a:spcAft>
          <a:spcPct val="0"/>
        </a:spcAft>
        <a:buChar char="»"/>
        <a:defRPr sz="2000">
          <a:solidFill>
            <a:schemeClr val="tx1"/>
          </a:solidFill>
          <a:latin typeface="+mn-lt"/>
        </a:defRPr>
      </a:lvl7pPr>
      <a:lvl8pPr marL="3509642" indent="-228817" algn="l" defTabSz="913585" rtl="0" fontAlgn="base">
        <a:spcBef>
          <a:spcPct val="20000"/>
        </a:spcBef>
        <a:spcAft>
          <a:spcPct val="0"/>
        </a:spcAft>
        <a:buChar char="»"/>
        <a:defRPr sz="2000">
          <a:solidFill>
            <a:schemeClr val="tx1"/>
          </a:solidFill>
          <a:latin typeface="+mn-lt"/>
        </a:defRPr>
      </a:lvl8pPr>
      <a:lvl9pPr marL="3994194" indent="-228817" algn="l" defTabSz="913585" rtl="0" fontAlgn="base">
        <a:spcBef>
          <a:spcPct val="20000"/>
        </a:spcBef>
        <a:spcAft>
          <a:spcPct val="0"/>
        </a:spcAft>
        <a:buChar char="»"/>
        <a:defRPr sz="2000">
          <a:solidFill>
            <a:schemeClr val="tx1"/>
          </a:solidFill>
          <a:latin typeface="+mn-lt"/>
        </a:defRPr>
      </a:lvl9pPr>
    </p:bodyStyle>
    <p:otherStyle>
      <a:defPPr>
        <a:defRPr lang="en-US"/>
      </a:defPPr>
      <a:lvl1pPr marL="0" algn="l" defTabSz="969105" rtl="0" eaLnBrk="1" latinLnBrk="0" hangingPunct="1">
        <a:defRPr sz="1900" kern="1200">
          <a:solidFill>
            <a:schemeClr val="tx1"/>
          </a:solidFill>
          <a:latin typeface="+mn-lt"/>
          <a:ea typeface="+mn-ea"/>
          <a:cs typeface="+mn-cs"/>
        </a:defRPr>
      </a:lvl1pPr>
      <a:lvl2pPr marL="484552" algn="l" defTabSz="969105" rtl="0" eaLnBrk="1" latinLnBrk="0" hangingPunct="1">
        <a:defRPr sz="1900" kern="1200">
          <a:solidFill>
            <a:schemeClr val="tx1"/>
          </a:solidFill>
          <a:latin typeface="+mn-lt"/>
          <a:ea typeface="+mn-ea"/>
          <a:cs typeface="+mn-cs"/>
        </a:defRPr>
      </a:lvl2pPr>
      <a:lvl3pPr marL="969105" algn="l" defTabSz="969105" rtl="0" eaLnBrk="1" latinLnBrk="0" hangingPunct="1">
        <a:defRPr sz="1900" kern="1200">
          <a:solidFill>
            <a:schemeClr val="tx1"/>
          </a:solidFill>
          <a:latin typeface="+mn-lt"/>
          <a:ea typeface="+mn-ea"/>
          <a:cs typeface="+mn-cs"/>
        </a:defRPr>
      </a:lvl3pPr>
      <a:lvl4pPr marL="1453657" algn="l" defTabSz="969105" rtl="0" eaLnBrk="1" latinLnBrk="0" hangingPunct="1">
        <a:defRPr sz="1900" kern="1200">
          <a:solidFill>
            <a:schemeClr val="tx1"/>
          </a:solidFill>
          <a:latin typeface="+mn-lt"/>
          <a:ea typeface="+mn-ea"/>
          <a:cs typeface="+mn-cs"/>
        </a:defRPr>
      </a:lvl4pPr>
      <a:lvl5pPr marL="1938213" algn="l" defTabSz="969105" rtl="0" eaLnBrk="1" latinLnBrk="0" hangingPunct="1">
        <a:defRPr sz="1900" kern="1200">
          <a:solidFill>
            <a:schemeClr val="tx1"/>
          </a:solidFill>
          <a:latin typeface="+mn-lt"/>
          <a:ea typeface="+mn-ea"/>
          <a:cs typeface="+mn-cs"/>
        </a:defRPr>
      </a:lvl5pPr>
      <a:lvl6pPr marL="2422765" algn="l" defTabSz="969105" rtl="0" eaLnBrk="1" latinLnBrk="0" hangingPunct="1">
        <a:defRPr sz="1900" kern="1200">
          <a:solidFill>
            <a:schemeClr val="tx1"/>
          </a:solidFill>
          <a:latin typeface="+mn-lt"/>
          <a:ea typeface="+mn-ea"/>
          <a:cs typeface="+mn-cs"/>
        </a:defRPr>
      </a:lvl6pPr>
      <a:lvl7pPr marL="2907316" algn="l" defTabSz="969105" rtl="0" eaLnBrk="1" latinLnBrk="0" hangingPunct="1">
        <a:defRPr sz="1900" kern="1200">
          <a:solidFill>
            <a:schemeClr val="tx1"/>
          </a:solidFill>
          <a:latin typeface="+mn-lt"/>
          <a:ea typeface="+mn-ea"/>
          <a:cs typeface="+mn-cs"/>
        </a:defRPr>
      </a:lvl7pPr>
      <a:lvl8pPr marL="3391868" algn="l" defTabSz="969105" rtl="0" eaLnBrk="1" latinLnBrk="0" hangingPunct="1">
        <a:defRPr sz="1900" kern="1200">
          <a:solidFill>
            <a:schemeClr val="tx1"/>
          </a:solidFill>
          <a:latin typeface="+mn-lt"/>
          <a:ea typeface="+mn-ea"/>
          <a:cs typeface="+mn-cs"/>
        </a:defRPr>
      </a:lvl8pPr>
      <a:lvl9pPr marL="3876423" algn="l" defTabSz="969105"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3581" y="365961"/>
            <a:ext cx="6170839"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8" tIns="45714" rIns="91428" bIns="45714"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43581" y="2133935"/>
            <a:ext cx="6170839" cy="6034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8" tIns="45714" rIns="91428" bIns="457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343580" y="8326856"/>
            <a:ext cx="159883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8" tIns="45714" rIns="91428" bIns="45714" numCol="1" anchor="t" anchorCtr="0" compatLnSpc="1">
            <a:prstTxWarp prst="textNoShape">
              <a:avLst/>
            </a:prstTxWarp>
          </a:bodyPr>
          <a:lstStyle>
            <a:lvl1pPr defTabSz="914251">
              <a:defRPr sz="140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2343831" y="8326856"/>
            <a:ext cx="217033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8" tIns="45714" rIns="91428" bIns="45714" numCol="1" anchor="t" anchorCtr="0" compatLnSpc="1">
            <a:prstTxWarp prst="textNoShape">
              <a:avLst/>
            </a:prstTxWarp>
          </a:bodyPr>
          <a:lstStyle>
            <a:lvl1pPr algn="ctr" defTabSz="914251">
              <a:defRPr sz="1400" smtClean="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4915581" y="8326856"/>
            <a:ext cx="159883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8" tIns="45714" rIns="91428" bIns="45714" numCol="1" anchor="t" anchorCtr="0" compatLnSpc="1">
            <a:prstTxWarp prst="textNoShape">
              <a:avLst/>
            </a:prstTxWarp>
          </a:bodyPr>
          <a:lstStyle>
            <a:lvl1pPr algn="r" defTabSz="914251">
              <a:defRPr sz="1400" smtClean="0"/>
            </a:lvl1pPr>
          </a:lstStyle>
          <a:p>
            <a:pPr fontAlgn="base">
              <a:spcBef>
                <a:spcPct val="0"/>
              </a:spcBef>
              <a:spcAft>
                <a:spcPct val="0"/>
              </a:spcAft>
              <a:defRPr/>
            </a:pPr>
            <a:fld id="{31272DAD-E666-420A-AB08-458A34847A2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5005790"/>
      </p:ext>
    </p:extLst>
  </p:cSld>
  <p:clrMap bg1="lt1" tx1="dk1" bg2="lt2" tx2="dk2" accent1="accent1" accent2="accent2" accent3="accent3" accent4="accent4" accent5="accent5" accent6="accent6" hlink="hlink" folHlink="folHlink"/>
  <p:sldLayoutIdLst>
    <p:sldLayoutId id="2147484276" r:id="rId1"/>
    <p:sldLayoutId id="2147484277" r:id="rId2"/>
    <p:sldLayoutId id="2147484278" r:id="rId3"/>
    <p:sldLayoutId id="2147484279" r:id="rId4"/>
    <p:sldLayoutId id="2147484280" r:id="rId5"/>
    <p:sldLayoutId id="2147484281" r:id="rId6"/>
    <p:sldLayoutId id="2147484282" r:id="rId7"/>
    <p:sldLayoutId id="2147484283" r:id="rId8"/>
    <p:sldLayoutId id="2147484284" r:id="rId9"/>
    <p:sldLayoutId id="2147484285" r:id="rId10"/>
    <p:sldLayoutId id="2147484286" r:id="rId11"/>
  </p:sldLayoutIdLst>
  <p:txStyles>
    <p:titleStyle>
      <a:lvl1pPr algn="ctr" defTabSz="914251" rtl="0" eaLnBrk="0" fontAlgn="base" hangingPunct="0">
        <a:spcBef>
          <a:spcPct val="0"/>
        </a:spcBef>
        <a:spcAft>
          <a:spcPct val="0"/>
        </a:spcAft>
        <a:defRPr sz="4300">
          <a:solidFill>
            <a:schemeClr val="tx2"/>
          </a:solidFill>
          <a:latin typeface="+mj-lt"/>
          <a:ea typeface="+mj-ea"/>
          <a:cs typeface="+mj-cs"/>
        </a:defRPr>
      </a:lvl1pPr>
      <a:lvl2pPr algn="ctr" defTabSz="914251" rtl="0" eaLnBrk="0" fontAlgn="base" hangingPunct="0">
        <a:spcBef>
          <a:spcPct val="0"/>
        </a:spcBef>
        <a:spcAft>
          <a:spcPct val="0"/>
        </a:spcAft>
        <a:defRPr sz="4300">
          <a:solidFill>
            <a:schemeClr val="tx2"/>
          </a:solidFill>
          <a:latin typeface="Arial" charset="0"/>
        </a:defRPr>
      </a:lvl2pPr>
      <a:lvl3pPr algn="ctr" defTabSz="914251" rtl="0" eaLnBrk="0" fontAlgn="base" hangingPunct="0">
        <a:spcBef>
          <a:spcPct val="0"/>
        </a:spcBef>
        <a:spcAft>
          <a:spcPct val="0"/>
        </a:spcAft>
        <a:defRPr sz="4300">
          <a:solidFill>
            <a:schemeClr val="tx2"/>
          </a:solidFill>
          <a:latin typeface="Arial" charset="0"/>
        </a:defRPr>
      </a:lvl3pPr>
      <a:lvl4pPr algn="ctr" defTabSz="914251" rtl="0" eaLnBrk="0" fontAlgn="base" hangingPunct="0">
        <a:spcBef>
          <a:spcPct val="0"/>
        </a:spcBef>
        <a:spcAft>
          <a:spcPct val="0"/>
        </a:spcAft>
        <a:defRPr sz="4300">
          <a:solidFill>
            <a:schemeClr val="tx2"/>
          </a:solidFill>
          <a:latin typeface="Arial" charset="0"/>
        </a:defRPr>
      </a:lvl4pPr>
      <a:lvl5pPr algn="ctr" defTabSz="914251" rtl="0" eaLnBrk="0" fontAlgn="base" hangingPunct="0">
        <a:spcBef>
          <a:spcPct val="0"/>
        </a:spcBef>
        <a:spcAft>
          <a:spcPct val="0"/>
        </a:spcAft>
        <a:defRPr sz="4300">
          <a:solidFill>
            <a:schemeClr val="tx2"/>
          </a:solidFill>
          <a:latin typeface="Arial" charset="0"/>
        </a:defRPr>
      </a:lvl5pPr>
      <a:lvl6pPr marL="484906" algn="ctr" defTabSz="914251" rtl="0" fontAlgn="base">
        <a:spcBef>
          <a:spcPct val="0"/>
        </a:spcBef>
        <a:spcAft>
          <a:spcPct val="0"/>
        </a:spcAft>
        <a:defRPr sz="4300">
          <a:solidFill>
            <a:schemeClr val="tx2"/>
          </a:solidFill>
          <a:latin typeface="Arial" charset="0"/>
        </a:defRPr>
      </a:lvl6pPr>
      <a:lvl7pPr marL="969813" algn="ctr" defTabSz="914251" rtl="0" fontAlgn="base">
        <a:spcBef>
          <a:spcPct val="0"/>
        </a:spcBef>
        <a:spcAft>
          <a:spcPct val="0"/>
        </a:spcAft>
        <a:defRPr sz="4300">
          <a:solidFill>
            <a:schemeClr val="tx2"/>
          </a:solidFill>
          <a:latin typeface="Arial" charset="0"/>
        </a:defRPr>
      </a:lvl7pPr>
      <a:lvl8pPr marL="1454719" algn="ctr" defTabSz="914251" rtl="0" fontAlgn="base">
        <a:spcBef>
          <a:spcPct val="0"/>
        </a:spcBef>
        <a:spcAft>
          <a:spcPct val="0"/>
        </a:spcAft>
        <a:defRPr sz="4300">
          <a:solidFill>
            <a:schemeClr val="tx2"/>
          </a:solidFill>
          <a:latin typeface="Arial" charset="0"/>
        </a:defRPr>
      </a:lvl8pPr>
      <a:lvl9pPr marL="1939625" algn="ctr" defTabSz="914251" rtl="0" fontAlgn="base">
        <a:spcBef>
          <a:spcPct val="0"/>
        </a:spcBef>
        <a:spcAft>
          <a:spcPct val="0"/>
        </a:spcAft>
        <a:defRPr sz="4300">
          <a:solidFill>
            <a:schemeClr val="tx2"/>
          </a:solidFill>
          <a:latin typeface="Arial" charset="0"/>
        </a:defRPr>
      </a:lvl9pPr>
    </p:titleStyle>
    <p:bodyStyle>
      <a:lvl1pPr marL="343475" indent="-343475" algn="l" defTabSz="914251" rtl="0" eaLnBrk="0" fontAlgn="base" hangingPunct="0">
        <a:spcBef>
          <a:spcPct val="20000"/>
        </a:spcBef>
        <a:spcAft>
          <a:spcPct val="0"/>
        </a:spcAft>
        <a:buChar char="•"/>
        <a:defRPr sz="3200">
          <a:solidFill>
            <a:schemeClr val="tx1"/>
          </a:solidFill>
          <a:latin typeface="+mn-lt"/>
          <a:ea typeface="+mn-ea"/>
          <a:cs typeface="+mn-cs"/>
        </a:defRPr>
      </a:lvl1pPr>
      <a:lvl2pPr marL="742513" indent="-284546" algn="l" defTabSz="914251" rtl="0" eaLnBrk="0" fontAlgn="base" hangingPunct="0">
        <a:spcBef>
          <a:spcPct val="20000"/>
        </a:spcBef>
        <a:spcAft>
          <a:spcPct val="0"/>
        </a:spcAft>
        <a:buChar char="–"/>
        <a:defRPr sz="2800">
          <a:solidFill>
            <a:schemeClr val="tx1"/>
          </a:solidFill>
          <a:latin typeface="+mn-lt"/>
        </a:defRPr>
      </a:lvl2pPr>
      <a:lvl3pPr marL="1143235" indent="-228984" algn="l" defTabSz="914251" rtl="0" eaLnBrk="0" fontAlgn="base" hangingPunct="0">
        <a:spcBef>
          <a:spcPct val="20000"/>
        </a:spcBef>
        <a:spcAft>
          <a:spcPct val="0"/>
        </a:spcAft>
        <a:buChar char="•"/>
        <a:defRPr sz="2400">
          <a:solidFill>
            <a:schemeClr val="tx1"/>
          </a:solidFill>
          <a:latin typeface="+mn-lt"/>
        </a:defRPr>
      </a:lvl3pPr>
      <a:lvl4pPr marL="1599517" indent="-227300" algn="l" defTabSz="914251" rtl="0" eaLnBrk="0" fontAlgn="base" hangingPunct="0">
        <a:spcBef>
          <a:spcPct val="20000"/>
        </a:spcBef>
        <a:spcAft>
          <a:spcPct val="0"/>
        </a:spcAft>
        <a:buChar char="–"/>
        <a:defRPr sz="2000">
          <a:solidFill>
            <a:schemeClr val="tx1"/>
          </a:solidFill>
          <a:latin typeface="+mn-lt"/>
        </a:defRPr>
      </a:lvl4pPr>
      <a:lvl5pPr marL="2057484" indent="-228984" algn="l" defTabSz="914251" rtl="0" eaLnBrk="0" fontAlgn="base" hangingPunct="0">
        <a:spcBef>
          <a:spcPct val="20000"/>
        </a:spcBef>
        <a:spcAft>
          <a:spcPct val="0"/>
        </a:spcAft>
        <a:buChar char="»"/>
        <a:defRPr sz="2000">
          <a:solidFill>
            <a:schemeClr val="tx1"/>
          </a:solidFill>
          <a:latin typeface="+mn-lt"/>
        </a:defRPr>
      </a:lvl5pPr>
      <a:lvl6pPr marL="2542391" indent="-228984" algn="l" defTabSz="914251" rtl="0" fontAlgn="base">
        <a:spcBef>
          <a:spcPct val="20000"/>
        </a:spcBef>
        <a:spcAft>
          <a:spcPct val="0"/>
        </a:spcAft>
        <a:buChar char="»"/>
        <a:defRPr sz="2000">
          <a:solidFill>
            <a:schemeClr val="tx1"/>
          </a:solidFill>
          <a:latin typeface="+mn-lt"/>
        </a:defRPr>
      </a:lvl6pPr>
      <a:lvl7pPr marL="3027297" indent="-228984" algn="l" defTabSz="914251" rtl="0" fontAlgn="base">
        <a:spcBef>
          <a:spcPct val="20000"/>
        </a:spcBef>
        <a:spcAft>
          <a:spcPct val="0"/>
        </a:spcAft>
        <a:buChar char="»"/>
        <a:defRPr sz="2000">
          <a:solidFill>
            <a:schemeClr val="tx1"/>
          </a:solidFill>
          <a:latin typeface="+mn-lt"/>
        </a:defRPr>
      </a:lvl7pPr>
      <a:lvl8pPr marL="3512203" indent="-228984" algn="l" defTabSz="914251" rtl="0" fontAlgn="base">
        <a:spcBef>
          <a:spcPct val="20000"/>
        </a:spcBef>
        <a:spcAft>
          <a:spcPct val="0"/>
        </a:spcAft>
        <a:buChar char="»"/>
        <a:defRPr sz="2000">
          <a:solidFill>
            <a:schemeClr val="tx1"/>
          </a:solidFill>
          <a:latin typeface="+mn-lt"/>
        </a:defRPr>
      </a:lvl8pPr>
      <a:lvl9pPr marL="3997110" indent="-228984" algn="l" defTabSz="914251" rtl="0" fontAlgn="base">
        <a:spcBef>
          <a:spcPct val="20000"/>
        </a:spcBef>
        <a:spcAft>
          <a:spcPct val="0"/>
        </a:spcAft>
        <a:buChar char="»"/>
        <a:defRPr sz="2000">
          <a:solidFill>
            <a:schemeClr val="tx1"/>
          </a:solidFill>
          <a:latin typeface="+mn-lt"/>
        </a:defRPr>
      </a:lvl9pPr>
    </p:bodyStyle>
    <p:otherStyle>
      <a:defPPr>
        <a:defRPr lang="en-US"/>
      </a:defPPr>
      <a:lvl1pPr marL="0" algn="l" defTabSz="969813" rtl="0" eaLnBrk="1" latinLnBrk="0" hangingPunct="1">
        <a:defRPr sz="1900" kern="1200">
          <a:solidFill>
            <a:schemeClr val="tx1"/>
          </a:solidFill>
          <a:latin typeface="+mn-lt"/>
          <a:ea typeface="+mn-ea"/>
          <a:cs typeface="+mn-cs"/>
        </a:defRPr>
      </a:lvl1pPr>
      <a:lvl2pPr marL="484906" algn="l" defTabSz="969813" rtl="0" eaLnBrk="1" latinLnBrk="0" hangingPunct="1">
        <a:defRPr sz="1900" kern="1200">
          <a:solidFill>
            <a:schemeClr val="tx1"/>
          </a:solidFill>
          <a:latin typeface="+mn-lt"/>
          <a:ea typeface="+mn-ea"/>
          <a:cs typeface="+mn-cs"/>
        </a:defRPr>
      </a:lvl2pPr>
      <a:lvl3pPr marL="969813" algn="l" defTabSz="969813" rtl="0" eaLnBrk="1" latinLnBrk="0" hangingPunct="1">
        <a:defRPr sz="1900" kern="1200">
          <a:solidFill>
            <a:schemeClr val="tx1"/>
          </a:solidFill>
          <a:latin typeface="+mn-lt"/>
          <a:ea typeface="+mn-ea"/>
          <a:cs typeface="+mn-cs"/>
        </a:defRPr>
      </a:lvl3pPr>
      <a:lvl4pPr marL="1454719" algn="l" defTabSz="969813" rtl="0" eaLnBrk="1" latinLnBrk="0" hangingPunct="1">
        <a:defRPr sz="1900" kern="1200">
          <a:solidFill>
            <a:schemeClr val="tx1"/>
          </a:solidFill>
          <a:latin typeface="+mn-lt"/>
          <a:ea typeface="+mn-ea"/>
          <a:cs typeface="+mn-cs"/>
        </a:defRPr>
      </a:lvl4pPr>
      <a:lvl5pPr marL="1939625" algn="l" defTabSz="969813" rtl="0" eaLnBrk="1" latinLnBrk="0" hangingPunct="1">
        <a:defRPr sz="1900" kern="1200">
          <a:solidFill>
            <a:schemeClr val="tx1"/>
          </a:solidFill>
          <a:latin typeface="+mn-lt"/>
          <a:ea typeface="+mn-ea"/>
          <a:cs typeface="+mn-cs"/>
        </a:defRPr>
      </a:lvl5pPr>
      <a:lvl6pPr marL="2424532" algn="l" defTabSz="969813" rtl="0" eaLnBrk="1" latinLnBrk="0" hangingPunct="1">
        <a:defRPr sz="1900" kern="1200">
          <a:solidFill>
            <a:schemeClr val="tx1"/>
          </a:solidFill>
          <a:latin typeface="+mn-lt"/>
          <a:ea typeface="+mn-ea"/>
          <a:cs typeface="+mn-cs"/>
        </a:defRPr>
      </a:lvl6pPr>
      <a:lvl7pPr marL="2909438" algn="l" defTabSz="969813" rtl="0" eaLnBrk="1" latinLnBrk="0" hangingPunct="1">
        <a:defRPr sz="1900" kern="1200">
          <a:solidFill>
            <a:schemeClr val="tx1"/>
          </a:solidFill>
          <a:latin typeface="+mn-lt"/>
          <a:ea typeface="+mn-ea"/>
          <a:cs typeface="+mn-cs"/>
        </a:defRPr>
      </a:lvl7pPr>
      <a:lvl8pPr marL="3394344" algn="l" defTabSz="969813" rtl="0" eaLnBrk="1" latinLnBrk="0" hangingPunct="1">
        <a:defRPr sz="1900" kern="1200">
          <a:solidFill>
            <a:schemeClr val="tx1"/>
          </a:solidFill>
          <a:latin typeface="+mn-lt"/>
          <a:ea typeface="+mn-ea"/>
          <a:cs typeface="+mn-cs"/>
        </a:defRPr>
      </a:lvl8pPr>
      <a:lvl9pPr marL="3879251" algn="l" defTabSz="969813"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2900" y="366712"/>
            <a:ext cx="61722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80" tIns="45492" rIns="90980" bIns="45492"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42900" y="2133607"/>
            <a:ext cx="6172200"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80" tIns="45492" rIns="90980" bIns="454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342900" y="8326439"/>
            <a:ext cx="1600200"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80" tIns="45492" rIns="90980" bIns="45492" numCol="1" anchor="t" anchorCtr="0" compatLnSpc="1">
            <a:prstTxWarp prst="textNoShape">
              <a:avLst/>
            </a:prstTxWarp>
          </a:bodyPr>
          <a:lstStyle>
            <a:lvl1pPr algn="l">
              <a:defRPr sz="1400"/>
            </a:lvl1pPr>
          </a:lstStyle>
          <a:p>
            <a:pPr defTabSz="910055"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2343150" y="8326439"/>
            <a:ext cx="2171700"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80" tIns="45492" rIns="90980" bIns="45492" numCol="1" anchor="t" anchorCtr="0" compatLnSpc="1">
            <a:prstTxWarp prst="textNoShape">
              <a:avLst/>
            </a:prstTxWarp>
          </a:bodyPr>
          <a:lstStyle>
            <a:lvl1pPr>
              <a:defRPr sz="1400"/>
            </a:lvl1pPr>
          </a:lstStyle>
          <a:p>
            <a:pPr algn="ctr" defTabSz="910055"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4914900" y="8326439"/>
            <a:ext cx="1600200"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80" tIns="45492" rIns="90980" bIns="45492" numCol="1" anchor="t" anchorCtr="0" compatLnSpc="1">
            <a:prstTxWarp prst="textNoShape">
              <a:avLst/>
            </a:prstTxWarp>
          </a:bodyPr>
          <a:lstStyle>
            <a:lvl1pPr algn="r">
              <a:defRPr sz="1400"/>
            </a:lvl1pPr>
          </a:lstStyle>
          <a:p>
            <a:pPr defTabSz="910055" fontAlgn="base">
              <a:spcBef>
                <a:spcPct val="0"/>
              </a:spcBef>
              <a:spcAft>
                <a:spcPct val="0"/>
              </a:spcAft>
            </a:pPr>
            <a:fld id="{3BF4D34B-AB07-4D9C-AC7A-140A3024FC04}" type="slidenum">
              <a:rPr lang="en-US" smtClean="0">
                <a:solidFill>
                  <a:srgbClr val="000000"/>
                </a:solidFill>
              </a:rPr>
              <a:pPr defTabSz="910055"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923902587"/>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txStyles>
    <p:titleStyle>
      <a:lvl1pPr algn="ctr" rtl="0" fontAlgn="base">
        <a:spcBef>
          <a:spcPct val="0"/>
        </a:spcBef>
        <a:spcAft>
          <a:spcPct val="0"/>
        </a:spcAft>
        <a:defRPr sz="4300">
          <a:solidFill>
            <a:schemeClr val="tx2"/>
          </a:solidFill>
          <a:latin typeface="+mj-lt"/>
          <a:ea typeface="+mj-ea"/>
          <a:cs typeface="+mj-cs"/>
        </a:defRPr>
      </a:lvl1pPr>
      <a:lvl2pPr algn="ctr" rtl="0" fontAlgn="base">
        <a:spcBef>
          <a:spcPct val="0"/>
        </a:spcBef>
        <a:spcAft>
          <a:spcPct val="0"/>
        </a:spcAft>
        <a:defRPr sz="4300">
          <a:solidFill>
            <a:schemeClr val="tx2"/>
          </a:solidFill>
          <a:latin typeface="Arial" charset="0"/>
        </a:defRPr>
      </a:lvl2pPr>
      <a:lvl3pPr algn="ctr" rtl="0" fontAlgn="base">
        <a:spcBef>
          <a:spcPct val="0"/>
        </a:spcBef>
        <a:spcAft>
          <a:spcPct val="0"/>
        </a:spcAft>
        <a:defRPr sz="4300">
          <a:solidFill>
            <a:schemeClr val="tx2"/>
          </a:solidFill>
          <a:latin typeface="Arial" charset="0"/>
        </a:defRPr>
      </a:lvl3pPr>
      <a:lvl4pPr algn="ctr" rtl="0" fontAlgn="base">
        <a:spcBef>
          <a:spcPct val="0"/>
        </a:spcBef>
        <a:spcAft>
          <a:spcPct val="0"/>
        </a:spcAft>
        <a:defRPr sz="4300">
          <a:solidFill>
            <a:schemeClr val="tx2"/>
          </a:solidFill>
          <a:latin typeface="Arial" charset="0"/>
        </a:defRPr>
      </a:lvl4pPr>
      <a:lvl5pPr algn="ctr" rtl="0" fontAlgn="base">
        <a:spcBef>
          <a:spcPct val="0"/>
        </a:spcBef>
        <a:spcAft>
          <a:spcPct val="0"/>
        </a:spcAft>
        <a:defRPr sz="4300">
          <a:solidFill>
            <a:schemeClr val="tx2"/>
          </a:solidFill>
          <a:latin typeface="Arial" charset="0"/>
        </a:defRPr>
      </a:lvl5pPr>
      <a:lvl6pPr marL="455032" algn="ctr" rtl="0" fontAlgn="base">
        <a:spcBef>
          <a:spcPct val="0"/>
        </a:spcBef>
        <a:spcAft>
          <a:spcPct val="0"/>
        </a:spcAft>
        <a:defRPr sz="4300">
          <a:solidFill>
            <a:schemeClr val="tx2"/>
          </a:solidFill>
          <a:latin typeface="Arial" charset="0"/>
        </a:defRPr>
      </a:lvl6pPr>
      <a:lvl7pPr marL="910055" algn="ctr" rtl="0" fontAlgn="base">
        <a:spcBef>
          <a:spcPct val="0"/>
        </a:spcBef>
        <a:spcAft>
          <a:spcPct val="0"/>
        </a:spcAft>
        <a:defRPr sz="4300">
          <a:solidFill>
            <a:schemeClr val="tx2"/>
          </a:solidFill>
          <a:latin typeface="Arial" charset="0"/>
        </a:defRPr>
      </a:lvl7pPr>
      <a:lvl8pPr marL="1365090" algn="ctr" rtl="0" fontAlgn="base">
        <a:spcBef>
          <a:spcPct val="0"/>
        </a:spcBef>
        <a:spcAft>
          <a:spcPct val="0"/>
        </a:spcAft>
        <a:defRPr sz="4300">
          <a:solidFill>
            <a:schemeClr val="tx2"/>
          </a:solidFill>
          <a:latin typeface="Arial" charset="0"/>
        </a:defRPr>
      </a:lvl8pPr>
      <a:lvl9pPr marL="1820109" algn="ctr" rtl="0" fontAlgn="base">
        <a:spcBef>
          <a:spcPct val="0"/>
        </a:spcBef>
        <a:spcAft>
          <a:spcPct val="0"/>
        </a:spcAft>
        <a:defRPr sz="4300">
          <a:solidFill>
            <a:schemeClr val="tx2"/>
          </a:solidFill>
          <a:latin typeface="Arial" charset="0"/>
        </a:defRPr>
      </a:lvl9pPr>
    </p:titleStyle>
    <p:bodyStyle>
      <a:lvl1pPr marL="341271" indent="-341271" algn="l" rtl="0" fontAlgn="base">
        <a:spcBef>
          <a:spcPct val="20000"/>
        </a:spcBef>
        <a:spcAft>
          <a:spcPct val="0"/>
        </a:spcAft>
        <a:buChar char="•"/>
        <a:defRPr sz="3200">
          <a:solidFill>
            <a:schemeClr val="tx1"/>
          </a:solidFill>
          <a:latin typeface="+mn-lt"/>
          <a:ea typeface="+mn-ea"/>
          <a:cs typeface="+mn-cs"/>
        </a:defRPr>
      </a:lvl1pPr>
      <a:lvl2pPr marL="739417" indent="-284391" algn="l" rtl="0" fontAlgn="base">
        <a:spcBef>
          <a:spcPct val="20000"/>
        </a:spcBef>
        <a:spcAft>
          <a:spcPct val="0"/>
        </a:spcAft>
        <a:buChar char="–"/>
        <a:defRPr sz="2800">
          <a:solidFill>
            <a:schemeClr val="tx1"/>
          </a:solidFill>
          <a:latin typeface="+mn-lt"/>
        </a:defRPr>
      </a:lvl2pPr>
      <a:lvl3pPr marL="1137571" indent="-227516" algn="l" rtl="0" fontAlgn="base">
        <a:spcBef>
          <a:spcPct val="20000"/>
        </a:spcBef>
        <a:spcAft>
          <a:spcPct val="0"/>
        </a:spcAft>
        <a:buChar char="•"/>
        <a:defRPr sz="2400">
          <a:solidFill>
            <a:schemeClr val="tx1"/>
          </a:solidFill>
          <a:latin typeface="+mn-lt"/>
        </a:defRPr>
      </a:lvl3pPr>
      <a:lvl4pPr marL="1592612" indent="-227516" algn="l" rtl="0" fontAlgn="base">
        <a:spcBef>
          <a:spcPct val="20000"/>
        </a:spcBef>
        <a:spcAft>
          <a:spcPct val="0"/>
        </a:spcAft>
        <a:buChar char="–"/>
        <a:defRPr sz="2000">
          <a:solidFill>
            <a:schemeClr val="tx1"/>
          </a:solidFill>
          <a:latin typeface="+mn-lt"/>
        </a:defRPr>
      </a:lvl4pPr>
      <a:lvl5pPr marL="2047621" indent="-227516" algn="l" rtl="0" fontAlgn="base">
        <a:spcBef>
          <a:spcPct val="20000"/>
        </a:spcBef>
        <a:spcAft>
          <a:spcPct val="0"/>
        </a:spcAft>
        <a:buChar char="»"/>
        <a:defRPr sz="2000">
          <a:solidFill>
            <a:schemeClr val="tx1"/>
          </a:solidFill>
          <a:latin typeface="+mn-lt"/>
        </a:defRPr>
      </a:lvl5pPr>
      <a:lvl6pPr marL="2502647" indent="-227516" algn="l" rtl="0" fontAlgn="base">
        <a:spcBef>
          <a:spcPct val="20000"/>
        </a:spcBef>
        <a:spcAft>
          <a:spcPct val="0"/>
        </a:spcAft>
        <a:buChar char="»"/>
        <a:defRPr sz="2000">
          <a:solidFill>
            <a:schemeClr val="tx1"/>
          </a:solidFill>
          <a:latin typeface="+mn-lt"/>
        </a:defRPr>
      </a:lvl6pPr>
      <a:lvl7pPr marL="2957691" indent="-227516" algn="l" rtl="0" fontAlgn="base">
        <a:spcBef>
          <a:spcPct val="20000"/>
        </a:spcBef>
        <a:spcAft>
          <a:spcPct val="0"/>
        </a:spcAft>
        <a:buChar char="»"/>
        <a:defRPr sz="2000">
          <a:solidFill>
            <a:schemeClr val="tx1"/>
          </a:solidFill>
          <a:latin typeface="+mn-lt"/>
        </a:defRPr>
      </a:lvl7pPr>
      <a:lvl8pPr marL="3412704" indent="-227516" algn="l" rtl="0" fontAlgn="base">
        <a:spcBef>
          <a:spcPct val="20000"/>
        </a:spcBef>
        <a:spcAft>
          <a:spcPct val="0"/>
        </a:spcAft>
        <a:buChar char="»"/>
        <a:defRPr sz="2000">
          <a:solidFill>
            <a:schemeClr val="tx1"/>
          </a:solidFill>
          <a:latin typeface="+mn-lt"/>
        </a:defRPr>
      </a:lvl8pPr>
      <a:lvl9pPr marL="3867730" indent="-227516" algn="l" rtl="0" fontAlgn="base">
        <a:spcBef>
          <a:spcPct val="20000"/>
        </a:spcBef>
        <a:spcAft>
          <a:spcPct val="0"/>
        </a:spcAft>
        <a:buChar char="»"/>
        <a:defRPr sz="2000">
          <a:solidFill>
            <a:schemeClr val="tx1"/>
          </a:solidFill>
          <a:latin typeface="+mn-lt"/>
        </a:defRPr>
      </a:lvl9pPr>
    </p:bodyStyle>
    <p:otherStyle>
      <a:defPPr>
        <a:defRPr lang="en-US"/>
      </a:defPPr>
      <a:lvl1pPr marL="0" algn="l" defTabSz="910055" rtl="0" eaLnBrk="1" latinLnBrk="0" hangingPunct="1">
        <a:defRPr sz="1800" kern="1200">
          <a:solidFill>
            <a:schemeClr val="tx1"/>
          </a:solidFill>
          <a:latin typeface="+mn-lt"/>
          <a:ea typeface="+mn-ea"/>
          <a:cs typeface="+mn-cs"/>
        </a:defRPr>
      </a:lvl1pPr>
      <a:lvl2pPr marL="455032" algn="l" defTabSz="910055" rtl="0" eaLnBrk="1" latinLnBrk="0" hangingPunct="1">
        <a:defRPr sz="1800" kern="1200">
          <a:solidFill>
            <a:schemeClr val="tx1"/>
          </a:solidFill>
          <a:latin typeface="+mn-lt"/>
          <a:ea typeface="+mn-ea"/>
          <a:cs typeface="+mn-cs"/>
        </a:defRPr>
      </a:lvl2pPr>
      <a:lvl3pPr marL="910055" algn="l" defTabSz="910055" rtl="0" eaLnBrk="1" latinLnBrk="0" hangingPunct="1">
        <a:defRPr sz="1800" kern="1200">
          <a:solidFill>
            <a:schemeClr val="tx1"/>
          </a:solidFill>
          <a:latin typeface="+mn-lt"/>
          <a:ea typeface="+mn-ea"/>
          <a:cs typeface="+mn-cs"/>
        </a:defRPr>
      </a:lvl3pPr>
      <a:lvl4pPr marL="1365090" algn="l" defTabSz="910055" rtl="0" eaLnBrk="1" latinLnBrk="0" hangingPunct="1">
        <a:defRPr sz="1800" kern="1200">
          <a:solidFill>
            <a:schemeClr val="tx1"/>
          </a:solidFill>
          <a:latin typeface="+mn-lt"/>
          <a:ea typeface="+mn-ea"/>
          <a:cs typeface="+mn-cs"/>
        </a:defRPr>
      </a:lvl4pPr>
      <a:lvl5pPr marL="1820109" algn="l" defTabSz="910055" rtl="0" eaLnBrk="1" latinLnBrk="0" hangingPunct="1">
        <a:defRPr sz="1800" kern="1200">
          <a:solidFill>
            <a:schemeClr val="tx1"/>
          </a:solidFill>
          <a:latin typeface="+mn-lt"/>
          <a:ea typeface="+mn-ea"/>
          <a:cs typeface="+mn-cs"/>
        </a:defRPr>
      </a:lvl5pPr>
      <a:lvl6pPr marL="2275141" algn="l" defTabSz="910055" rtl="0" eaLnBrk="1" latinLnBrk="0" hangingPunct="1">
        <a:defRPr sz="1800" kern="1200">
          <a:solidFill>
            <a:schemeClr val="tx1"/>
          </a:solidFill>
          <a:latin typeface="+mn-lt"/>
          <a:ea typeface="+mn-ea"/>
          <a:cs typeface="+mn-cs"/>
        </a:defRPr>
      </a:lvl6pPr>
      <a:lvl7pPr marL="2730164" algn="l" defTabSz="910055" rtl="0" eaLnBrk="1" latinLnBrk="0" hangingPunct="1">
        <a:defRPr sz="1800" kern="1200">
          <a:solidFill>
            <a:schemeClr val="tx1"/>
          </a:solidFill>
          <a:latin typeface="+mn-lt"/>
          <a:ea typeface="+mn-ea"/>
          <a:cs typeface="+mn-cs"/>
        </a:defRPr>
      </a:lvl7pPr>
      <a:lvl8pPr marL="3185194" algn="l" defTabSz="910055" rtl="0" eaLnBrk="1" latinLnBrk="0" hangingPunct="1">
        <a:defRPr sz="1800" kern="1200">
          <a:solidFill>
            <a:schemeClr val="tx1"/>
          </a:solidFill>
          <a:latin typeface="+mn-lt"/>
          <a:ea typeface="+mn-ea"/>
          <a:cs typeface="+mn-cs"/>
        </a:defRPr>
      </a:lvl8pPr>
      <a:lvl9pPr marL="3640217" algn="l" defTabSz="91005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6"/>
            <a:ext cx="6172200" cy="1524000"/>
          </a:xfrm>
          <a:prstGeom prst="rect">
            <a:avLst/>
          </a:prstGeom>
        </p:spPr>
        <p:txBody>
          <a:bodyPr vert="horz" lIns="91182" tIns="45591" rIns="91182" bIns="4559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133661"/>
            <a:ext cx="6172200" cy="6034617"/>
          </a:xfrm>
          <a:prstGeom prst="rect">
            <a:avLst/>
          </a:prstGeom>
        </p:spPr>
        <p:txBody>
          <a:bodyPr vert="horz" lIns="91182" tIns="45591" rIns="91182" bIns="4559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8475136"/>
            <a:ext cx="1600200" cy="486832"/>
          </a:xfrm>
          <a:prstGeom prst="rect">
            <a:avLst/>
          </a:prstGeom>
        </p:spPr>
        <p:txBody>
          <a:bodyPr vert="horz" lIns="91182" tIns="45591" rIns="91182" bIns="45591" rtlCol="0" anchor="ctr"/>
          <a:lstStyle>
            <a:lvl1pPr algn="l">
              <a:defRPr sz="1200">
                <a:solidFill>
                  <a:schemeClr val="tx1">
                    <a:tint val="75000"/>
                  </a:schemeClr>
                </a:solidFill>
              </a:defRPr>
            </a:lvl1pPr>
          </a:lstStyle>
          <a:p>
            <a:pPr defTabSz="911850"/>
            <a:fld id="{7BAF8B9C-6825-4792-BE3E-4536326C4A56}" type="datetimeFigureOut">
              <a:rPr lang="en-US" smtClean="0">
                <a:solidFill>
                  <a:prstClr val="black">
                    <a:tint val="75000"/>
                  </a:prstClr>
                </a:solidFill>
              </a:rPr>
              <a:pPr defTabSz="911850"/>
              <a:t>7/21/2013</a:t>
            </a:fld>
            <a:endParaRPr lang="en-US">
              <a:solidFill>
                <a:prstClr val="black">
                  <a:tint val="75000"/>
                </a:prstClr>
              </a:solidFill>
            </a:endParaRPr>
          </a:p>
        </p:txBody>
      </p:sp>
      <p:sp>
        <p:nvSpPr>
          <p:cNvPr id="5" name="Footer Placeholder 4"/>
          <p:cNvSpPr>
            <a:spLocks noGrp="1"/>
          </p:cNvSpPr>
          <p:nvPr>
            <p:ph type="ftr" sz="quarter" idx="3"/>
          </p:nvPr>
        </p:nvSpPr>
        <p:spPr>
          <a:xfrm>
            <a:off x="2343150" y="8475136"/>
            <a:ext cx="2171700" cy="486832"/>
          </a:xfrm>
          <a:prstGeom prst="rect">
            <a:avLst/>
          </a:prstGeom>
        </p:spPr>
        <p:txBody>
          <a:bodyPr vert="horz" lIns="91182" tIns="45591" rIns="91182" bIns="45591" rtlCol="0" anchor="ctr"/>
          <a:lstStyle>
            <a:lvl1pPr algn="ctr">
              <a:defRPr sz="1200">
                <a:solidFill>
                  <a:schemeClr val="tx1">
                    <a:tint val="75000"/>
                  </a:schemeClr>
                </a:solidFill>
              </a:defRPr>
            </a:lvl1pPr>
          </a:lstStyle>
          <a:p>
            <a:pPr defTabSz="911850"/>
            <a:endParaRPr lang="en-US">
              <a:solidFill>
                <a:prstClr val="black">
                  <a:tint val="75000"/>
                </a:prstClr>
              </a:solidFill>
            </a:endParaRPr>
          </a:p>
        </p:txBody>
      </p:sp>
      <p:sp>
        <p:nvSpPr>
          <p:cNvPr id="6" name="Slide Number Placeholder 5"/>
          <p:cNvSpPr>
            <a:spLocks noGrp="1"/>
          </p:cNvSpPr>
          <p:nvPr>
            <p:ph type="sldNum" sz="quarter" idx="4"/>
          </p:nvPr>
        </p:nvSpPr>
        <p:spPr>
          <a:xfrm>
            <a:off x="4914900" y="8475136"/>
            <a:ext cx="1600200" cy="486832"/>
          </a:xfrm>
          <a:prstGeom prst="rect">
            <a:avLst/>
          </a:prstGeom>
        </p:spPr>
        <p:txBody>
          <a:bodyPr vert="horz" lIns="91182" tIns="45591" rIns="91182" bIns="45591" rtlCol="0" anchor="ctr"/>
          <a:lstStyle>
            <a:lvl1pPr algn="r">
              <a:defRPr sz="1200">
                <a:solidFill>
                  <a:schemeClr val="tx1">
                    <a:tint val="75000"/>
                  </a:schemeClr>
                </a:solidFill>
              </a:defRPr>
            </a:lvl1pPr>
          </a:lstStyle>
          <a:p>
            <a:pPr defTabSz="911850"/>
            <a:fld id="{AD6A7DFE-2FF1-49B6-A427-356796AC7672}" type="slidenum">
              <a:rPr lang="en-US" smtClean="0">
                <a:solidFill>
                  <a:prstClr val="black">
                    <a:tint val="75000"/>
                  </a:prstClr>
                </a:solidFill>
              </a:rPr>
              <a:pPr defTabSz="911850"/>
              <a:t>‹#›</a:t>
            </a:fld>
            <a:endParaRPr lang="en-US">
              <a:solidFill>
                <a:prstClr val="black">
                  <a:tint val="75000"/>
                </a:prstClr>
              </a:solidFill>
            </a:endParaRPr>
          </a:p>
        </p:txBody>
      </p:sp>
    </p:spTree>
    <p:extLst>
      <p:ext uri="{BB962C8B-B14F-4D97-AF65-F5344CB8AC3E}">
        <p14:creationId xmlns:p14="http://schemas.microsoft.com/office/powerpoint/2010/main" val="1829604567"/>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ctr" defTabSz="911850" rtl="0" eaLnBrk="1" latinLnBrk="0" hangingPunct="1">
        <a:spcBef>
          <a:spcPct val="0"/>
        </a:spcBef>
        <a:buNone/>
        <a:defRPr sz="4300" kern="1200">
          <a:solidFill>
            <a:schemeClr val="tx1"/>
          </a:solidFill>
          <a:latin typeface="+mj-lt"/>
          <a:ea typeface="+mj-ea"/>
          <a:cs typeface="+mj-cs"/>
        </a:defRPr>
      </a:lvl1pPr>
    </p:titleStyle>
    <p:bodyStyle>
      <a:lvl1pPr marL="341944" indent="-341944" algn="l" defTabSz="91185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874" indent="-284951" algn="l" defTabSz="91185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9809" indent="-227959" algn="l" defTabSz="91185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5742" indent="-227959" algn="l" defTabSz="91185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1654" indent="-227959" algn="l" defTabSz="91185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7578" indent="-227959" algn="l" defTabSz="91185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505" indent="-227959" algn="l" defTabSz="91185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9423" indent="-227959" algn="l" defTabSz="91185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5350" indent="-227959" algn="l" defTabSz="91185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850" rtl="0" eaLnBrk="1" latinLnBrk="0" hangingPunct="1">
        <a:defRPr sz="1800" kern="1200">
          <a:solidFill>
            <a:schemeClr val="tx1"/>
          </a:solidFill>
          <a:latin typeface="+mn-lt"/>
          <a:ea typeface="+mn-ea"/>
          <a:cs typeface="+mn-cs"/>
        </a:defRPr>
      </a:lvl1pPr>
      <a:lvl2pPr marL="455924" algn="l" defTabSz="911850" rtl="0" eaLnBrk="1" latinLnBrk="0" hangingPunct="1">
        <a:defRPr sz="1800" kern="1200">
          <a:solidFill>
            <a:schemeClr val="tx1"/>
          </a:solidFill>
          <a:latin typeface="+mn-lt"/>
          <a:ea typeface="+mn-ea"/>
          <a:cs typeface="+mn-cs"/>
        </a:defRPr>
      </a:lvl2pPr>
      <a:lvl3pPr marL="911850" algn="l" defTabSz="911850" rtl="0" eaLnBrk="1" latinLnBrk="0" hangingPunct="1">
        <a:defRPr sz="1800" kern="1200">
          <a:solidFill>
            <a:schemeClr val="tx1"/>
          </a:solidFill>
          <a:latin typeface="+mn-lt"/>
          <a:ea typeface="+mn-ea"/>
          <a:cs typeface="+mn-cs"/>
        </a:defRPr>
      </a:lvl3pPr>
      <a:lvl4pPr marL="1367776" algn="l" defTabSz="911850" rtl="0" eaLnBrk="1" latinLnBrk="0" hangingPunct="1">
        <a:defRPr sz="1800" kern="1200">
          <a:solidFill>
            <a:schemeClr val="tx1"/>
          </a:solidFill>
          <a:latin typeface="+mn-lt"/>
          <a:ea typeface="+mn-ea"/>
          <a:cs typeface="+mn-cs"/>
        </a:defRPr>
      </a:lvl4pPr>
      <a:lvl5pPr marL="1823692" algn="l" defTabSz="911850" rtl="0" eaLnBrk="1" latinLnBrk="0" hangingPunct="1">
        <a:defRPr sz="1800" kern="1200">
          <a:solidFill>
            <a:schemeClr val="tx1"/>
          </a:solidFill>
          <a:latin typeface="+mn-lt"/>
          <a:ea typeface="+mn-ea"/>
          <a:cs typeface="+mn-cs"/>
        </a:defRPr>
      </a:lvl5pPr>
      <a:lvl6pPr marL="2279615" algn="l" defTabSz="911850" rtl="0" eaLnBrk="1" latinLnBrk="0" hangingPunct="1">
        <a:defRPr sz="1800" kern="1200">
          <a:solidFill>
            <a:schemeClr val="tx1"/>
          </a:solidFill>
          <a:latin typeface="+mn-lt"/>
          <a:ea typeface="+mn-ea"/>
          <a:cs typeface="+mn-cs"/>
        </a:defRPr>
      </a:lvl6pPr>
      <a:lvl7pPr marL="2735544" algn="l" defTabSz="911850" rtl="0" eaLnBrk="1" latinLnBrk="0" hangingPunct="1">
        <a:defRPr sz="1800" kern="1200">
          <a:solidFill>
            <a:schemeClr val="tx1"/>
          </a:solidFill>
          <a:latin typeface="+mn-lt"/>
          <a:ea typeface="+mn-ea"/>
          <a:cs typeface="+mn-cs"/>
        </a:defRPr>
      </a:lvl7pPr>
      <a:lvl8pPr marL="3191469" algn="l" defTabSz="911850" rtl="0" eaLnBrk="1" latinLnBrk="0" hangingPunct="1">
        <a:defRPr sz="1800" kern="1200">
          <a:solidFill>
            <a:schemeClr val="tx1"/>
          </a:solidFill>
          <a:latin typeface="+mn-lt"/>
          <a:ea typeface="+mn-ea"/>
          <a:cs typeface="+mn-cs"/>
        </a:defRPr>
      </a:lvl8pPr>
      <a:lvl9pPr marL="3647387" algn="l" defTabSz="91185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182" tIns="45591" rIns="91182" bIns="4559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133621"/>
            <a:ext cx="6172200" cy="6034617"/>
          </a:xfrm>
          <a:prstGeom prst="rect">
            <a:avLst/>
          </a:prstGeom>
        </p:spPr>
        <p:txBody>
          <a:bodyPr vert="horz" lIns="91182" tIns="45591" rIns="91182" bIns="4559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8475171"/>
            <a:ext cx="1600200" cy="486833"/>
          </a:xfrm>
          <a:prstGeom prst="rect">
            <a:avLst/>
          </a:prstGeom>
        </p:spPr>
        <p:txBody>
          <a:bodyPr vert="horz" lIns="91182" tIns="45591" rIns="91182" bIns="45591" rtlCol="0" anchor="ctr"/>
          <a:lstStyle>
            <a:lvl1pPr algn="l">
              <a:defRPr sz="1200">
                <a:solidFill>
                  <a:schemeClr val="tx1">
                    <a:tint val="75000"/>
                  </a:schemeClr>
                </a:solidFill>
              </a:defRPr>
            </a:lvl1pPr>
          </a:lstStyle>
          <a:p>
            <a:pPr defTabSz="911850"/>
            <a:fld id="{7BAF8B9C-6825-4792-BE3E-4536326C4A56}" type="datetimeFigureOut">
              <a:rPr lang="en-US" smtClean="0">
                <a:solidFill>
                  <a:prstClr val="black">
                    <a:tint val="75000"/>
                  </a:prstClr>
                </a:solidFill>
              </a:rPr>
              <a:pPr defTabSz="911850"/>
              <a:t>7/21/2013</a:t>
            </a:fld>
            <a:endParaRPr lang="en-US">
              <a:solidFill>
                <a:prstClr val="black">
                  <a:tint val="75000"/>
                </a:prstClr>
              </a:solidFill>
            </a:endParaRPr>
          </a:p>
        </p:txBody>
      </p:sp>
      <p:sp>
        <p:nvSpPr>
          <p:cNvPr id="5" name="Footer Placeholder 4"/>
          <p:cNvSpPr>
            <a:spLocks noGrp="1"/>
          </p:cNvSpPr>
          <p:nvPr>
            <p:ph type="ftr" sz="quarter" idx="3"/>
          </p:nvPr>
        </p:nvSpPr>
        <p:spPr>
          <a:xfrm>
            <a:off x="2343150" y="8475171"/>
            <a:ext cx="2171700" cy="486833"/>
          </a:xfrm>
          <a:prstGeom prst="rect">
            <a:avLst/>
          </a:prstGeom>
        </p:spPr>
        <p:txBody>
          <a:bodyPr vert="horz" lIns="91182" tIns="45591" rIns="91182" bIns="45591" rtlCol="0" anchor="ctr"/>
          <a:lstStyle>
            <a:lvl1pPr algn="ctr">
              <a:defRPr sz="1200">
                <a:solidFill>
                  <a:schemeClr val="tx1">
                    <a:tint val="75000"/>
                  </a:schemeClr>
                </a:solidFill>
              </a:defRPr>
            </a:lvl1pPr>
          </a:lstStyle>
          <a:p>
            <a:pPr defTabSz="911850"/>
            <a:endParaRPr lang="en-US">
              <a:solidFill>
                <a:prstClr val="black">
                  <a:tint val="75000"/>
                </a:prstClr>
              </a:solidFill>
            </a:endParaRPr>
          </a:p>
        </p:txBody>
      </p:sp>
      <p:sp>
        <p:nvSpPr>
          <p:cNvPr id="6" name="Slide Number Placeholder 5"/>
          <p:cNvSpPr>
            <a:spLocks noGrp="1"/>
          </p:cNvSpPr>
          <p:nvPr>
            <p:ph type="sldNum" sz="quarter" idx="4"/>
          </p:nvPr>
        </p:nvSpPr>
        <p:spPr>
          <a:xfrm>
            <a:off x="4914900" y="8475171"/>
            <a:ext cx="1600200" cy="486833"/>
          </a:xfrm>
          <a:prstGeom prst="rect">
            <a:avLst/>
          </a:prstGeom>
        </p:spPr>
        <p:txBody>
          <a:bodyPr vert="horz" lIns="91182" tIns="45591" rIns="91182" bIns="45591" rtlCol="0" anchor="ctr"/>
          <a:lstStyle>
            <a:lvl1pPr algn="r">
              <a:defRPr sz="1200">
                <a:solidFill>
                  <a:schemeClr val="tx1">
                    <a:tint val="75000"/>
                  </a:schemeClr>
                </a:solidFill>
              </a:defRPr>
            </a:lvl1pPr>
          </a:lstStyle>
          <a:p>
            <a:pPr defTabSz="911850"/>
            <a:fld id="{AD6A7DFE-2FF1-49B6-A427-356796AC7672}" type="slidenum">
              <a:rPr lang="en-US" smtClean="0">
                <a:solidFill>
                  <a:prstClr val="black">
                    <a:tint val="75000"/>
                  </a:prstClr>
                </a:solidFill>
              </a:rPr>
              <a:pPr defTabSz="911850"/>
              <a:t>‹#›</a:t>
            </a:fld>
            <a:endParaRPr lang="en-US">
              <a:solidFill>
                <a:prstClr val="black">
                  <a:tint val="75000"/>
                </a:prstClr>
              </a:solidFill>
            </a:endParaRPr>
          </a:p>
        </p:txBody>
      </p:sp>
    </p:spTree>
    <p:extLst>
      <p:ext uri="{BB962C8B-B14F-4D97-AF65-F5344CB8AC3E}">
        <p14:creationId xmlns:p14="http://schemas.microsoft.com/office/powerpoint/2010/main" val="2259559455"/>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Lst>
  <p:txStyles>
    <p:titleStyle>
      <a:lvl1pPr algn="ctr" defTabSz="911850" rtl="0" eaLnBrk="1" latinLnBrk="0" hangingPunct="1">
        <a:spcBef>
          <a:spcPct val="0"/>
        </a:spcBef>
        <a:buNone/>
        <a:defRPr sz="4300" kern="1200">
          <a:solidFill>
            <a:schemeClr val="tx1"/>
          </a:solidFill>
          <a:latin typeface="+mj-lt"/>
          <a:ea typeface="+mj-ea"/>
          <a:cs typeface="+mj-cs"/>
        </a:defRPr>
      </a:lvl1pPr>
    </p:titleStyle>
    <p:bodyStyle>
      <a:lvl1pPr marL="341944" indent="-341944" algn="l" defTabSz="91185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874" indent="-284951" algn="l" defTabSz="91185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9809" indent="-227959" algn="l" defTabSz="91185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5742" indent="-227959" algn="l" defTabSz="91185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1654" indent="-227959" algn="l" defTabSz="91185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7578" indent="-227959" algn="l" defTabSz="91185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505" indent="-227959" algn="l" defTabSz="91185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9423" indent="-227959" algn="l" defTabSz="91185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5350" indent="-227959" algn="l" defTabSz="91185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850" rtl="0" eaLnBrk="1" latinLnBrk="0" hangingPunct="1">
        <a:defRPr sz="1800" kern="1200">
          <a:solidFill>
            <a:schemeClr val="tx1"/>
          </a:solidFill>
          <a:latin typeface="+mn-lt"/>
          <a:ea typeface="+mn-ea"/>
          <a:cs typeface="+mn-cs"/>
        </a:defRPr>
      </a:lvl1pPr>
      <a:lvl2pPr marL="455924" algn="l" defTabSz="911850" rtl="0" eaLnBrk="1" latinLnBrk="0" hangingPunct="1">
        <a:defRPr sz="1800" kern="1200">
          <a:solidFill>
            <a:schemeClr val="tx1"/>
          </a:solidFill>
          <a:latin typeface="+mn-lt"/>
          <a:ea typeface="+mn-ea"/>
          <a:cs typeface="+mn-cs"/>
        </a:defRPr>
      </a:lvl2pPr>
      <a:lvl3pPr marL="911850" algn="l" defTabSz="911850" rtl="0" eaLnBrk="1" latinLnBrk="0" hangingPunct="1">
        <a:defRPr sz="1800" kern="1200">
          <a:solidFill>
            <a:schemeClr val="tx1"/>
          </a:solidFill>
          <a:latin typeface="+mn-lt"/>
          <a:ea typeface="+mn-ea"/>
          <a:cs typeface="+mn-cs"/>
        </a:defRPr>
      </a:lvl3pPr>
      <a:lvl4pPr marL="1367776" algn="l" defTabSz="911850" rtl="0" eaLnBrk="1" latinLnBrk="0" hangingPunct="1">
        <a:defRPr sz="1800" kern="1200">
          <a:solidFill>
            <a:schemeClr val="tx1"/>
          </a:solidFill>
          <a:latin typeface="+mn-lt"/>
          <a:ea typeface="+mn-ea"/>
          <a:cs typeface="+mn-cs"/>
        </a:defRPr>
      </a:lvl4pPr>
      <a:lvl5pPr marL="1823692" algn="l" defTabSz="911850" rtl="0" eaLnBrk="1" latinLnBrk="0" hangingPunct="1">
        <a:defRPr sz="1800" kern="1200">
          <a:solidFill>
            <a:schemeClr val="tx1"/>
          </a:solidFill>
          <a:latin typeface="+mn-lt"/>
          <a:ea typeface="+mn-ea"/>
          <a:cs typeface="+mn-cs"/>
        </a:defRPr>
      </a:lvl5pPr>
      <a:lvl6pPr marL="2279615" algn="l" defTabSz="911850" rtl="0" eaLnBrk="1" latinLnBrk="0" hangingPunct="1">
        <a:defRPr sz="1800" kern="1200">
          <a:solidFill>
            <a:schemeClr val="tx1"/>
          </a:solidFill>
          <a:latin typeface="+mn-lt"/>
          <a:ea typeface="+mn-ea"/>
          <a:cs typeface="+mn-cs"/>
        </a:defRPr>
      </a:lvl6pPr>
      <a:lvl7pPr marL="2735544" algn="l" defTabSz="911850" rtl="0" eaLnBrk="1" latinLnBrk="0" hangingPunct="1">
        <a:defRPr sz="1800" kern="1200">
          <a:solidFill>
            <a:schemeClr val="tx1"/>
          </a:solidFill>
          <a:latin typeface="+mn-lt"/>
          <a:ea typeface="+mn-ea"/>
          <a:cs typeface="+mn-cs"/>
        </a:defRPr>
      </a:lvl7pPr>
      <a:lvl8pPr marL="3191469" algn="l" defTabSz="911850" rtl="0" eaLnBrk="1" latinLnBrk="0" hangingPunct="1">
        <a:defRPr sz="1800" kern="1200">
          <a:solidFill>
            <a:schemeClr val="tx1"/>
          </a:solidFill>
          <a:latin typeface="+mn-lt"/>
          <a:ea typeface="+mn-ea"/>
          <a:cs typeface="+mn-cs"/>
        </a:defRPr>
      </a:lvl8pPr>
      <a:lvl9pPr marL="3647387" algn="l" defTabSz="91185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2593" y="366889"/>
            <a:ext cx="617293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2768" tIns="51383" rIns="102768" bIns="51383"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42593" y="2134328"/>
            <a:ext cx="6172933" cy="603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2768" tIns="51383" rIns="102768" bIns="5138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342631" y="8327320"/>
            <a:ext cx="1600933" cy="635000"/>
          </a:xfrm>
          <a:prstGeom prst="rect">
            <a:avLst/>
          </a:prstGeom>
          <a:noFill/>
          <a:ln>
            <a:noFill/>
          </a:ln>
          <a:effectLst/>
          <a:extLst/>
        </p:spPr>
        <p:txBody>
          <a:bodyPr vert="horz" wrap="square" lIns="102768" tIns="51383" rIns="102768" bIns="51383" numCol="1" anchor="t" anchorCtr="0" compatLnSpc="1">
            <a:prstTxWarp prst="textNoShape">
              <a:avLst/>
            </a:prstTxWarp>
          </a:bodyPr>
          <a:lstStyle>
            <a:lvl1pPr>
              <a:defRPr sz="1600"/>
            </a:lvl1pPr>
          </a:lstStyle>
          <a:p>
            <a:pPr defTabSz="910218"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2342866" y="8327320"/>
            <a:ext cx="2172433" cy="635000"/>
          </a:xfrm>
          <a:prstGeom prst="rect">
            <a:avLst/>
          </a:prstGeom>
          <a:noFill/>
          <a:ln>
            <a:noFill/>
          </a:ln>
          <a:effectLst/>
          <a:extLst/>
        </p:spPr>
        <p:txBody>
          <a:bodyPr vert="horz" wrap="square" lIns="102768" tIns="51383" rIns="102768" bIns="51383" numCol="1" anchor="t" anchorCtr="0" compatLnSpc="1">
            <a:prstTxWarp prst="textNoShape">
              <a:avLst/>
            </a:prstTxWarp>
          </a:bodyPr>
          <a:lstStyle>
            <a:lvl1pPr algn="ctr">
              <a:defRPr sz="1600"/>
            </a:lvl1pPr>
          </a:lstStyle>
          <a:p>
            <a:pPr defTabSz="910218"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4914631" y="8327320"/>
            <a:ext cx="1600933" cy="635000"/>
          </a:xfrm>
          <a:prstGeom prst="rect">
            <a:avLst/>
          </a:prstGeom>
          <a:noFill/>
          <a:ln>
            <a:noFill/>
          </a:ln>
          <a:effectLst/>
          <a:extLst/>
        </p:spPr>
        <p:txBody>
          <a:bodyPr vert="horz" wrap="square" lIns="102768" tIns="51383" rIns="102768" bIns="51383" numCol="1" anchor="t" anchorCtr="0" compatLnSpc="1">
            <a:prstTxWarp prst="textNoShape">
              <a:avLst/>
            </a:prstTxWarp>
          </a:bodyPr>
          <a:lstStyle>
            <a:lvl1pPr algn="r">
              <a:defRPr sz="1600"/>
            </a:lvl1pPr>
          </a:lstStyle>
          <a:p>
            <a:pPr defTabSz="910218" fontAlgn="base">
              <a:spcBef>
                <a:spcPct val="0"/>
              </a:spcBef>
              <a:spcAft>
                <a:spcPct val="0"/>
              </a:spcAft>
              <a:defRPr/>
            </a:pPr>
            <a:fld id="{967C43A7-2341-4CB2-8BE8-2D7F4190E9B9}" type="slidenum">
              <a:rPr lang="en-US" smtClean="0">
                <a:solidFill>
                  <a:srgbClr val="000000"/>
                </a:solidFill>
              </a:rPr>
              <a:pPr defTabSz="910218"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42146135"/>
      </p:ext>
    </p:extLst>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Lst>
  <p:txStyles>
    <p:titleStyle>
      <a:lvl1pPr algn="ctr" rtl="0" eaLnBrk="0" fontAlgn="base" hangingPunct="0">
        <a:spcBef>
          <a:spcPct val="0"/>
        </a:spcBef>
        <a:spcAft>
          <a:spcPct val="0"/>
        </a:spcAft>
        <a:defRPr sz="5000">
          <a:solidFill>
            <a:schemeClr val="tx2"/>
          </a:solidFill>
          <a:latin typeface="+mj-lt"/>
          <a:ea typeface="+mj-ea"/>
          <a:cs typeface="+mj-cs"/>
        </a:defRPr>
      </a:lvl1pPr>
      <a:lvl2pPr algn="ctr" rtl="0" eaLnBrk="0" fontAlgn="base" hangingPunct="0">
        <a:spcBef>
          <a:spcPct val="0"/>
        </a:spcBef>
        <a:spcAft>
          <a:spcPct val="0"/>
        </a:spcAft>
        <a:defRPr sz="5000">
          <a:solidFill>
            <a:schemeClr val="tx2"/>
          </a:solidFill>
          <a:latin typeface="Arial" charset="0"/>
        </a:defRPr>
      </a:lvl2pPr>
      <a:lvl3pPr algn="ctr" rtl="0" eaLnBrk="0" fontAlgn="base" hangingPunct="0">
        <a:spcBef>
          <a:spcPct val="0"/>
        </a:spcBef>
        <a:spcAft>
          <a:spcPct val="0"/>
        </a:spcAft>
        <a:defRPr sz="5000">
          <a:solidFill>
            <a:schemeClr val="tx2"/>
          </a:solidFill>
          <a:latin typeface="Arial" charset="0"/>
        </a:defRPr>
      </a:lvl3pPr>
      <a:lvl4pPr algn="ctr" rtl="0" eaLnBrk="0" fontAlgn="base" hangingPunct="0">
        <a:spcBef>
          <a:spcPct val="0"/>
        </a:spcBef>
        <a:spcAft>
          <a:spcPct val="0"/>
        </a:spcAft>
        <a:defRPr sz="5000">
          <a:solidFill>
            <a:schemeClr val="tx2"/>
          </a:solidFill>
          <a:latin typeface="Arial" charset="0"/>
        </a:defRPr>
      </a:lvl4pPr>
      <a:lvl5pPr algn="ctr" rtl="0" eaLnBrk="0" fontAlgn="base" hangingPunct="0">
        <a:spcBef>
          <a:spcPct val="0"/>
        </a:spcBef>
        <a:spcAft>
          <a:spcPct val="0"/>
        </a:spcAft>
        <a:defRPr sz="5000">
          <a:solidFill>
            <a:schemeClr val="tx2"/>
          </a:solidFill>
          <a:latin typeface="Arial" charset="0"/>
        </a:defRPr>
      </a:lvl5pPr>
      <a:lvl6pPr marL="513785" algn="ctr" rtl="0" fontAlgn="base">
        <a:spcBef>
          <a:spcPct val="0"/>
        </a:spcBef>
        <a:spcAft>
          <a:spcPct val="0"/>
        </a:spcAft>
        <a:defRPr sz="5000">
          <a:solidFill>
            <a:schemeClr val="tx2"/>
          </a:solidFill>
          <a:latin typeface="Arial" charset="0"/>
        </a:defRPr>
      </a:lvl6pPr>
      <a:lvl7pPr marL="1027633" algn="ctr" rtl="0" fontAlgn="base">
        <a:spcBef>
          <a:spcPct val="0"/>
        </a:spcBef>
        <a:spcAft>
          <a:spcPct val="0"/>
        </a:spcAft>
        <a:defRPr sz="5000">
          <a:solidFill>
            <a:schemeClr val="tx2"/>
          </a:solidFill>
          <a:latin typeface="Arial" charset="0"/>
        </a:defRPr>
      </a:lvl7pPr>
      <a:lvl8pPr marL="1541410" algn="ctr" rtl="0" fontAlgn="base">
        <a:spcBef>
          <a:spcPct val="0"/>
        </a:spcBef>
        <a:spcAft>
          <a:spcPct val="0"/>
        </a:spcAft>
        <a:defRPr sz="5000">
          <a:solidFill>
            <a:schemeClr val="tx2"/>
          </a:solidFill>
          <a:latin typeface="Arial" charset="0"/>
        </a:defRPr>
      </a:lvl8pPr>
      <a:lvl9pPr marL="2055277" algn="ctr" rtl="0" fontAlgn="base">
        <a:spcBef>
          <a:spcPct val="0"/>
        </a:spcBef>
        <a:spcAft>
          <a:spcPct val="0"/>
        </a:spcAft>
        <a:defRPr sz="5000">
          <a:solidFill>
            <a:schemeClr val="tx2"/>
          </a:solidFill>
          <a:latin typeface="Arial" charset="0"/>
        </a:defRPr>
      </a:lvl9pPr>
    </p:titleStyle>
    <p:bodyStyle>
      <a:lvl1pPr marL="385351" indent="-385351" algn="l" rtl="0" eaLnBrk="0" fontAlgn="base" hangingPunct="0">
        <a:spcBef>
          <a:spcPct val="20000"/>
        </a:spcBef>
        <a:spcAft>
          <a:spcPct val="0"/>
        </a:spcAft>
        <a:buChar char="•"/>
        <a:defRPr sz="3600">
          <a:solidFill>
            <a:schemeClr val="tx1"/>
          </a:solidFill>
          <a:latin typeface="+mn-lt"/>
          <a:ea typeface="+mn-ea"/>
          <a:cs typeface="+mn-cs"/>
        </a:defRPr>
      </a:lvl1pPr>
      <a:lvl2pPr marL="834965" indent="-321124" algn="l" rtl="0" eaLnBrk="0" fontAlgn="base" hangingPunct="0">
        <a:spcBef>
          <a:spcPct val="20000"/>
        </a:spcBef>
        <a:spcAft>
          <a:spcPct val="0"/>
        </a:spcAft>
        <a:buChar char="–"/>
        <a:defRPr sz="3200">
          <a:solidFill>
            <a:schemeClr val="tx1"/>
          </a:solidFill>
          <a:latin typeface="+mn-lt"/>
        </a:defRPr>
      </a:lvl2pPr>
      <a:lvl3pPr marL="1284544" indent="-256897" algn="l" rtl="0" eaLnBrk="0" fontAlgn="base" hangingPunct="0">
        <a:spcBef>
          <a:spcPct val="20000"/>
        </a:spcBef>
        <a:spcAft>
          <a:spcPct val="0"/>
        </a:spcAft>
        <a:buChar char="•"/>
        <a:defRPr sz="2700">
          <a:solidFill>
            <a:schemeClr val="tx1"/>
          </a:solidFill>
          <a:latin typeface="+mn-lt"/>
        </a:defRPr>
      </a:lvl3pPr>
      <a:lvl4pPr marL="1798368" indent="-256897" algn="l" rtl="0" eaLnBrk="0" fontAlgn="base" hangingPunct="0">
        <a:spcBef>
          <a:spcPct val="20000"/>
        </a:spcBef>
        <a:spcAft>
          <a:spcPct val="0"/>
        </a:spcAft>
        <a:buChar char="–"/>
        <a:defRPr sz="2300">
          <a:solidFill>
            <a:schemeClr val="tx1"/>
          </a:solidFill>
          <a:latin typeface="+mn-lt"/>
        </a:defRPr>
      </a:lvl4pPr>
      <a:lvl5pPr marL="2312176" indent="-256897" algn="l" rtl="0" eaLnBrk="0" fontAlgn="base" hangingPunct="0">
        <a:spcBef>
          <a:spcPct val="20000"/>
        </a:spcBef>
        <a:spcAft>
          <a:spcPct val="0"/>
        </a:spcAft>
        <a:buChar char="»"/>
        <a:defRPr sz="2300">
          <a:solidFill>
            <a:schemeClr val="tx1"/>
          </a:solidFill>
          <a:latin typeface="+mn-lt"/>
        </a:defRPr>
      </a:lvl5pPr>
      <a:lvl6pPr marL="2825994" indent="-256897" algn="l" rtl="0" fontAlgn="base">
        <a:spcBef>
          <a:spcPct val="20000"/>
        </a:spcBef>
        <a:spcAft>
          <a:spcPct val="0"/>
        </a:spcAft>
        <a:buChar char="»"/>
        <a:defRPr sz="2300">
          <a:solidFill>
            <a:schemeClr val="tx1"/>
          </a:solidFill>
          <a:latin typeface="+mn-lt"/>
        </a:defRPr>
      </a:lvl6pPr>
      <a:lvl7pPr marL="3339835" indent="-256897" algn="l" rtl="0" fontAlgn="base">
        <a:spcBef>
          <a:spcPct val="20000"/>
        </a:spcBef>
        <a:spcAft>
          <a:spcPct val="0"/>
        </a:spcAft>
        <a:buChar char="»"/>
        <a:defRPr sz="2300">
          <a:solidFill>
            <a:schemeClr val="tx1"/>
          </a:solidFill>
          <a:latin typeface="+mn-lt"/>
        </a:defRPr>
      </a:lvl7pPr>
      <a:lvl8pPr marL="3853638" indent="-256897" algn="l" rtl="0" fontAlgn="base">
        <a:spcBef>
          <a:spcPct val="20000"/>
        </a:spcBef>
        <a:spcAft>
          <a:spcPct val="0"/>
        </a:spcAft>
        <a:buChar char="»"/>
        <a:defRPr sz="2300">
          <a:solidFill>
            <a:schemeClr val="tx1"/>
          </a:solidFill>
          <a:latin typeface="+mn-lt"/>
        </a:defRPr>
      </a:lvl8pPr>
      <a:lvl9pPr marL="4367457" indent="-256897" algn="l" rtl="0" fontAlgn="base">
        <a:spcBef>
          <a:spcPct val="20000"/>
        </a:spcBef>
        <a:spcAft>
          <a:spcPct val="0"/>
        </a:spcAft>
        <a:buChar char="»"/>
        <a:defRPr sz="2300">
          <a:solidFill>
            <a:schemeClr val="tx1"/>
          </a:solidFill>
          <a:latin typeface="+mn-lt"/>
        </a:defRPr>
      </a:lvl9pPr>
    </p:bodyStyle>
    <p:otherStyle>
      <a:defPPr>
        <a:defRPr lang="en-US"/>
      </a:defPPr>
      <a:lvl1pPr marL="0" algn="l" defTabSz="1027633" rtl="0" eaLnBrk="1" latinLnBrk="0" hangingPunct="1">
        <a:defRPr sz="2000" kern="1200">
          <a:solidFill>
            <a:schemeClr val="tx1"/>
          </a:solidFill>
          <a:latin typeface="+mn-lt"/>
          <a:ea typeface="+mn-ea"/>
          <a:cs typeface="+mn-cs"/>
        </a:defRPr>
      </a:lvl1pPr>
      <a:lvl2pPr marL="513785" algn="l" defTabSz="1027633" rtl="0" eaLnBrk="1" latinLnBrk="0" hangingPunct="1">
        <a:defRPr sz="2000" kern="1200">
          <a:solidFill>
            <a:schemeClr val="tx1"/>
          </a:solidFill>
          <a:latin typeface="+mn-lt"/>
          <a:ea typeface="+mn-ea"/>
          <a:cs typeface="+mn-cs"/>
        </a:defRPr>
      </a:lvl2pPr>
      <a:lvl3pPr marL="1027633" algn="l" defTabSz="1027633" rtl="0" eaLnBrk="1" latinLnBrk="0" hangingPunct="1">
        <a:defRPr sz="2000" kern="1200">
          <a:solidFill>
            <a:schemeClr val="tx1"/>
          </a:solidFill>
          <a:latin typeface="+mn-lt"/>
          <a:ea typeface="+mn-ea"/>
          <a:cs typeface="+mn-cs"/>
        </a:defRPr>
      </a:lvl3pPr>
      <a:lvl4pPr marL="1541410" algn="l" defTabSz="1027633" rtl="0" eaLnBrk="1" latinLnBrk="0" hangingPunct="1">
        <a:defRPr sz="2000" kern="1200">
          <a:solidFill>
            <a:schemeClr val="tx1"/>
          </a:solidFill>
          <a:latin typeface="+mn-lt"/>
          <a:ea typeface="+mn-ea"/>
          <a:cs typeface="+mn-cs"/>
        </a:defRPr>
      </a:lvl4pPr>
      <a:lvl5pPr marL="2055277" algn="l" defTabSz="1027633" rtl="0" eaLnBrk="1" latinLnBrk="0" hangingPunct="1">
        <a:defRPr sz="2000" kern="1200">
          <a:solidFill>
            <a:schemeClr val="tx1"/>
          </a:solidFill>
          <a:latin typeface="+mn-lt"/>
          <a:ea typeface="+mn-ea"/>
          <a:cs typeface="+mn-cs"/>
        </a:defRPr>
      </a:lvl5pPr>
      <a:lvl6pPr marL="2569095" algn="l" defTabSz="1027633" rtl="0" eaLnBrk="1" latinLnBrk="0" hangingPunct="1">
        <a:defRPr sz="2000" kern="1200">
          <a:solidFill>
            <a:schemeClr val="tx1"/>
          </a:solidFill>
          <a:latin typeface="+mn-lt"/>
          <a:ea typeface="+mn-ea"/>
          <a:cs typeface="+mn-cs"/>
        </a:defRPr>
      </a:lvl6pPr>
      <a:lvl7pPr marL="3082903" algn="l" defTabSz="1027633" rtl="0" eaLnBrk="1" latinLnBrk="0" hangingPunct="1">
        <a:defRPr sz="2000" kern="1200">
          <a:solidFill>
            <a:schemeClr val="tx1"/>
          </a:solidFill>
          <a:latin typeface="+mn-lt"/>
          <a:ea typeface="+mn-ea"/>
          <a:cs typeface="+mn-cs"/>
        </a:defRPr>
      </a:lvl7pPr>
      <a:lvl8pPr marL="3596726" algn="l" defTabSz="1027633" rtl="0" eaLnBrk="1" latinLnBrk="0" hangingPunct="1">
        <a:defRPr sz="2000" kern="1200">
          <a:solidFill>
            <a:schemeClr val="tx1"/>
          </a:solidFill>
          <a:latin typeface="+mn-lt"/>
          <a:ea typeface="+mn-ea"/>
          <a:cs typeface="+mn-cs"/>
        </a:defRPr>
      </a:lvl8pPr>
      <a:lvl9pPr marL="4110555" algn="l" defTabSz="1027633" rtl="0" eaLnBrk="1" latinLnBrk="0" hangingPunct="1">
        <a:defRPr sz="2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2556" y="366889"/>
            <a:ext cx="6172933"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974" tIns="51487" rIns="102974" bIns="51487"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42556" y="2134308"/>
            <a:ext cx="6172933" cy="6034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974" tIns="51487" rIns="102974" bIns="5148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342548" y="8327320"/>
            <a:ext cx="1600933"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974" tIns="51487" rIns="102974" bIns="51487" numCol="1" anchor="t" anchorCtr="0" compatLnSpc="1">
            <a:prstTxWarp prst="textNoShape">
              <a:avLst/>
            </a:prstTxWarp>
          </a:bodyPr>
          <a:lstStyle>
            <a:lvl1pPr>
              <a:defRPr sz="1600"/>
            </a:lvl1pPr>
          </a:lstStyle>
          <a:p>
            <a:pPr defTabSz="912053"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2342806" y="8327320"/>
            <a:ext cx="2172433"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974" tIns="51487" rIns="102974" bIns="51487" numCol="1" anchor="t" anchorCtr="0" compatLnSpc="1">
            <a:prstTxWarp prst="textNoShape">
              <a:avLst/>
            </a:prstTxWarp>
          </a:bodyPr>
          <a:lstStyle>
            <a:lvl1pPr algn="ctr">
              <a:defRPr sz="1600"/>
            </a:lvl1pPr>
          </a:lstStyle>
          <a:p>
            <a:pPr defTabSz="912053"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4914556" y="8327320"/>
            <a:ext cx="1600933"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974" tIns="51487" rIns="102974" bIns="51487" numCol="1" anchor="t" anchorCtr="0" compatLnSpc="1">
            <a:prstTxWarp prst="textNoShape">
              <a:avLst/>
            </a:prstTxWarp>
          </a:bodyPr>
          <a:lstStyle>
            <a:lvl1pPr algn="r">
              <a:defRPr sz="1600"/>
            </a:lvl1pPr>
          </a:lstStyle>
          <a:p>
            <a:pPr defTabSz="912053" fontAlgn="base">
              <a:spcBef>
                <a:spcPct val="0"/>
              </a:spcBef>
              <a:spcAft>
                <a:spcPct val="0"/>
              </a:spcAft>
              <a:defRPr/>
            </a:pPr>
            <a:fld id="{674A7D29-3F06-4BB1-A5D4-1385DA88BC8E}" type="slidenum">
              <a:rPr lang="en-US" smtClean="0">
                <a:solidFill>
                  <a:srgbClr val="000000"/>
                </a:solidFill>
              </a:rPr>
              <a:pPr defTabSz="912053"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70280526"/>
      </p:ext>
    </p:extLst>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Lst>
  <p:txStyles>
    <p:titleStyle>
      <a:lvl1pPr algn="ctr" rtl="0" eaLnBrk="0" fontAlgn="base" hangingPunct="0">
        <a:spcBef>
          <a:spcPct val="0"/>
        </a:spcBef>
        <a:spcAft>
          <a:spcPct val="0"/>
        </a:spcAft>
        <a:defRPr sz="5000">
          <a:solidFill>
            <a:schemeClr val="tx2"/>
          </a:solidFill>
          <a:latin typeface="+mj-lt"/>
          <a:ea typeface="+mj-ea"/>
          <a:cs typeface="+mj-cs"/>
        </a:defRPr>
      </a:lvl1pPr>
      <a:lvl2pPr algn="ctr" rtl="0" eaLnBrk="0" fontAlgn="base" hangingPunct="0">
        <a:spcBef>
          <a:spcPct val="0"/>
        </a:spcBef>
        <a:spcAft>
          <a:spcPct val="0"/>
        </a:spcAft>
        <a:defRPr sz="5000">
          <a:solidFill>
            <a:schemeClr val="tx2"/>
          </a:solidFill>
          <a:latin typeface="Arial" charset="0"/>
        </a:defRPr>
      </a:lvl2pPr>
      <a:lvl3pPr algn="ctr" rtl="0" eaLnBrk="0" fontAlgn="base" hangingPunct="0">
        <a:spcBef>
          <a:spcPct val="0"/>
        </a:spcBef>
        <a:spcAft>
          <a:spcPct val="0"/>
        </a:spcAft>
        <a:defRPr sz="5000">
          <a:solidFill>
            <a:schemeClr val="tx2"/>
          </a:solidFill>
          <a:latin typeface="Arial" charset="0"/>
        </a:defRPr>
      </a:lvl3pPr>
      <a:lvl4pPr algn="ctr" rtl="0" eaLnBrk="0" fontAlgn="base" hangingPunct="0">
        <a:spcBef>
          <a:spcPct val="0"/>
        </a:spcBef>
        <a:spcAft>
          <a:spcPct val="0"/>
        </a:spcAft>
        <a:defRPr sz="5000">
          <a:solidFill>
            <a:schemeClr val="tx2"/>
          </a:solidFill>
          <a:latin typeface="Arial" charset="0"/>
        </a:defRPr>
      </a:lvl4pPr>
      <a:lvl5pPr algn="ctr" rtl="0" eaLnBrk="0" fontAlgn="base" hangingPunct="0">
        <a:spcBef>
          <a:spcPct val="0"/>
        </a:spcBef>
        <a:spcAft>
          <a:spcPct val="0"/>
        </a:spcAft>
        <a:defRPr sz="5000">
          <a:solidFill>
            <a:schemeClr val="tx2"/>
          </a:solidFill>
          <a:latin typeface="Arial" charset="0"/>
        </a:defRPr>
      </a:lvl5pPr>
      <a:lvl6pPr marL="514834" algn="ctr" rtl="0" fontAlgn="base">
        <a:spcBef>
          <a:spcPct val="0"/>
        </a:spcBef>
        <a:spcAft>
          <a:spcPct val="0"/>
        </a:spcAft>
        <a:defRPr sz="5000">
          <a:solidFill>
            <a:schemeClr val="tx2"/>
          </a:solidFill>
          <a:latin typeface="Arial" charset="0"/>
        </a:defRPr>
      </a:lvl6pPr>
      <a:lvl7pPr marL="1029699" algn="ctr" rtl="0" fontAlgn="base">
        <a:spcBef>
          <a:spcPct val="0"/>
        </a:spcBef>
        <a:spcAft>
          <a:spcPct val="0"/>
        </a:spcAft>
        <a:defRPr sz="5000">
          <a:solidFill>
            <a:schemeClr val="tx2"/>
          </a:solidFill>
          <a:latin typeface="Arial" charset="0"/>
        </a:defRPr>
      </a:lvl7pPr>
      <a:lvl8pPr marL="1544545" algn="ctr" rtl="0" fontAlgn="base">
        <a:spcBef>
          <a:spcPct val="0"/>
        </a:spcBef>
        <a:spcAft>
          <a:spcPct val="0"/>
        </a:spcAft>
        <a:defRPr sz="5000">
          <a:solidFill>
            <a:schemeClr val="tx2"/>
          </a:solidFill>
          <a:latin typeface="Arial" charset="0"/>
        </a:defRPr>
      </a:lvl8pPr>
      <a:lvl9pPr marL="2059412" algn="ctr" rtl="0" fontAlgn="base">
        <a:spcBef>
          <a:spcPct val="0"/>
        </a:spcBef>
        <a:spcAft>
          <a:spcPct val="0"/>
        </a:spcAft>
        <a:defRPr sz="5000">
          <a:solidFill>
            <a:schemeClr val="tx2"/>
          </a:solidFill>
          <a:latin typeface="Arial" charset="0"/>
        </a:defRPr>
      </a:lvl9pPr>
    </p:titleStyle>
    <p:bodyStyle>
      <a:lvl1pPr marL="386131" indent="-386131" algn="l" rtl="0" eaLnBrk="0" fontAlgn="base" hangingPunct="0">
        <a:spcBef>
          <a:spcPct val="20000"/>
        </a:spcBef>
        <a:spcAft>
          <a:spcPct val="0"/>
        </a:spcAft>
        <a:buChar char="•"/>
        <a:defRPr sz="3600">
          <a:solidFill>
            <a:schemeClr val="tx1"/>
          </a:solidFill>
          <a:latin typeface="+mn-lt"/>
          <a:ea typeface="+mn-ea"/>
          <a:cs typeface="+mn-cs"/>
        </a:defRPr>
      </a:lvl1pPr>
      <a:lvl2pPr marL="836641" indent="-321782" algn="l" rtl="0" eaLnBrk="0" fontAlgn="base" hangingPunct="0">
        <a:spcBef>
          <a:spcPct val="20000"/>
        </a:spcBef>
        <a:spcAft>
          <a:spcPct val="0"/>
        </a:spcAft>
        <a:buChar char="–"/>
        <a:defRPr sz="3200">
          <a:solidFill>
            <a:schemeClr val="tx1"/>
          </a:solidFill>
          <a:latin typeface="+mn-lt"/>
        </a:defRPr>
      </a:lvl2pPr>
      <a:lvl3pPr marL="1287127" indent="-257421" algn="l" rtl="0" eaLnBrk="0" fontAlgn="base" hangingPunct="0">
        <a:spcBef>
          <a:spcPct val="20000"/>
        </a:spcBef>
        <a:spcAft>
          <a:spcPct val="0"/>
        </a:spcAft>
        <a:buChar char="•"/>
        <a:defRPr sz="2700">
          <a:solidFill>
            <a:schemeClr val="tx1"/>
          </a:solidFill>
          <a:latin typeface="+mn-lt"/>
        </a:defRPr>
      </a:lvl3pPr>
      <a:lvl4pPr marL="1801987" indent="-257421" algn="l" rtl="0" eaLnBrk="0" fontAlgn="base" hangingPunct="0">
        <a:spcBef>
          <a:spcPct val="20000"/>
        </a:spcBef>
        <a:spcAft>
          <a:spcPct val="0"/>
        </a:spcAft>
        <a:buChar char="–"/>
        <a:defRPr sz="2300">
          <a:solidFill>
            <a:schemeClr val="tx1"/>
          </a:solidFill>
          <a:latin typeface="+mn-lt"/>
        </a:defRPr>
      </a:lvl4pPr>
      <a:lvl5pPr marL="2316838" indent="-257421" algn="l" rtl="0" eaLnBrk="0" fontAlgn="base" hangingPunct="0">
        <a:spcBef>
          <a:spcPct val="20000"/>
        </a:spcBef>
        <a:spcAft>
          <a:spcPct val="0"/>
        </a:spcAft>
        <a:buChar char="»"/>
        <a:defRPr sz="2300">
          <a:solidFill>
            <a:schemeClr val="tx1"/>
          </a:solidFill>
          <a:latin typeface="+mn-lt"/>
        </a:defRPr>
      </a:lvl5pPr>
      <a:lvl6pPr marL="2831687" indent="-257421" algn="l" rtl="0" fontAlgn="base">
        <a:spcBef>
          <a:spcPct val="20000"/>
        </a:spcBef>
        <a:spcAft>
          <a:spcPct val="0"/>
        </a:spcAft>
        <a:buChar char="»"/>
        <a:defRPr sz="2300">
          <a:solidFill>
            <a:schemeClr val="tx1"/>
          </a:solidFill>
          <a:latin typeface="+mn-lt"/>
        </a:defRPr>
      </a:lvl6pPr>
      <a:lvl7pPr marL="3346546" indent="-257421" algn="l" rtl="0" fontAlgn="base">
        <a:spcBef>
          <a:spcPct val="20000"/>
        </a:spcBef>
        <a:spcAft>
          <a:spcPct val="0"/>
        </a:spcAft>
        <a:buChar char="»"/>
        <a:defRPr sz="2300">
          <a:solidFill>
            <a:schemeClr val="tx1"/>
          </a:solidFill>
          <a:latin typeface="+mn-lt"/>
        </a:defRPr>
      </a:lvl7pPr>
      <a:lvl8pPr marL="3861392" indent="-257421" algn="l" rtl="0" fontAlgn="base">
        <a:spcBef>
          <a:spcPct val="20000"/>
        </a:spcBef>
        <a:spcAft>
          <a:spcPct val="0"/>
        </a:spcAft>
        <a:buChar char="»"/>
        <a:defRPr sz="2300">
          <a:solidFill>
            <a:schemeClr val="tx1"/>
          </a:solidFill>
          <a:latin typeface="+mn-lt"/>
        </a:defRPr>
      </a:lvl8pPr>
      <a:lvl9pPr marL="4376247" indent="-257421" algn="l" rtl="0" fontAlgn="base">
        <a:spcBef>
          <a:spcPct val="20000"/>
        </a:spcBef>
        <a:spcAft>
          <a:spcPct val="0"/>
        </a:spcAft>
        <a:buChar char="»"/>
        <a:defRPr sz="2300">
          <a:solidFill>
            <a:schemeClr val="tx1"/>
          </a:solidFill>
          <a:latin typeface="+mn-lt"/>
        </a:defRPr>
      </a:lvl9pPr>
    </p:bodyStyle>
    <p:otherStyle>
      <a:defPPr>
        <a:defRPr lang="en-US"/>
      </a:defPPr>
      <a:lvl1pPr marL="0" algn="l" defTabSz="1029699" rtl="0" eaLnBrk="1" latinLnBrk="0" hangingPunct="1">
        <a:defRPr sz="2000" kern="1200">
          <a:solidFill>
            <a:schemeClr val="tx1"/>
          </a:solidFill>
          <a:latin typeface="+mn-lt"/>
          <a:ea typeface="+mn-ea"/>
          <a:cs typeface="+mn-cs"/>
        </a:defRPr>
      </a:lvl1pPr>
      <a:lvl2pPr marL="514834" algn="l" defTabSz="1029699" rtl="0" eaLnBrk="1" latinLnBrk="0" hangingPunct="1">
        <a:defRPr sz="2000" kern="1200">
          <a:solidFill>
            <a:schemeClr val="tx1"/>
          </a:solidFill>
          <a:latin typeface="+mn-lt"/>
          <a:ea typeface="+mn-ea"/>
          <a:cs typeface="+mn-cs"/>
        </a:defRPr>
      </a:lvl2pPr>
      <a:lvl3pPr marL="1029699" algn="l" defTabSz="1029699" rtl="0" eaLnBrk="1" latinLnBrk="0" hangingPunct="1">
        <a:defRPr sz="2000" kern="1200">
          <a:solidFill>
            <a:schemeClr val="tx1"/>
          </a:solidFill>
          <a:latin typeface="+mn-lt"/>
          <a:ea typeface="+mn-ea"/>
          <a:cs typeface="+mn-cs"/>
        </a:defRPr>
      </a:lvl3pPr>
      <a:lvl4pPr marL="1544545" algn="l" defTabSz="1029699" rtl="0" eaLnBrk="1" latinLnBrk="0" hangingPunct="1">
        <a:defRPr sz="2000" kern="1200">
          <a:solidFill>
            <a:schemeClr val="tx1"/>
          </a:solidFill>
          <a:latin typeface="+mn-lt"/>
          <a:ea typeface="+mn-ea"/>
          <a:cs typeface="+mn-cs"/>
        </a:defRPr>
      </a:lvl4pPr>
      <a:lvl5pPr marL="2059412" algn="l" defTabSz="1029699" rtl="0" eaLnBrk="1" latinLnBrk="0" hangingPunct="1">
        <a:defRPr sz="2000" kern="1200">
          <a:solidFill>
            <a:schemeClr val="tx1"/>
          </a:solidFill>
          <a:latin typeface="+mn-lt"/>
          <a:ea typeface="+mn-ea"/>
          <a:cs typeface="+mn-cs"/>
        </a:defRPr>
      </a:lvl5pPr>
      <a:lvl6pPr marL="2574267" algn="l" defTabSz="1029699" rtl="0" eaLnBrk="1" latinLnBrk="0" hangingPunct="1">
        <a:defRPr sz="2000" kern="1200">
          <a:solidFill>
            <a:schemeClr val="tx1"/>
          </a:solidFill>
          <a:latin typeface="+mn-lt"/>
          <a:ea typeface="+mn-ea"/>
          <a:cs typeface="+mn-cs"/>
        </a:defRPr>
      </a:lvl6pPr>
      <a:lvl7pPr marL="3089115" algn="l" defTabSz="1029699" rtl="0" eaLnBrk="1" latinLnBrk="0" hangingPunct="1">
        <a:defRPr sz="2000" kern="1200">
          <a:solidFill>
            <a:schemeClr val="tx1"/>
          </a:solidFill>
          <a:latin typeface="+mn-lt"/>
          <a:ea typeface="+mn-ea"/>
          <a:cs typeface="+mn-cs"/>
        </a:defRPr>
      </a:lvl7pPr>
      <a:lvl8pPr marL="3603970" algn="l" defTabSz="1029699" rtl="0" eaLnBrk="1" latinLnBrk="0" hangingPunct="1">
        <a:defRPr sz="2000" kern="1200">
          <a:solidFill>
            <a:schemeClr val="tx1"/>
          </a:solidFill>
          <a:latin typeface="+mn-lt"/>
          <a:ea typeface="+mn-ea"/>
          <a:cs typeface="+mn-cs"/>
        </a:defRPr>
      </a:lvl8pPr>
      <a:lvl9pPr marL="4118825" algn="l" defTabSz="1029699" rtl="0" eaLnBrk="1" latinLnBrk="0" hangingPunct="1">
        <a:defRPr sz="2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2556" y="366889"/>
            <a:ext cx="6172933"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05" tIns="51503" rIns="103005" bIns="51503"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42556" y="2134308"/>
            <a:ext cx="6172933" cy="6034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05" tIns="51503" rIns="103005" bIns="5150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342548" y="8327320"/>
            <a:ext cx="1600933"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05" tIns="51503" rIns="103005" bIns="51503" numCol="1" anchor="t" anchorCtr="0" compatLnSpc="1">
            <a:prstTxWarp prst="textNoShape">
              <a:avLst/>
            </a:prstTxWarp>
          </a:bodyPr>
          <a:lstStyle>
            <a:lvl1pPr>
              <a:defRPr sz="1600"/>
            </a:lvl1pPr>
          </a:lstStyle>
          <a:p>
            <a:pPr defTabSz="912337"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2342806" y="8327320"/>
            <a:ext cx="2172433"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05" tIns="51503" rIns="103005" bIns="51503" numCol="1" anchor="t" anchorCtr="0" compatLnSpc="1">
            <a:prstTxWarp prst="textNoShape">
              <a:avLst/>
            </a:prstTxWarp>
          </a:bodyPr>
          <a:lstStyle>
            <a:lvl1pPr algn="ctr">
              <a:defRPr sz="1600"/>
            </a:lvl1pPr>
          </a:lstStyle>
          <a:p>
            <a:pPr defTabSz="912337"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4914556" y="8327320"/>
            <a:ext cx="1600933"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05" tIns="51503" rIns="103005" bIns="51503" numCol="1" anchor="t" anchorCtr="0" compatLnSpc="1">
            <a:prstTxWarp prst="textNoShape">
              <a:avLst/>
            </a:prstTxWarp>
          </a:bodyPr>
          <a:lstStyle>
            <a:lvl1pPr algn="r">
              <a:defRPr sz="1600"/>
            </a:lvl1pPr>
          </a:lstStyle>
          <a:p>
            <a:pPr defTabSz="912337" fontAlgn="base">
              <a:spcBef>
                <a:spcPct val="0"/>
              </a:spcBef>
              <a:spcAft>
                <a:spcPct val="0"/>
              </a:spcAft>
              <a:defRPr/>
            </a:pPr>
            <a:fld id="{674A7D29-3F06-4BB1-A5D4-1385DA88BC8E}" type="slidenum">
              <a:rPr lang="en-US" smtClean="0">
                <a:solidFill>
                  <a:srgbClr val="000000"/>
                </a:solidFill>
              </a:rPr>
              <a:pPr defTabSz="912337"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34037105"/>
      </p:ext>
    </p:extLst>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Lst>
  <p:txStyles>
    <p:titleStyle>
      <a:lvl1pPr algn="ctr" rtl="0" eaLnBrk="0" fontAlgn="base" hangingPunct="0">
        <a:spcBef>
          <a:spcPct val="0"/>
        </a:spcBef>
        <a:spcAft>
          <a:spcPct val="0"/>
        </a:spcAft>
        <a:defRPr sz="5000">
          <a:solidFill>
            <a:schemeClr val="tx2"/>
          </a:solidFill>
          <a:latin typeface="+mj-lt"/>
          <a:ea typeface="+mj-ea"/>
          <a:cs typeface="+mj-cs"/>
        </a:defRPr>
      </a:lvl1pPr>
      <a:lvl2pPr algn="ctr" rtl="0" eaLnBrk="0" fontAlgn="base" hangingPunct="0">
        <a:spcBef>
          <a:spcPct val="0"/>
        </a:spcBef>
        <a:spcAft>
          <a:spcPct val="0"/>
        </a:spcAft>
        <a:defRPr sz="5000">
          <a:solidFill>
            <a:schemeClr val="tx2"/>
          </a:solidFill>
          <a:latin typeface="Arial" charset="0"/>
        </a:defRPr>
      </a:lvl2pPr>
      <a:lvl3pPr algn="ctr" rtl="0" eaLnBrk="0" fontAlgn="base" hangingPunct="0">
        <a:spcBef>
          <a:spcPct val="0"/>
        </a:spcBef>
        <a:spcAft>
          <a:spcPct val="0"/>
        </a:spcAft>
        <a:defRPr sz="5000">
          <a:solidFill>
            <a:schemeClr val="tx2"/>
          </a:solidFill>
          <a:latin typeface="Arial" charset="0"/>
        </a:defRPr>
      </a:lvl3pPr>
      <a:lvl4pPr algn="ctr" rtl="0" eaLnBrk="0" fontAlgn="base" hangingPunct="0">
        <a:spcBef>
          <a:spcPct val="0"/>
        </a:spcBef>
        <a:spcAft>
          <a:spcPct val="0"/>
        </a:spcAft>
        <a:defRPr sz="5000">
          <a:solidFill>
            <a:schemeClr val="tx2"/>
          </a:solidFill>
          <a:latin typeface="Arial" charset="0"/>
        </a:defRPr>
      </a:lvl4pPr>
      <a:lvl5pPr algn="ctr" rtl="0" eaLnBrk="0" fontAlgn="base" hangingPunct="0">
        <a:spcBef>
          <a:spcPct val="0"/>
        </a:spcBef>
        <a:spcAft>
          <a:spcPct val="0"/>
        </a:spcAft>
        <a:defRPr sz="5000">
          <a:solidFill>
            <a:schemeClr val="tx2"/>
          </a:solidFill>
          <a:latin typeface="Arial" charset="0"/>
        </a:defRPr>
      </a:lvl5pPr>
      <a:lvl6pPr marL="514992" algn="ctr" rtl="0" fontAlgn="base">
        <a:spcBef>
          <a:spcPct val="0"/>
        </a:spcBef>
        <a:spcAft>
          <a:spcPct val="0"/>
        </a:spcAft>
        <a:defRPr sz="5000">
          <a:solidFill>
            <a:schemeClr val="tx2"/>
          </a:solidFill>
          <a:latin typeface="Arial" charset="0"/>
        </a:defRPr>
      </a:lvl6pPr>
      <a:lvl7pPr marL="1030028" algn="ctr" rtl="0" fontAlgn="base">
        <a:spcBef>
          <a:spcPct val="0"/>
        </a:spcBef>
        <a:spcAft>
          <a:spcPct val="0"/>
        </a:spcAft>
        <a:defRPr sz="5000">
          <a:solidFill>
            <a:schemeClr val="tx2"/>
          </a:solidFill>
          <a:latin typeface="Arial" charset="0"/>
        </a:defRPr>
      </a:lvl7pPr>
      <a:lvl8pPr marL="1545034" algn="ctr" rtl="0" fontAlgn="base">
        <a:spcBef>
          <a:spcPct val="0"/>
        </a:spcBef>
        <a:spcAft>
          <a:spcPct val="0"/>
        </a:spcAft>
        <a:defRPr sz="5000">
          <a:solidFill>
            <a:schemeClr val="tx2"/>
          </a:solidFill>
          <a:latin typeface="Arial" charset="0"/>
        </a:defRPr>
      </a:lvl8pPr>
      <a:lvl9pPr marL="2060053" algn="ctr" rtl="0" fontAlgn="base">
        <a:spcBef>
          <a:spcPct val="0"/>
        </a:spcBef>
        <a:spcAft>
          <a:spcPct val="0"/>
        </a:spcAft>
        <a:defRPr sz="5000">
          <a:solidFill>
            <a:schemeClr val="tx2"/>
          </a:solidFill>
          <a:latin typeface="Arial" charset="0"/>
        </a:defRPr>
      </a:lvl9pPr>
    </p:titleStyle>
    <p:bodyStyle>
      <a:lvl1pPr marL="386255" indent="-386255" algn="l" rtl="0" eaLnBrk="0" fontAlgn="base" hangingPunct="0">
        <a:spcBef>
          <a:spcPct val="20000"/>
        </a:spcBef>
        <a:spcAft>
          <a:spcPct val="0"/>
        </a:spcAft>
        <a:buChar char="•"/>
        <a:defRPr sz="3600">
          <a:solidFill>
            <a:schemeClr val="tx1"/>
          </a:solidFill>
          <a:latin typeface="+mn-lt"/>
          <a:ea typeface="+mn-ea"/>
          <a:cs typeface="+mn-cs"/>
        </a:defRPr>
      </a:lvl1pPr>
      <a:lvl2pPr marL="836901" indent="-321885" algn="l" rtl="0" eaLnBrk="0" fontAlgn="base" hangingPunct="0">
        <a:spcBef>
          <a:spcPct val="20000"/>
        </a:spcBef>
        <a:spcAft>
          <a:spcPct val="0"/>
        </a:spcAft>
        <a:buChar char="–"/>
        <a:defRPr sz="3200">
          <a:solidFill>
            <a:schemeClr val="tx1"/>
          </a:solidFill>
          <a:latin typeface="+mn-lt"/>
        </a:defRPr>
      </a:lvl2pPr>
      <a:lvl3pPr marL="1287530" indent="-257508" algn="l" rtl="0" eaLnBrk="0" fontAlgn="base" hangingPunct="0">
        <a:spcBef>
          <a:spcPct val="20000"/>
        </a:spcBef>
        <a:spcAft>
          <a:spcPct val="0"/>
        </a:spcAft>
        <a:buChar char="•"/>
        <a:defRPr sz="2700">
          <a:solidFill>
            <a:schemeClr val="tx1"/>
          </a:solidFill>
          <a:latin typeface="+mn-lt"/>
        </a:defRPr>
      </a:lvl3pPr>
      <a:lvl4pPr marL="1802549" indent="-257508" algn="l" rtl="0" eaLnBrk="0" fontAlgn="base" hangingPunct="0">
        <a:spcBef>
          <a:spcPct val="20000"/>
        </a:spcBef>
        <a:spcAft>
          <a:spcPct val="0"/>
        </a:spcAft>
        <a:buChar char="–"/>
        <a:defRPr sz="2300">
          <a:solidFill>
            <a:schemeClr val="tx1"/>
          </a:solidFill>
          <a:latin typeface="+mn-lt"/>
        </a:defRPr>
      </a:lvl4pPr>
      <a:lvl5pPr marL="2317562" indent="-257508" algn="l" rtl="0" eaLnBrk="0" fontAlgn="base" hangingPunct="0">
        <a:spcBef>
          <a:spcPct val="20000"/>
        </a:spcBef>
        <a:spcAft>
          <a:spcPct val="0"/>
        </a:spcAft>
        <a:buChar char="»"/>
        <a:defRPr sz="2300">
          <a:solidFill>
            <a:schemeClr val="tx1"/>
          </a:solidFill>
          <a:latin typeface="+mn-lt"/>
        </a:defRPr>
      </a:lvl5pPr>
      <a:lvl6pPr marL="2832575" indent="-257508" algn="l" rtl="0" fontAlgn="base">
        <a:spcBef>
          <a:spcPct val="20000"/>
        </a:spcBef>
        <a:spcAft>
          <a:spcPct val="0"/>
        </a:spcAft>
        <a:buChar char="»"/>
        <a:defRPr sz="2300">
          <a:solidFill>
            <a:schemeClr val="tx1"/>
          </a:solidFill>
          <a:latin typeface="+mn-lt"/>
        </a:defRPr>
      </a:lvl6pPr>
      <a:lvl7pPr marL="3347589" indent="-257508" algn="l" rtl="0" fontAlgn="base">
        <a:spcBef>
          <a:spcPct val="20000"/>
        </a:spcBef>
        <a:spcAft>
          <a:spcPct val="0"/>
        </a:spcAft>
        <a:buChar char="»"/>
        <a:defRPr sz="2300">
          <a:solidFill>
            <a:schemeClr val="tx1"/>
          </a:solidFill>
          <a:latin typeface="+mn-lt"/>
        </a:defRPr>
      </a:lvl7pPr>
      <a:lvl8pPr marL="3862603" indent="-257508" algn="l" rtl="0" fontAlgn="base">
        <a:spcBef>
          <a:spcPct val="20000"/>
        </a:spcBef>
        <a:spcAft>
          <a:spcPct val="0"/>
        </a:spcAft>
        <a:buChar char="»"/>
        <a:defRPr sz="2300">
          <a:solidFill>
            <a:schemeClr val="tx1"/>
          </a:solidFill>
          <a:latin typeface="+mn-lt"/>
        </a:defRPr>
      </a:lvl8pPr>
      <a:lvl9pPr marL="4377619" indent="-257508" algn="l" rtl="0" fontAlgn="base">
        <a:spcBef>
          <a:spcPct val="20000"/>
        </a:spcBef>
        <a:spcAft>
          <a:spcPct val="0"/>
        </a:spcAft>
        <a:buChar char="»"/>
        <a:defRPr sz="2300">
          <a:solidFill>
            <a:schemeClr val="tx1"/>
          </a:solidFill>
          <a:latin typeface="+mn-lt"/>
        </a:defRPr>
      </a:lvl9pPr>
    </p:bodyStyle>
    <p:otherStyle>
      <a:defPPr>
        <a:defRPr lang="en-US"/>
      </a:defPPr>
      <a:lvl1pPr marL="0" algn="l" defTabSz="1030028" rtl="0" eaLnBrk="1" latinLnBrk="0" hangingPunct="1">
        <a:defRPr sz="2000" kern="1200">
          <a:solidFill>
            <a:schemeClr val="tx1"/>
          </a:solidFill>
          <a:latin typeface="+mn-lt"/>
          <a:ea typeface="+mn-ea"/>
          <a:cs typeface="+mn-cs"/>
        </a:defRPr>
      </a:lvl1pPr>
      <a:lvl2pPr marL="514992" algn="l" defTabSz="1030028" rtl="0" eaLnBrk="1" latinLnBrk="0" hangingPunct="1">
        <a:defRPr sz="2000" kern="1200">
          <a:solidFill>
            <a:schemeClr val="tx1"/>
          </a:solidFill>
          <a:latin typeface="+mn-lt"/>
          <a:ea typeface="+mn-ea"/>
          <a:cs typeface="+mn-cs"/>
        </a:defRPr>
      </a:lvl2pPr>
      <a:lvl3pPr marL="1030028" algn="l" defTabSz="1030028" rtl="0" eaLnBrk="1" latinLnBrk="0" hangingPunct="1">
        <a:defRPr sz="2000" kern="1200">
          <a:solidFill>
            <a:schemeClr val="tx1"/>
          </a:solidFill>
          <a:latin typeface="+mn-lt"/>
          <a:ea typeface="+mn-ea"/>
          <a:cs typeface="+mn-cs"/>
        </a:defRPr>
      </a:lvl3pPr>
      <a:lvl4pPr marL="1545034" algn="l" defTabSz="1030028" rtl="0" eaLnBrk="1" latinLnBrk="0" hangingPunct="1">
        <a:defRPr sz="2000" kern="1200">
          <a:solidFill>
            <a:schemeClr val="tx1"/>
          </a:solidFill>
          <a:latin typeface="+mn-lt"/>
          <a:ea typeface="+mn-ea"/>
          <a:cs typeface="+mn-cs"/>
        </a:defRPr>
      </a:lvl4pPr>
      <a:lvl5pPr marL="2060053" algn="l" defTabSz="1030028" rtl="0" eaLnBrk="1" latinLnBrk="0" hangingPunct="1">
        <a:defRPr sz="2000" kern="1200">
          <a:solidFill>
            <a:schemeClr val="tx1"/>
          </a:solidFill>
          <a:latin typeface="+mn-lt"/>
          <a:ea typeface="+mn-ea"/>
          <a:cs typeface="+mn-cs"/>
        </a:defRPr>
      </a:lvl5pPr>
      <a:lvl6pPr marL="2575069" algn="l" defTabSz="1030028" rtl="0" eaLnBrk="1" latinLnBrk="0" hangingPunct="1">
        <a:defRPr sz="2000" kern="1200">
          <a:solidFill>
            <a:schemeClr val="tx1"/>
          </a:solidFill>
          <a:latin typeface="+mn-lt"/>
          <a:ea typeface="+mn-ea"/>
          <a:cs typeface="+mn-cs"/>
        </a:defRPr>
      </a:lvl6pPr>
      <a:lvl7pPr marL="3090082" algn="l" defTabSz="1030028" rtl="0" eaLnBrk="1" latinLnBrk="0" hangingPunct="1">
        <a:defRPr sz="2000" kern="1200">
          <a:solidFill>
            <a:schemeClr val="tx1"/>
          </a:solidFill>
          <a:latin typeface="+mn-lt"/>
          <a:ea typeface="+mn-ea"/>
          <a:cs typeface="+mn-cs"/>
        </a:defRPr>
      </a:lvl7pPr>
      <a:lvl8pPr marL="3605101" algn="l" defTabSz="1030028" rtl="0" eaLnBrk="1" latinLnBrk="0" hangingPunct="1">
        <a:defRPr sz="2000" kern="1200">
          <a:solidFill>
            <a:schemeClr val="tx1"/>
          </a:solidFill>
          <a:latin typeface="+mn-lt"/>
          <a:ea typeface="+mn-ea"/>
          <a:cs typeface="+mn-cs"/>
        </a:defRPr>
      </a:lvl8pPr>
      <a:lvl9pPr marL="4120111" algn="l" defTabSz="1030028" rtl="0" eaLnBrk="1" latinLnBrk="0" hangingPunct="1">
        <a:defRPr sz="2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3582" y="365961"/>
            <a:ext cx="6170838"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1" rIns="91264" bIns="45631"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43582" y="2133945"/>
            <a:ext cx="6170838" cy="6034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1" rIns="91264" bIns="4563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343581" y="8326856"/>
            <a:ext cx="1598838"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1" rIns="91264" bIns="45631" numCol="1" anchor="t" anchorCtr="0" compatLnSpc="1">
            <a:prstTxWarp prst="textNoShape">
              <a:avLst/>
            </a:prstTxWarp>
          </a:bodyPr>
          <a:lstStyle>
            <a:lvl1pPr defTabSz="912610">
              <a:defRPr sz="140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2343832" y="8326856"/>
            <a:ext cx="2170338"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1" rIns="91264" bIns="45631" numCol="1" anchor="t" anchorCtr="0" compatLnSpc="1">
            <a:prstTxWarp prst="textNoShape">
              <a:avLst/>
            </a:prstTxWarp>
          </a:bodyPr>
          <a:lstStyle>
            <a:lvl1pPr algn="ctr" defTabSz="912610">
              <a:defRPr sz="1400" smtClean="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4915582" y="8326856"/>
            <a:ext cx="1598838"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1" rIns="91264" bIns="45631" numCol="1" anchor="t" anchorCtr="0" compatLnSpc="1">
            <a:prstTxWarp prst="textNoShape">
              <a:avLst/>
            </a:prstTxWarp>
          </a:bodyPr>
          <a:lstStyle>
            <a:lvl1pPr algn="r" defTabSz="912610">
              <a:defRPr sz="1400" smtClean="0"/>
            </a:lvl1pPr>
          </a:lstStyle>
          <a:p>
            <a:pPr fontAlgn="base">
              <a:spcBef>
                <a:spcPct val="0"/>
              </a:spcBef>
              <a:spcAft>
                <a:spcPct val="0"/>
              </a:spcAft>
              <a:defRPr/>
            </a:pPr>
            <a:fld id="{31272DAD-E666-420A-AB08-458A34847A2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736371577"/>
      </p:ext>
    </p:extLst>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Lst>
  <p:txStyles>
    <p:titleStyle>
      <a:lvl1pPr algn="ctr" defTabSz="912610" rtl="0" eaLnBrk="0" fontAlgn="base" hangingPunct="0">
        <a:spcBef>
          <a:spcPct val="0"/>
        </a:spcBef>
        <a:spcAft>
          <a:spcPct val="0"/>
        </a:spcAft>
        <a:defRPr sz="4300">
          <a:solidFill>
            <a:schemeClr val="tx2"/>
          </a:solidFill>
          <a:latin typeface="+mj-lt"/>
          <a:ea typeface="+mj-ea"/>
          <a:cs typeface="+mj-cs"/>
        </a:defRPr>
      </a:lvl1pPr>
      <a:lvl2pPr algn="ctr" defTabSz="912610" rtl="0" eaLnBrk="0" fontAlgn="base" hangingPunct="0">
        <a:spcBef>
          <a:spcPct val="0"/>
        </a:spcBef>
        <a:spcAft>
          <a:spcPct val="0"/>
        </a:spcAft>
        <a:defRPr sz="4300">
          <a:solidFill>
            <a:schemeClr val="tx2"/>
          </a:solidFill>
          <a:latin typeface="Arial" charset="0"/>
        </a:defRPr>
      </a:lvl2pPr>
      <a:lvl3pPr algn="ctr" defTabSz="912610" rtl="0" eaLnBrk="0" fontAlgn="base" hangingPunct="0">
        <a:spcBef>
          <a:spcPct val="0"/>
        </a:spcBef>
        <a:spcAft>
          <a:spcPct val="0"/>
        </a:spcAft>
        <a:defRPr sz="4300">
          <a:solidFill>
            <a:schemeClr val="tx2"/>
          </a:solidFill>
          <a:latin typeface="Arial" charset="0"/>
        </a:defRPr>
      </a:lvl3pPr>
      <a:lvl4pPr algn="ctr" defTabSz="912610" rtl="0" eaLnBrk="0" fontAlgn="base" hangingPunct="0">
        <a:spcBef>
          <a:spcPct val="0"/>
        </a:spcBef>
        <a:spcAft>
          <a:spcPct val="0"/>
        </a:spcAft>
        <a:defRPr sz="4300">
          <a:solidFill>
            <a:schemeClr val="tx2"/>
          </a:solidFill>
          <a:latin typeface="Arial" charset="0"/>
        </a:defRPr>
      </a:lvl4pPr>
      <a:lvl5pPr algn="ctr" defTabSz="912610" rtl="0" eaLnBrk="0" fontAlgn="base" hangingPunct="0">
        <a:spcBef>
          <a:spcPct val="0"/>
        </a:spcBef>
        <a:spcAft>
          <a:spcPct val="0"/>
        </a:spcAft>
        <a:defRPr sz="4300">
          <a:solidFill>
            <a:schemeClr val="tx2"/>
          </a:solidFill>
          <a:latin typeface="Arial" charset="0"/>
        </a:defRPr>
      </a:lvl5pPr>
      <a:lvl6pPr marL="484035" algn="ctr" defTabSz="912610" rtl="0" fontAlgn="base">
        <a:spcBef>
          <a:spcPct val="0"/>
        </a:spcBef>
        <a:spcAft>
          <a:spcPct val="0"/>
        </a:spcAft>
        <a:defRPr sz="4300">
          <a:solidFill>
            <a:schemeClr val="tx2"/>
          </a:solidFill>
          <a:latin typeface="Arial" charset="0"/>
        </a:defRPr>
      </a:lvl6pPr>
      <a:lvl7pPr marL="968068" algn="ctr" defTabSz="912610" rtl="0" fontAlgn="base">
        <a:spcBef>
          <a:spcPct val="0"/>
        </a:spcBef>
        <a:spcAft>
          <a:spcPct val="0"/>
        </a:spcAft>
        <a:defRPr sz="4300">
          <a:solidFill>
            <a:schemeClr val="tx2"/>
          </a:solidFill>
          <a:latin typeface="Arial" charset="0"/>
        </a:defRPr>
      </a:lvl7pPr>
      <a:lvl8pPr marL="1452106" algn="ctr" defTabSz="912610" rtl="0" fontAlgn="base">
        <a:spcBef>
          <a:spcPct val="0"/>
        </a:spcBef>
        <a:spcAft>
          <a:spcPct val="0"/>
        </a:spcAft>
        <a:defRPr sz="4300">
          <a:solidFill>
            <a:schemeClr val="tx2"/>
          </a:solidFill>
          <a:latin typeface="Arial" charset="0"/>
        </a:defRPr>
      </a:lvl8pPr>
      <a:lvl9pPr marL="1936149" algn="ctr" defTabSz="912610" rtl="0" fontAlgn="base">
        <a:spcBef>
          <a:spcPct val="0"/>
        </a:spcBef>
        <a:spcAft>
          <a:spcPct val="0"/>
        </a:spcAft>
        <a:defRPr sz="4300">
          <a:solidFill>
            <a:schemeClr val="tx2"/>
          </a:solidFill>
          <a:latin typeface="Arial" charset="0"/>
        </a:defRPr>
      </a:lvl9pPr>
    </p:titleStyle>
    <p:bodyStyle>
      <a:lvl1pPr marL="342856" indent="-342856" algn="l" defTabSz="912610" rtl="0" eaLnBrk="0" fontAlgn="base" hangingPunct="0">
        <a:spcBef>
          <a:spcPct val="20000"/>
        </a:spcBef>
        <a:spcAft>
          <a:spcPct val="0"/>
        </a:spcAft>
        <a:buChar char="•"/>
        <a:defRPr sz="3200">
          <a:solidFill>
            <a:schemeClr val="tx1"/>
          </a:solidFill>
          <a:latin typeface="+mn-lt"/>
          <a:ea typeface="+mn-ea"/>
          <a:cs typeface="+mn-cs"/>
        </a:defRPr>
      </a:lvl1pPr>
      <a:lvl2pPr marL="741181" indent="-284038" algn="l" defTabSz="912610" rtl="0" eaLnBrk="0" fontAlgn="base" hangingPunct="0">
        <a:spcBef>
          <a:spcPct val="20000"/>
        </a:spcBef>
        <a:spcAft>
          <a:spcPct val="0"/>
        </a:spcAft>
        <a:buChar char="–"/>
        <a:defRPr sz="2800">
          <a:solidFill>
            <a:schemeClr val="tx1"/>
          </a:solidFill>
          <a:latin typeface="+mn-lt"/>
        </a:defRPr>
      </a:lvl2pPr>
      <a:lvl3pPr marL="1141187" indent="-228572" algn="l" defTabSz="912610" rtl="0" eaLnBrk="0" fontAlgn="base" hangingPunct="0">
        <a:spcBef>
          <a:spcPct val="20000"/>
        </a:spcBef>
        <a:spcAft>
          <a:spcPct val="0"/>
        </a:spcAft>
        <a:buChar char="•"/>
        <a:defRPr sz="2400">
          <a:solidFill>
            <a:schemeClr val="tx1"/>
          </a:solidFill>
          <a:latin typeface="+mn-lt"/>
        </a:defRPr>
      </a:lvl3pPr>
      <a:lvl4pPr marL="1596651" indent="-226894" algn="l" defTabSz="912610" rtl="0" eaLnBrk="0" fontAlgn="base" hangingPunct="0">
        <a:spcBef>
          <a:spcPct val="20000"/>
        </a:spcBef>
        <a:spcAft>
          <a:spcPct val="0"/>
        </a:spcAft>
        <a:buChar char="–"/>
        <a:defRPr sz="2000">
          <a:solidFill>
            <a:schemeClr val="tx1"/>
          </a:solidFill>
          <a:latin typeface="+mn-lt"/>
        </a:defRPr>
      </a:lvl4pPr>
      <a:lvl5pPr marL="2053791" indent="-228572" algn="l" defTabSz="912610" rtl="0" eaLnBrk="0" fontAlgn="base" hangingPunct="0">
        <a:spcBef>
          <a:spcPct val="20000"/>
        </a:spcBef>
        <a:spcAft>
          <a:spcPct val="0"/>
        </a:spcAft>
        <a:buChar char="»"/>
        <a:defRPr sz="2000">
          <a:solidFill>
            <a:schemeClr val="tx1"/>
          </a:solidFill>
          <a:latin typeface="+mn-lt"/>
        </a:defRPr>
      </a:lvl5pPr>
      <a:lvl6pPr marL="2537832" indent="-228572" algn="l" defTabSz="912610" rtl="0" fontAlgn="base">
        <a:spcBef>
          <a:spcPct val="20000"/>
        </a:spcBef>
        <a:spcAft>
          <a:spcPct val="0"/>
        </a:spcAft>
        <a:buChar char="»"/>
        <a:defRPr sz="2000">
          <a:solidFill>
            <a:schemeClr val="tx1"/>
          </a:solidFill>
          <a:latin typeface="+mn-lt"/>
        </a:defRPr>
      </a:lvl6pPr>
      <a:lvl7pPr marL="3021867" indent="-228572" algn="l" defTabSz="912610" rtl="0" fontAlgn="base">
        <a:spcBef>
          <a:spcPct val="20000"/>
        </a:spcBef>
        <a:spcAft>
          <a:spcPct val="0"/>
        </a:spcAft>
        <a:buChar char="»"/>
        <a:defRPr sz="2000">
          <a:solidFill>
            <a:schemeClr val="tx1"/>
          </a:solidFill>
          <a:latin typeface="+mn-lt"/>
        </a:defRPr>
      </a:lvl7pPr>
      <a:lvl8pPr marL="3505902" indent="-228572" algn="l" defTabSz="912610" rtl="0" fontAlgn="base">
        <a:spcBef>
          <a:spcPct val="20000"/>
        </a:spcBef>
        <a:spcAft>
          <a:spcPct val="0"/>
        </a:spcAft>
        <a:buChar char="»"/>
        <a:defRPr sz="2000">
          <a:solidFill>
            <a:schemeClr val="tx1"/>
          </a:solidFill>
          <a:latin typeface="+mn-lt"/>
        </a:defRPr>
      </a:lvl8pPr>
      <a:lvl9pPr marL="3989944" indent="-228572" algn="l" defTabSz="912610" rtl="0" fontAlgn="base">
        <a:spcBef>
          <a:spcPct val="20000"/>
        </a:spcBef>
        <a:spcAft>
          <a:spcPct val="0"/>
        </a:spcAft>
        <a:buChar char="»"/>
        <a:defRPr sz="2000">
          <a:solidFill>
            <a:schemeClr val="tx1"/>
          </a:solidFill>
          <a:latin typeface="+mn-lt"/>
        </a:defRPr>
      </a:lvl9pPr>
    </p:bodyStyle>
    <p:otherStyle>
      <a:defPPr>
        <a:defRPr lang="en-US"/>
      </a:defPPr>
      <a:lvl1pPr marL="0" algn="l" defTabSz="968068" rtl="0" eaLnBrk="1" latinLnBrk="0" hangingPunct="1">
        <a:defRPr sz="1900" kern="1200">
          <a:solidFill>
            <a:schemeClr val="tx1"/>
          </a:solidFill>
          <a:latin typeface="+mn-lt"/>
          <a:ea typeface="+mn-ea"/>
          <a:cs typeface="+mn-cs"/>
        </a:defRPr>
      </a:lvl1pPr>
      <a:lvl2pPr marL="484035" algn="l" defTabSz="968068" rtl="0" eaLnBrk="1" latinLnBrk="0" hangingPunct="1">
        <a:defRPr sz="1900" kern="1200">
          <a:solidFill>
            <a:schemeClr val="tx1"/>
          </a:solidFill>
          <a:latin typeface="+mn-lt"/>
          <a:ea typeface="+mn-ea"/>
          <a:cs typeface="+mn-cs"/>
        </a:defRPr>
      </a:lvl2pPr>
      <a:lvl3pPr marL="968068" algn="l" defTabSz="968068" rtl="0" eaLnBrk="1" latinLnBrk="0" hangingPunct="1">
        <a:defRPr sz="1900" kern="1200">
          <a:solidFill>
            <a:schemeClr val="tx1"/>
          </a:solidFill>
          <a:latin typeface="+mn-lt"/>
          <a:ea typeface="+mn-ea"/>
          <a:cs typeface="+mn-cs"/>
        </a:defRPr>
      </a:lvl3pPr>
      <a:lvl4pPr marL="1452106" algn="l" defTabSz="968068" rtl="0" eaLnBrk="1" latinLnBrk="0" hangingPunct="1">
        <a:defRPr sz="1900" kern="1200">
          <a:solidFill>
            <a:schemeClr val="tx1"/>
          </a:solidFill>
          <a:latin typeface="+mn-lt"/>
          <a:ea typeface="+mn-ea"/>
          <a:cs typeface="+mn-cs"/>
        </a:defRPr>
      </a:lvl4pPr>
      <a:lvl5pPr marL="1936149" algn="l" defTabSz="968068" rtl="0" eaLnBrk="1" latinLnBrk="0" hangingPunct="1">
        <a:defRPr sz="1900" kern="1200">
          <a:solidFill>
            <a:schemeClr val="tx1"/>
          </a:solidFill>
          <a:latin typeface="+mn-lt"/>
          <a:ea typeface="+mn-ea"/>
          <a:cs typeface="+mn-cs"/>
        </a:defRPr>
      </a:lvl5pPr>
      <a:lvl6pPr marL="2420185" algn="l" defTabSz="968068" rtl="0" eaLnBrk="1" latinLnBrk="0" hangingPunct="1">
        <a:defRPr sz="1900" kern="1200">
          <a:solidFill>
            <a:schemeClr val="tx1"/>
          </a:solidFill>
          <a:latin typeface="+mn-lt"/>
          <a:ea typeface="+mn-ea"/>
          <a:cs typeface="+mn-cs"/>
        </a:defRPr>
      </a:lvl6pPr>
      <a:lvl7pPr marL="2904222" algn="l" defTabSz="968068" rtl="0" eaLnBrk="1" latinLnBrk="0" hangingPunct="1">
        <a:defRPr sz="1900" kern="1200">
          <a:solidFill>
            <a:schemeClr val="tx1"/>
          </a:solidFill>
          <a:latin typeface="+mn-lt"/>
          <a:ea typeface="+mn-ea"/>
          <a:cs typeface="+mn-cs"/>
        </a:defRPr>
      </a:lvl7pPr>
      <a:lvl8pPr marL="3388255" algn="l" defTabSz="968068" rtl="0" eaLnBrk="1" latinLnBrk="0" hangingPunct="1">
        <a:defRPr sz="1900" kern="1200">
          <a:solidFill>
            <a:schemeClr val="tx1"/>
          </a:solidFill>
          <a:latin typeface="+mn-lt"/>
          <a:ea typeface="+mn-ea"/>
          <a:cs typeface="+mn-cs"/>
        </a:defRPr>
      </a:lvl8pPr>
      <a:lvl9pPr marL="3872292" algn="l" defTabSz="968068"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2563" y="366889"/>
            <a:ext cx="617293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2905" tIns="51453" rIns="102905" bIns="51453"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42563" y="2134328"/>
            <a:ext cx="6172933" cy="603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2905" tIns="51453" rIns="102905" bIns="5145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342588" y="8327320"/>
            <a:ext cx="1600933" cy="635000"/>
          </a:xfrm>
          <a:prstGeom prst="rect">
            <a:avLst/>
          </a:prstGeom>
          <a:noFill/>
          <a:ln>
            <a:noFill/>
          </a:ln>
          <a:effectLst/>
          <a:extLst/>
        </p:spPr>
        <p:txBody>
          <a:bodyPr vert="horz" wrap="square" lIns="102905" tIns="51453" rIns="102905" bIns="51453" numCol="1" anchor="t" anchorCtr="0" compatLnSpc="1">
            <a:prstTxWarp prst="textNoShape">
              <a:avLst/>
            </a:prstTxWarp>
          </a:bodyPr>
          <a:lstStyle>
            <a:lvl1pPr>
              <a:defRPr sz="1600"/>
            </a:lvl1pPr>
          </a:lstStyle>
          <a:p>
            <a:pPr defTabSz="911441"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2342838" y="8327320"/>
            <a:ext cx="2172433" cy="635000"/>
          </a:xfrm>
          <a:prstGeom prst="rect">
            <a:avLst/>
          </a:prstGeom>
          <a:noFill/>
          <a:ln>
            <a:noFill/>
          </a:ln>
          <a:effectLst/>
          <a:extLst/>
        </p:spPr>
        <p:txBody>
          <a:bodyPr vert="horz" wrap="square" lIns="102905" tIns="51453" rIns="102905" bIns="51453" numCol="1" anchor="t" anchorCtr="0" compatLnSpc="1">
            <a:prstTxWarp prst="textNoShape">
              <a:avLst/>
            </a:prstTxWarp>
          </a:bodyPr>
          <a:lstStyle>
            <a:lvl1pPr algn="ctr">
              <a:defRPr sz="1600"/>
            </a:lvl1pPr>
          </a:lstStyle>
          <a:p>
            <a:pPr defTabSz="911441"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4914588" y="8327320"/>
            <a:ext cx="1600933" cy="635000"/>
          </a:xfrm>
          <a:prstGeom prst="rect">
            <a:avLst/>
          </a:prstGeom>
          <a:noFill/>
          <a:ln>
            <a:noFill/>
          </a:ln>
          <a:effectLst/>
          <a:extLst/>
        </p:spPr>
        <p:txBody>
          <a:bodyPr vert="horz" wrap="square" lIns="102905" tIns="51453" rIns="102905" bIns="51453" numCol="1" anchor="t" anchorCtr="0" compatLnSpc="1">
            <a:prstTxWarp prst="textNoShape">
              <a:avLst/>
            </a:prstTxWarp>
          </a:bodyPr>
          <a:lstStyle>
            <a:lvl1pPr algn="r">
              <a:defRPr sz="1600"/>
            </a:lvl1pPr>
          </a:lstStyle>
          <a:p>
            <a:pPr defTabSz="911441" fontAlgn="base">
              <a:spcBef>
                <a:spcPct val="0"/>
              </a:spcBef>
              <a:spcAft>
                <a:spcPct val="0"/>
              </a:spcAft>
              <a:defRPr/>
            </a:pPr>
            <a:fld id="{967C43A7-2341-4CB2-8BE8-2D7F4190E9B9}" type="slidenum">
              <a:rPr lang="en-US" smtClean="0">
                <a:solidFill>
                  <a:srgbClr val="000000"/>
                </a:solidFill>
              </a:rPr>
              <a:pPr defTabSz="911441"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991992905"/>
      </p:ext>
    </p:extLst>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Lst>
  <p:txStyles>
    <p:titleStyle>
      <a:lvl1pPr algn="ctr" rtl="0" eaLnBrk="0" fontAlgn="base" hangingPunct="0">
        <a:spcBef>
          <a:spcPct val="0"/>
        </a:spcBef>
        <a:spcAft>
          <a:spcPct val="0"/>
        </a:spcAft>
        <a:defRPr sz="5000">
          <a:solidFill>
            <a:schemeClr val="tx2"/>
          </a:solidFill>
          <a:latin typeface="+mj-lt"/>
          <a:ea typeface="+mj-ea"/>
          <a:cs typeface="+mj-cs"/>
        </a:defRPr>
      </a:lvl1pPr>
      <a:lvl2pPr algn="ctr" rtl="0" eaLnBrk="0" fontAlgn="base" hangingPunct="0">
        <a:spcBef>
          <a:spcPct val="0"/>
        </a:spcBef>
        <a:spcAft>
          <a:spcPct val="0"/>
        </a:spcAft>
        <a:defRPr sz="5000">
          <a:solidFill>
            <a:schemeClr val="tx2"/>
          </a:solidFill>
          <a:latin typeface="Arial" charset="0"/>
        </a:defRPr>
      </a:lvl2pPr>
      <a:lvl3pPr algn="ctr" rtl="0" eaLnBrk="0" fontAlgn="base" hangingPunct="0">
        <a:spcBef>
          <a:spcPct val="0"/>
        </a:spcBef>
        <a:spcAft>
          <a:spcPct val="0"/>
        </a:spcAft>
        <a:defRPr sz="5000">
          <a:solidFill>
            <a:schemeClr val="tx2"/>
          </a:solidFill>
          <a:latin typeface="Arial" charset="0"/>
        </a:defRPr>
      </a:lvl3pPr>
      <a:lvl4pPr algn="ctr" rtl="0" eaLnBrk="0" fontAlgn="base" hangingPunct="0">
        <a:spcBef>
          <a:spcPct val="0"/>
        </a:spcBef>
        <a:spcAft>
          <a:spcPct val="0"/>
        </a:spcAft>
        <a:defRPr sz="5000">
          <a:solidFill>
            <a:schemeClr val="tx2"/>
          </a:solidFill>
          <a:latin typeface="Arial" charset="0"/>
        </a:defRPr>
      </a:lvl4pPr>
      <a:lvl5pPr algn="ctr" rtl="0" eaLnBrk="0" fontAlgn="base" hangingPunct="0">
        <a:spcBef>
          <a:spcPct val="0"/>
        </a:spcBef>
        <a:spcAft>
          <a:spcPct val="0"/>
        </a:spcAft>
        <a:defRPr sz="5000">
          <a:solidFill>
            <a:schemeClr val="tx2"/>
          </a:solidFill>
          <a:latin typeface="Arial" charset="0"/>
        </a:defRPr>
      </a:lvl5pPr>
      <a:lvl6pPr marL="514485" algn="ctr" rtl="0" fontAlgn="base">
        <a:spcBef>
          <a:spcPct val="0"/>
        </a:spcBef>
        <a:spcAft>
          <a:spcPct val="0"/>
        </a:spcAft>
        <a:defRPr sz="5000">
          <a:solidFill>
            <a:schemeClr val="tx2"/>
          </a:solidFill>
          <a:latin typeface="Arial" charset="0"/>
        </a:defRPr>
      </a:lvl6pPr>
      <a:lvl7pPr marL="1029014" algn="ctr" rtl="0" fontAlgn="base">
        <a:spcBef>
          <a:spcPct val="0"/>
        </a:spcBef>
        <a:spcAft>
          <a:spcPct val="0"/>
        </a:spcAft>
        <a:defRPr sz="5000">
          <a:solidFill>
            <a:schemeClr val="tx2"/>
          </a:solidFill>
          <a:latin typeface="Arial" charset="0"/>
        </a:defRPr>
      </a:lvl7pPr>
      <a:lvl8pPr marL="1543496" algn="ctr" rtl="0" fontAlgn="base">
        <a:spcBef>
          <a:spcPct val="0"/>
        </a:spcBef>
        <a:spcAft>
          <a:spcPct val="0"/>
        </a:spcAft>
        <a:defRPr sz="5000">
          <a:solidFill>
            <a:schemeClr val="tx2"/>
          </a:solidFill>
          <a:latin typeface="Arial" charset="0"/>
        </a:defRPr>
      </a:lvl8pPr>
      <a:lvl9pPr marL="2058033" algn="ctr" rtl="0" fontAlgn="base">
        <a:spcBef>
          <a:spcPct val="0"/>
        </a:spcBef>
        <a:spcAft>
          <a:spcPct val="0"/>
        </a:spcAft>
        <a:defRPr sz="5000">
          <a:solidFill>
            <a:schemeClr val="tx2"/>
          </a:solidFill>
          <a:latin typeface="Arial" charset="0"/>
        </a:defRPr>
      </a:lvl9pPr>
    </p:titleStyle>
    <p:bodyStyle>
      <a:lvl1pPr marL="385876" indent="-385876" algn="l" rtl="0" eaLnBrk="0" fontAlgn="base" hangingPunct="0">
        <a:spcBef>
          <a:spcPct val="20000"/>
        </a:spcBef>
        <a:spcAft>
          <a:spcPct val="0"/>
        </a:spcAft>
        <a:buChar char="•"/>
        <a:defRPr sz="3600">
          <a:solidFill>
            <a:schemeClr val="tx1"/>
          </a:solidFill>
          <a:latin typeface="+mn-lt"/>
          <a:ea typeface="+mn-ea"/>
          <a:cs typeface="+mn-cs"/>
        </a:defRPr>
      </a:lvl1pPr>
      <a:lvl2pPr marL="836082" indent="-321563" algn="l" rtl="0" eaLnBrk="0" fontAlgn="base" hangingPunct="0">
        <a:spcBef>
          <a:spcPct val="20000"/>
        </a:spcBef>
        <a:spcAft>
          <a:spcPct val="0"/>
        </a:spcAft>
        <a:buChar char="–"/>
        <a:defRPr sz="3200">
          <a:solidFill>
            <a:schemeClr val="tx1"/>
          </a:solidFill>
          <a:latin typeface="+mn-lt"/>
        </a:defRPr>
      </a:lvl2pPr>
      <a:lvl3pPr marL="1286270" indent="-257246" algn="l" rtl="0" eaLnBrk="0" fontAlgn="base" hangingPunct="0">
        <a:spcBef>
          <a:spcPct val="20000"/>
        </a:spcBef>
        <a:spcAft>
          <a:spcPct val="0"/>
        </a:spcAft>
        <a:buChar char="•"/>
        <a:defRPr sz="2700">
          <a:solidFill>
            <a:schemeClr val="tx1"/>
          </a:solidFill>
          <a:latin typeface="+mn-lt"/>
        </a:defRPr>
      </a:lvl3pPr>
      <a:lvl4pPr marL="1800780" indent="-257246" algn="l" rtl="0" eaLnBrk="0" fontAlgn="base" hangingPunct="0">
        <a:spcBef>
          <a:spcPct val="20000"/>
        </a:spcBef>
        <a:spcAft>
          <a:spcPct val="0"/>
        </a:spcAft>
        <a:buChar char="–"/>
        <a:defRPr sz="2300">
          <a:solidFill>
            <a:schemeClr val="tx1"/>
          </a:solidFill>
          <a:latin typeface="+mn-lt"/>
        </a:defRPr>
      </a:lvl4pPr>
      <a:lvl5pPr marL="2315282" indent="-257246" algn="l" rtl="0" eaLnBrk="0" fontAlgn="base" hangingPunct="0">
        <a:spcBef>
          <a:spcPct val="20000"/>
        </a:spcBef>
        <a:spcAft>
          <a:spcPct val="0"/>
        </a:spcAft>
        <a:buChar char="»"/>
        <a:defRPr sz="2300">
          <a:solidFill>
            <a:schemeClr val="tx1"/>
          </a:solidFill>
          <a:latin typeface="+mn-lt"/>
        </a:defRPr>
      </a:lvl5pPr>
      <a:lvl6pPr marL="2829789" indent="-257246" algn="l" rtl="0" fontAlgn="base">
        <a:spcBef>
          <a:spcPct val="20000"/>
        </a:spcBef>
        <a:spcAft>
          <a:spcPct val="0"/>
        </a:spcAft>
        <a:buChar char="»"/>
        <a:defRPr sz="2300">
          <a:solidFill>
            <a:schemeClr val="tx1"/>
          </a:solidFill>
          <a:latin typeface="+mn-lt"/>
        </a:defRPr>
      </a:lvl6pPr>
      <a:lvl7pPr marL="3344308" indent="-257246" algn="l" rtl="0" fontAlgn="base">
        <a:spcBef>
          <a:spcPct val="20000"/>
        </a:spcBef>
        <a:spcAft>
          <a:spcPct val="0"/>
        </a:spcAft>
        <a:buChar char="»"/>
        <a:defRPr sz="2300">
          <a:solidFill>
            <a:schemeClr val="tx1"/>
          </a:solidFill>
          <a:latin typeface="+mn-lt"/>
        </a:defRPr>
      </a:lvl7pPr>
      <a:lvl8pPr marL="3858809" indent="-257246" algn="l" rtl="0" fontAlgn="base">
        <a:spcBef>
          <a:spcPct val="20000"/>
        </a:spcBef>
        <a:spcAft>
          <a:spcPct val="0"/>
        </a:spcAft>
        <a:buChar char="»"/>
        <a:defRPr sz="2300">
          <a:solidFill>
            <a:schemeClr val="tx1"/>
          </a:solidFill>
          <a:latin typeface="+mn-lt"/>
        </a:defRPr>
      </a:lvl8pPr>
      <a:lvl9pPr marL="4373317" indent="-257246" algn="l" rtl="0" fontAlgn="base">
        <a:spcBef>
          <a:spcPct val="20000"/>
        </a:spcBef>
        <a:spcAft>
          <a:spcPct val="0"/>
        </a:spcAft>
        <a:buChar char="»"/>
        <a:defRPr sz="2300">
          <a:solidFill>
            <a:schemeClr val="tx1"/>
          </a:solidFill>
          <a:latin typeface="+mn-lt"/>
        </a:defRPr>
      </a:lvl9pPr>
    </p:bodyStyle>
    <p:otherStyle>
      <a:defPPr>
        <a:defRPr lang="en-US"/>
      </a:defPPr>
      <a:lvl1pPr marL="0" algn="l" defTabSz="1029014" rtl="0" eaLnBrk="1" latinLnBrk="0" hangingPunct="1">
        <a:defRPr sz="2000" kern="1200">
          <a:solidFill>
            <a:schemeClr val="tx1"/>
          </a:solidFill>
          <a:latin typeface="+mn-lt"/>
          <a:ea typeface="+mn-ea"/>
          <a:cs typeface="+mn-cs"/>
        </a:defRPr>
      </a:lvl1pPr>
      <a:lvl2pPr marL="514485" algn="l" defTabSz="1029014" rtl="0" eaLnBrk="1" latinLnBrk="0" hangingPunct="1">
        <a:defRPr sz="2000" kern="1200">
          <a:solidFill>
            <a:schemeClr val="tx1"/>
          </a:solidFill>
          <a:latin typeface="+mn-lt"/>
          <a:ea typeface="+mn-ea"/>
          <a:cs typeface="+mn-cs"/>
        </a:defRPr>
      </a:lvl2pPr>
      <a:lvl3pPr marL="1029014" algn="l" defTabSz="1029014" rtl="0" eaLnBrk="1" latinLnBrk="0" hangingPunct="1">
        <a:defRPr sz="2000" kern="1200">
          <a:solidFill>
            <a:schemeClr val="tx1"/>
          </a:solidFill>
          <a:latin typeface="+mn-lt"/>
          <a:ea typeface="+mn-ea"/>
          <a:cs typeface="+mn-cs"/>
        </a:defRPr>
      </a:lvl3pPr>
      <a:lvl4pPr marL="1543496" algn="l" defTabSz="1029014" rtl="0" eaLnBrk="1" latinLnBrk="0" hangingPunct="1">
        <a:defRPr sz="2000" kern="1200">
          <a:solidFill>
            <a:schemeClr val="tx1"/>
          </a:solidFill>
          <a:latin typeface="+mn-lt"/>
          <a:ea typeface="+mn-ea"/>
          <a:cs typeface="+mn-cs"/>
        </a:defRPr>
      </a:lvl4pPr>
      <a:lvl5pPr marL="2058033" algn="l" defTabSz="1029014" rtl="0" eaLnBrk="1" latinLnBrk="0" hangingPunct="1">
        <a:defRPr sz="2000" kern="1200">
          <a:solidFill>
            <a:schemeClr val="tx1"/>
          </a:solidFill>
          <a:latin typeface="+mn-lt"/>
          <a:ea typeface="+mn-ea"/>
          <a:cs typeface="+mn-cs"/>
        </a:defRPr>
      </a:lvl5pPr>
      <a:lvl6pPr marL="2572543" algn="l" defTabSz="1029014" rtl="0" eaLnBrk="1" latinLnBrk="0" hangingPunct="1">
        <a:defRPr sz="2000" kern="1200">
          <a:solidFill>
            <a:schemeClr val="tx1"/>
          </a:solidFill>
          <a:latin typeface="+mn-lt"/>
          <a:ea typeface="+mn-ea"/>
          <a:cs typeface="+mn-cs"/>
        </a:defRPr>
      </a:lvl6pPr>
      <a:lvl7pPr marL="3087042" algn="l" defTabSz="1029014" rtl="0" eaLnBrk="1" latinLnBrk="0" hangingPunct="1">
        <a:defRPr sz="2000" kern="1200">
          <a:solidFill>
            <a:schemeClr val="tx1"/>
          </a:solidFill>
          <a:latin typeface="+mn-lt"/>
          <a:ea typeface="+mn-ea"/>
          <a:cs typeface="+mn-cs"/>
        </a:defRPr>
      </a:lvl7pPr>
      <a:lvl8pPr marL="3601553" algn="l" defTabSz="1029014" rtl="0" eaLnBrk="1" latinLnBrk="0" hangingPunct="1">
        <a:defRPr sz="2000" kern="1200">
          <a:solidFill>
            <a:schemeClr val="tx1"/>
          </a:solidFill>
          <a:latin typeface="+mn-lt"/>
          <a:ea typeface="+mn-ea"/>
          <a:cs typeface="+mn-cs"/>
        </a:defRPr>
      </a:lvl8pPr>
      <a:lvl9pPr marL="4116067" algn="l" defTabSz="102901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 Id="rId5" Type="http://schemas.openxmlformats.org/officeDocument/2006/relationships/image" Target="../media/image21.emf"/><Relationship Id="rId4"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52.xml"/><Relationship Id="rId5" Type="http://schemas.openxmlformats.org/officeDocument/2006/relationships/image" Target="../media/image25.emf"/><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2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7.xml"/><Relationship Id="rId4" Type="http://schemas.openxmlformats.org/officeDocument/2006/relationships/image" Target="../media/image42.emf"/></Relationships>
</file>

<file path=ppt/slides/_rels/slide2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7.xml"/><Relationship Id="rId4" Type="http://schemas.openxmlformats.org/officeDocument/2006/relationships/image" Target="../media/image45.emf"/></Relationships>
</file>

<file path=ppt/slides/_rels/slide2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4.xml"/></Relationships>
</file>

<file path=ppt/slides/_rels/slide3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96.xml"/></Relationships>
</file>

<file path=ppt/slides/_rels/slide32.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02.xml"/></Relationships>
</file>

<file path=ppt/slides/_rels/slide3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85.xml"/><Relationship Id="rId5" Type="http://schemas.openxmlformats.org/officeDocument/2006/relationships/chart" Target="../charts/chart10.xml"/><Relationship Id="rId4" Type="http://schemas.openxmlformats.org/officeDocument/2006/relationships/chart" Target="../charts/chart9.xml"/></Relationships>
</file>

<file path=ppt/slides/_rels/slide3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18.xml"/><Relationship Id="rId5" Type="http://schemas.openxmlformats.org/officeDocument/2006/relationships/chart" Target="../charts/chart14.xml"/><Relationship Id="rId4" Type="http://schemas.openxmlformats.org/officeDocument/2006/relationships/chart" Target="../charts/chart13.xml"/></Relationships>
</file>

<file path=ppt/slides/_rels/slide3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118.xml"/><Relationship Id="rId5" Type="http://schemas.openxmlformats.org/officeDocument/2006/relationships/chart" Target="../charts/chart18.xml"/><Relationship Id="rId4" Type="http://schemas.openxmlformats.org/officeDocument/2006/relationships/chart" Target="../charts/chart17.xml"/></Relationships>
</file>

<file path=ppt/slides/_rels/slide3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xml"/><Relationship Id="rId1" Type="http://schemas.openxmlformats.org/officeDocument/2006/relationships/slideLayout" Target="../slideLayouts/slideLayout11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37.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118.xml"/><Relationship Id="rId5" Type="http://schemas.openxmlformats.org/officeDocument/2006/relationships/chart" Target="../charts/chart26.xml"/><Relationship Id="rId4" Type="http://schemas.openxmlformats.org/officeDocument/2006/relationships/chart" Target="../charts/chart25.xml"/></Relationships>
</file>

<file path=ppt/slides/_rels/slide38.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129.xml"/><Relationship Id="rId5" Type="http://schemas.openxmlformats.org/officeDocument/2006/relationships/chart" Target="../charts/chart30.xml"/><Relationship Id="rId4" Type="http://schemas.openxmlformats.org/officeDocument/2006/relationships/chart" Target="../charts/chart29.xml"/></Relationships>
</file>

<file path=ppt/slides/_rels/slide3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chart" Target="../charts/chart35.xml"/><Relationship Id="rId5" Type="http://schemas.openxmlformats.org/officeDocument/2006/relationships/chart" Target="../charts/chart34.xml"/><Relationship Id="rId4" Type="http://schemas.openxmlformats.org/officeDocument/2006/relationships/chart" Target="../charts/chart33.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7.xml"/><Relationship Id="rId5" Type="http://schemas.openxmlformats.org/officeDocument/2006/relationships/image" Target="../media/image76.emf"/><Relationship Id="rId4" Type="http://schemas.openxmlformats.org/officeDocument/2006/relationships/image" Target="../media/image75.emf"/></Relationships>
</file>

<file path=ppt/slides/_rels/slide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7.xml"/><Relationship Id="rId5" Type="http://schemas.openxmlformats.org/officeDocument/2006/relationships/image" Target="../media/image81.emf"/><Relationship Id="rId4" Type="http://schemas.openxmlformats.org/officeDocument/2006/relationships/image" Target="../media/image80.emf"/></Relationships>
</file>

<file path=ppt/slides/_rels/slide63.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7.xml"/><Relationship Id="rId5" Type="http://schemas.openxmlformats.org/officeDocument/2006/relationships/image" Target="../media/image85.emf"/><Relationship Id="rId4" Type="http://schemas.openxmlformats.org/officeDocument/2006/relationships/image" Target="../media/image84.emf"/></Relationships>
</file>

<file path=ppt/slides/_rels/slide64.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7.xml"/><Relationship Id="rId4" Type="http://schemas.openxmlformats.org/officeDocument/2006/relationships/image" Target="../media/image89.emf"/></Relationships>
</file>

<file path=ppt/slides/_rels/slide66.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EDFD81-C734-4B27-A0BF-5E2F1B113D83}" type="slidenum">
              <a:rPr lang="en-US" smtClean="0"/>
              <a:pPr/>
              <a:t>1</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83098"/>
            <a:ext cx="6858000" cy="7577963"/>
          </a:xfrm>
          <a:prstGeom prst="rect">
            <a:avLst/>
          </a:prstGeom>
        </p:spPr>
      </p:pic>
    </p:spTree>
    <p:extLst>
      <p:ext uri="{BB962C8B-B14F-4D97-AF65-F5344CB8AC3E}">
        <p14:creationId xmlns:p14="http://schemas.microsoft.com/office/powerpoint/2010/main" val="1778840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EDFD81-C734-4B27-A0BF-5E2F1B113D83}" type="slidenum">
              <a:rPr lang="en-US" smtClean="0"/>
              <a:pPr/>
              <a:t>10</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106765" y="1141883"/>
            <a:ext cx="9145276" cy="6858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0132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EDFD81-C734-4B27-A0BF-5E2F1B113D83}" type="slidenum">
              <a:rPr lang="en-US" smtClean="0"/>
              <a:pPr/>
              <a:t>11</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143159" y="1141883"/>
            <a:ext cx="9145276" cy="6858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0814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EDFD81-C734-4B27-A0BF-5E2F1B113D83}" type="slidenum">
              <a:rPr lang="en-US" smtClean="0"/>
              <a:pPr/>
              <a:t>12</a:t>
            </a:fld>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144117" y="1141883"/>
            <a:ext cx="9145276" cy="6858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0870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56" y="10"/>
            <a:ext cx="3164417" cy="2940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9" y="10"/>
            <a:ext cx="3163094" cy="2940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56" y="2625521"/>
            <a:ext cx="3164417" cy="294053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73" name="Text Box 9"/>
          <p:cNvSpPr txBox="1">
            <a:spLocks noChangeArrowheads="1"/>
          </p:cNvSpPr>
          <p:nvPr/>
        </p:nvSpPr>
        <p:spPr bwMode="auto">
          <a:xfrm>
            <a:off x="703817" y="85554"/>
            <a:ext cx="10543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2" tIns="45591" rIns="91182" bIns="455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a:solidFill>
                  <a:prstClr val="black"/>
                </a:solidFill>
              </a:rPr>
              <a:t>&gt;6 ppt</a:t>
            </a:r>
          </a:p>
        </p:txBody>
      </p:sp>
      <p:sp>
        <p:nvSpPr>
          <p:cNvPr id="7174" name="Text Box 10"/>
          <p:cNvSpPr txBox="1">
            <a:spLocks noChangeArrowheads="1"/>
          </p:cNvSpPr>
          <p:nvPr/>
        </p:nvSpPr>
        <p:spPr bwMode="auto">
          <a:xfrm>
            <a:off x="4044157" y="85554"/>
            <a:ext cx="10556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2" tIns="45591" rIns="91182" bIns="455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a:solidFill>
                  <a:prstClr val="black"/>
                </a:solidFill>
              </a:rPr>
              <a:t>1-6 ppt</a:t>
            </a:r>
          </a:p>
        </p:txBody>
      </p:sp>
      <p:sp>
        <p:nvSpPr>
          <p:cNvPr id="7175" name="Text Box 11"/>
          <p:cNvSpPr txBox="1">
            <a:spLocks noChangeArrowheads="1"/>
          </p:cNvSpPr>
          <p:nvPr/>
        </p:nvSpPr>
        <p:spPr bwMode="auto">
          <a:xfrm>
            <a:off x="703817" y="2742783"/>
            <a:ext cx="10543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2" tIns="45591" rIns="91182" bIns="455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a:solidFill>
                  <a:prstClr val="black"/>
                </a:solidFill>
              </a:rPr>
              <a:t>&lt;1 ppt</a:t>
            </a:r>
          </a:p>
        </p:txBody>
      </p:sp>
      <p:grpSp>
        <p:nvGrpSpPr>
          <p:cNvPr id="7177" name="Group 14"/>
          <p:cNvGrpSpPr>
            <a:grpSpLocks/>
          </p:cNvGrpSpPr>
          <p:nvPr/>
        </p:nvGrpSpPr>
        <p:grpSpPr bwMode="auto">
          <a:xfrm>
            <a:off x="2989735" y="5588039"/>
            <a:ext cx="1186022" cy="611955"/>
            <a:chOff x="2720" y="1563"/>
            <a:chExt cx="648" cy="347"/>
          </a:xfrm>
        </p:grpSpPr>
        <p:sp>
          <p:nvSpPr>
            <p:cNvPr id="7180" name="Rectangle 15"/>
            <p:cNvSpPr>
              <a:spLocks noChangeArrowheads="1"/>
            </p:cNvSpPr>
            <p:nvPr/>
          </p:nvSpPr>
          <p:spPr bwMode="auto">
            <a:xfrm>
              <a:off x="3196" y="1804"/>
              <a:ext cx="172"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rPr>
                <a:t>2011</a:t>
              </a:r>
              <a:endParaRPr lang="en-US" sz="1200">
                <a:solidFill>
                  <a:prstClr val="black"/>
                </a:solidFill>
              </a:endParaRPr>
            </a:p>
          </p:txBody>
        </p:sp>
        <p:sp>
          <p:nvSpPr>
            <p:cNvPr id="7181" name="Rectangle 16"/>
            <p:cNvSpPr>
              <a:spLocks noChangeArrowheads="1"/>
            </p:cNvSpPr>
            <p:nvPr/>
          </p:nvSpPr>
          <p:spPr bwMode="auto">
            <a:xfrm>
              <a:off x="3106" y="1833"/>
              <a:ext cx="52" cy="51"/>
            </a:xfrm>
            <a:prstGeom prst="rect">
              <a:avLst/>
            </a:prstGeom>
            <a:noFill/>
            <a:ln w="9525">
              <a:solidFill>
                <a:srgbClr val="0093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7182" name="Rectangle 17"/>
            <p:cNvSpPr>
              <a:spLocks noChangeArrowheads="1"/>
            </p:cNvSpPr>
            <p:nvPr/>
          </p:nvSpPr>
          <p:spPr bwMode="auto">
            <a:xfrm>
              <a:off x="3196" y="1679"/>
              <a:ext cx="172"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rPr>
                <a:t>2010</a:t>
              </a:r>
              <a:endParaRPr lang="en-US" sz="1200">
                <a:solidFill>
                  <a:prstClr val="black"/>
                </a:solidFill>
              </a:endParaRPr>
            </a:p>
          </p:txBody>
        </p:sp>
        <p:sp>
          <p:nvSpPr>
            <p:cNvPr id="7183" name="Rectangle 18"/>
            <p:cNvSpPr>
              <a:spLocks noChangeArrowheads="1"/>
            </p:cNvSpPr>
            <p:nvPr/>
          </p:nvSpPr>
          <p:spPr bwMode="auto">
            <a:xfrm>
              <a:off x="3106" y="1712"/>
              <a:ext cx="52" cy="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7184" name="Rectangle 19"/>
            <p:cNvSpPr>
              <a:spLocks noChangeArrowheads="1"/>
            </p:cNvSpPr>
            <p:nvPr/>
          </p:nvSpPr>
          <p:spPr bwMode="auto">
            <a:xfrm>
              <a:off x="2810" y="1805"/>
              <a:ext cx="172"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rPr>
                <a:t>2006</a:t>
              </a:r>
              <a:endParaRPr lang="en-US" sz="1200">
                <a:solidFill>
                  <a:prstClr val="black"/>
                </a:solidFill>
              </a:endParaRPr>
            </a:p>
          </p:txBody>
        </p:sp>
        <p:sp>
          <p:nvSpPr>
            <p:cNvPr id="7185" name="Rectangle 20"/>
            <p:cNvSpPr>
              <a:spLocks noChangeArrowheads="1"/>
            </p:cNvSpPr>
            <p:nvPr/>
          </p:nvSpPr>
          <p:spPr bwMode="auto">
            <a:xfrm>
              <a:off x="2720" y="1833"/>
              <a:ext cx="52" cy="51"/>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7186" name="Rectangle 21"/>
            <p:cNvSpPr>
              <a:spLocks noChangeArrowheads="1"/>
            </p:cNvSpPr>
            <p:nvPr/>
          </p:nvSpPr>
          <p:spPr bwMode="auto">
            <a:xfrm>
              <a:off x="2810" y="1680"/>
              <a:ext cx="172"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rPr>
                <a:t>2005</a:t>
              </a:r>
              <a:endParaRPr lang="en-US" sz="1200">
                <a:solidFill>
                  <a:prstClr val="black"/>
                </a:solidFill>
              </a:endParaRPr>
            </a:p>
          </p:txBody>
        </p:sp>
        <p:sp>
          <p:nvSpPr>
            <p:cNvPr id="7187" name="Rectangle 22"/>
            <p:cNvSpPr>
              <a:spLocks noChangeArrowheads="1"/>
            </p:cNvSpPr>
            <p:nvPr/>
          </p:nvSpPr>
          <p:spPr bwMode="auto">
            <a:xfrm>
              <a:off x="2720" y="1712"/>
              <a:ext cx="52" cy="5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7188" name="Rectangle 23"/>
            <p:cNvSpPr>
              <a:spLocks noChangeArrowheads="1"/>
            </p:cNvSpPr>
            <p:nvPr/>
          </p:nvSpPr>
          <p:spPr bwMode="auto">
            <a:xfrm>
              <a:off x="2960" y="1563"/>
              <a:ext cx="146"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rPr>
                <a:t>Year</a:t>
              </a:r>
              <a:endParaRPr lang="en-US" sz="1200">
                <a:solidFill>
                  <a:prstClr val="black"/>
                </a:solidFill>
              </a:endParaRPr>
            </a:p>
          </p:txBody>
        </p:sp>
      </p:grpSp>
      <p:pic>
        <p:nvPicPr>
          <p:cNvPr id="7178"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8419" y="2625521"/>
            <a:ext cx="3163094" cy="294053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79" name="Text Box 12"/>
          <p:cNvSpPr txBox="1">
            <a:spLocks noChangeArrowheads="1"/>
          </p:cNvSpPr>
          <p:nvPr/>
        </p:nvSpPr>
        <p:spPr bwMode="auto">
          <a:xfrm>
            <a:off x="4044196" y="2742783"/>
            <a:ext cx="14075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2" tIns="45591" rIns="91182" bIns="455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a:solidFill>
                  <a:prstClr val="black"/>
                </a:solidFill>
              </a:rPr>
              <a:t>CS-SRDWSC</a:t>
            </a:r>
          </a:p>
        </p:txBody>
      </p:sp>
    </p:spTree>
    <p:extLst>
      <p:ext uri="{BB962C8B-B14F-4D97-AF65-F5344CB8AC3E}">
        <p14:creationId xmlns:p14="http://schemas.microsoft.com/office/powerpoint/2010/main" val="2149164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997" y="24"/>
            <a:ext cx="3106615" cy="300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938" y="24"/>
            <a:ext cx="3106615" cy="300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997" y="2705862"/>
            <a:ext cx="3106615" cy="30074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53"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938" y="2709392"/>
            <a:ext cx="3106615" cy="30074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054" name="Group 16"/>
          <p:cNvGrpSpPr>
            <a:grpSpLocks/>
          </p:cNvGrpSpPr>
          <p:nvPr/>
        </p:nvGrpSpPr>
        <p:grpSpPr bwMode="auto">
          <a:xfrm>
            <a:off x="2989490" y="5587943"/>
            <a:ext cx="1269389" cy="642055"/>
            <a:chOff x="2720" y="1563"/>
            <a:chExt cx="693" cy="364"/>
          </a:xfrm>
        </p:grpSpPr>
        <p:sp>
          <p:nvSpPr>
            <p:cNvPr id="2060" name="Rectangle 17"/>
            <p:cNvSpPr>
              <a:spLocks noChangeArrowheads="1"/>
            </p:cNvSpPr>
            <p:nvPr/>
          </p:nvSpPr>
          <p:spPr bwMode="auto">
            <a:xfrm>
              <a:off x="3196" y="1804"/>
              <a:ext cx="21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27633" fontAlgn="base">
                <a:spcBef>
                  <a:spcPct val="0"/>
                </a:spcBef>
                <a:spcAft>
                  <a:spcPct val="0"/>
                </a:spcAft>
              </a:pPr>
              <a:r>
                <a:rPr lang="en-US" sz="1400">
                  <a:solidFill>
                    <a:srgbClr val="000000"/>
                  </a:solidFill>
                </a:rPr>
                <a:t>2011</a:t>
              </a:r>
            </a:p>
          </p:txBody>
        </p:sp>
        <p:sp>
          <p:nvSpPr>
            <p:cNvPr id="2061" name="Rectangle 18"/>
            <p:cNvSpPr>
              <a:spLocks noChangeArrowheads="1"/>
            </p:cNvSpPr>
            <p:nvPr/>
          </p:nvSpPr>
          <p:spPr bwMode="auto">
            <a:xfrm>
              <a:off x="3106" y="1833"/>
              <a:ext cx="52" cy="51"/>
            </a:xfrm>
            <a:prstGeom prst="rect">
              <a:avLst/>
            </a:prstGeom>
            <a:noFill/>
            <a:ln w="9525">
              <a:solidFill>
                <a:srgbClr val="0093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1027633" fontAlgn="base">
                <a:spcBef>
                  <a:spcPct val="0"/>
                </a:spcBef>
                <a:spcAft>
                  <a:spcPct val="0"/>
                </a:spcAft>
              </a:pPr>
              <a:endParaRPr lang="en-US" smtClean="0">
                <a:solidFill>
                  <a:srgbClr val="000000"/>
                </a:solidFill>
              </a:endParaRPr>
            </a:p>
          </p:txBody>
        </p:sp>
        <p:sp>
          <p:nvSpPr>
            <p:cNvPr id="2062" name="Rectangle 19"/>
            <p:cNvSpPr>
              <a:spLocks noChangeArrowheads="1"/>
            </p:cNvSpPr>
            <p:nvPr/>
          </p:nvSpPr>
          <p:spPr bwMode="auto">
            <a:xfrm>
              <a:off x="3196" y="1679"/>
              <a:ext cx="217"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27633" fontAlgn="base">
                <a:spcBef>
                  <a:spcPct val="0"/>
                </a:spcBef>
                <a:spcAft>
                  <a:spcPct val="0"/>
                </a:spcAft>
              </a:pPr>
              <a:r>
                <a:rPr lang="en-US" sz="1400">
                  <a:solidFill>
                    <a:srgbClr val="000000"/>
                  </a:solidFill>
                </a:rPr>
                <a:t>2010</a:t>
              </a:r>
            </a:p>
          </p:txBody>
        </p:sp>
        <p:sp>
          <p:nvSpPr>
            <p:cNvPr id="2063" name="Rectangle 20"/>
            <p:cNvSpPr>
              <a:spLocks noChangeArrowheads="1"/>
            </p:cNvSpPr>
            <p:nvPr/>
          </p:nvSpPr>
          <p:spPr bwMode="auto">
            <a:xfrm>
              <a:off x="3106" y="1712"/>
              <a:ext cx="52" cy="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1027633" fontAlgn="base">
                <a:spcBef>
                  <a:spcPct val="0"/>
                </a:spcBef>
                <a:spcAft>
                  <a:spcPct val="0"/>
                </a:spcAft>
              </a:pPr>
              <a:endParaRPr lang="en-US" smtClean="0">
                <a:solidFill>
                  <a:srgbClr val="000000"/>
                </a:solidFill>
              </a:endParaRPr>
            </a:p>
          </p:txBody>
        </p:sp>
        <p:sp>
          <p:nvSpPr>
            <p:cNvPr id="2064" name="Rectangle 21"/>
            <p:cNvSpPr>
              <a:spLocks noChangeArrowheads="1"/>
            </p:cNvSpPr>
            <p:nvPr/>
          </p:nvSpPr>
          <p:spPr bwMode="auto">
            <a:xfrm>
              <a:off x="2810" y="1805"/>
              <a:ext cx="217"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27633" fontAlgn="base">
                <a:spcBef>
                  <a:spcPct val="0"/>
                </a:spcBef>
                <a:spcAft>
                  <a:spcPct val="0"/>
                </a:spcAft>
              </a:pPr>
              <a:r>
                <a:rPr lang="en-US" sz="1400">
                  <a:solidFill>
                    <a:srgbClr val="000000"/>
                  </a:solidFill>
                </a:rPr>
                <a:t>2006</a:t>
              </a:r>
            </a:p>
          </p:txBody>
        </p:sp>
        <p:sp>
          <p:nvSpPr>
            <p:cNvPr id="2065" name="Rectangle 22"/>
            <p:cNvSpPr>
              <a:spLocks noChangeArrowheads="1"/>
            </p:cNvSpPr>
            <p:nvPr/>
          </p:nvSpPr>
          <p:spPr bwMode="auto">
            <a:xfrm>
              <a:off x="2720" y="1833"/>
              <a:ext cx="52" cy="51"/>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1027633" fontAlgn="base">
                <a:spcBef>
                  <a:spcPct val="0"/>
                </a:spcBef>
                <a:spcAft>
                  <a:spcPct val="0"/>
                </a:spcAft>
              </a:pPr>
              <a:endParaRPr lang="en-US" smtClean="0">
                <a:solidFill>
                  <a:srgbClr val="000000"/>
                </a:solidFill>
              </a:endParaRPr>
            </a:p>
          </p:txBody>
        </p:sp>
        <p:sp>
          <p:nvSpPr>
            <p:cNvPr id="2066" name="Rectangle 23"/>
            <p:cNvSpPr>
              <a:spLocks noChangeArrowheads="1"/>
            </p:cNvSpPr>
            <p:nvPr/>
          </p:nvSpPr>
          <p:spPr bwMode="auto">
            <a:xfrm>
              <a:off x="2810" y="1680"/>
              <a:ext cx="217"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27633" fontAlgn="base">
                <a:spcBef>
                  <a:spcPct val="0"/>
                </a:spcBef>
                <a:spcAft>
                  <a:spcPct val="0"/>
                </a:spcAft>
              </a:pPr>
              <a:r>
                <a:rPr lang="en-US" sz="1400">
                  <a:solidFill>
                    <a:srgbClr val="000000"/>
                  </a:solidFill>
                </a:rPr>
                <a:t>2005</a:t>
              </a:r>
            </a:p>
          </p:txBody>
        </p:sp>
        <p:sp>
          <p:nvSpPr>
            <p:cNvPr id="2067" name="Rectangle 24"/>
            <p:cNvSpPr>
              <a:spLocks noChangeArrowheads="1"/>
            </p:cNvSpPr>
            <p:nvPr/>
          </p:nvSpPr>
          <p:spPr bwMode="auto">
            <a:xfrm>
              <a:off x="2720" y="1712"/>
              <a:ext cx="52" cy="5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1027633" fontAlgn="base">
                <a:spcBef>
                  <a:spcPct val="0"/>
                </a:spcBef>
                <a:spcAft>
                  <a:spcPct val="0"/>
                </a:spcAft>
              </a:pPr>
              <a:endParaRPr lang="en-US" smtClean="0">
                <a:solidFill>
                  <a:srgbClr val="000000"/>
                </a:solidFill>
              </a:endParaRPr>
            </a:p>
          </p:txBody>
        </p:sp>
        <p:sp>
          <p:nvSpPr>
            <p:cNvPr id="2068" name="Rectangle 25"/>
            <p:cNvSpPr>
              <a:spLocks noChangeArrowheads="1"/>
            </p:cNvSpPr>
            <p:nvPr/>
          </p:nvSpPr>
          <p:spPr bwMode="auto">
            <a:xfrm>
              <a:off x="2960" y="1563"/>
              <a:ext cx="19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27633" fontAlgn="base">
                <a:spcBef>
                  <a:spcPct val="0"/>
                </a:spcBef>
                <a:spcAft>
                  <a:spcPct val="0"/>
                </a:spcAft>
              </a:pPr>
              <a:r>
                <a:rPr lang="en-US" sz="1400">
                  <a:solidFill>
                    <a:srgbClr val="000000"/>
                  </a:solidFill>
                </a:rPr>
                <a:t>Year</a:t>
              </a:r>
            </a:p>
          </p:txBody>
        </p:sp>
      </p:grpSp>
      <p:sp>
        <p:nvSpPr>
          <p:cNvPr id="2055" name="Text Box 5"/>
          <p:cNvSpPr txBox="1">
            <a:spLocks noChangeArrowheads="1"/>
          </p:cNvSpPr>
          <p:nvPr/>
        </p:nvSpPr>
        <p:spPr bwMode="auto">
          <a:xfrm>
            <a:off x="2461872" y="84671"/>
            <a:ext cx="1055078" cy="3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764" tIns="51383" rIns="102764" bIns="5138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1027633" eaLnBrk="1" fontAlgn="base" hangingPunct="1">
              <a:spcBef>
                <a:spcPct val="50000"/>
              </a:spcBef>
              <a:spcAft>
                <a:spcPct val="0"/>
              </a:spcAft>
            </a:pPr>
            <a:r>
              <a:rPr lang="en-US" sz="1400">
                <a:solidFill>
                  <a:srgbClr val="000000"/>
                </a:solidFill>
              </a:rPr>
              <a:t>&gt;6 ppt</a:t>
            </a:r>
          </a:p>
        </p:txBody>
      </p:sp>
      <p:sp>
        <p:nvSpPr>
          <p:cNvPr id="2056" name="Text Box 9"/>
          <p:cNvSpPr txBox="1">
            <a:spLocks noChangeArrowheads="1"/>
          </p:cNvSpPr>
          <p:nvPr/>
        </p:nvSpPr>
        <p:spPr bwMode="auto">
          <a:xfrm>
            <a:off x="5802942" y="84671"/>
            <a:ext cx="1055078" cy="3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764" tIns="51383" rIns="102764" bIns="5138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1027633" eaLnBrk="1" fontAlgn="base" hangingPunct="1">
              <a:spcBef>
                <a:spcPct val="50000"/>
              </a:spcBef>
              <a:spcAft>
                <a:spcPct val="0"/>
              </a:spcAft>
            </a:pPr>
            <a:r>
              <a:rPr lang="en-US" sz="1400">
                <a:solidFill>
                  <a:srgbClr val="000000"/>
                </a:solidFill>
              </a:rPr>
              <a:t>1-6 ppt</a:t>
            </a:r>
          </a:p>
        </p:txBody>
      </p:sp>
      <p:sp>
        <p:nvSpPr>
          <p:cNvPr id="2057" name="Text Box 13"/>
          <p:cNvSpPr txBox="1">
            <a:spLocks noChangeArrowheads="1"/>
          </p:cNvSpPr>
          <p:nvPr/>
        </p:nvSpPr>
        <p:spPr bwMode="auto">
          <a:xfrm>
            <a:off x="2461872" y="2742851"/>
            <a:ext cx="1055078" cy="3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764" tIns="51383" rIns="102764" bIns="5138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1027633" eaLnBrk="1" fontAlgn="base" hangingPunct="1">
              <a:spcBef>
                <a:spcPct val="50000"/>
              </a:spcBef>
              <a:spcAft>
                <a:spcPct val="0"/>
              </a:spcAft>
            </a:pPr>
            <a:r>
              <a:rPr lang="en-US" sz="1400">
                <a:solidFill>
                  <a:srgbClr val="000000"/>
                </a:solidFill>
              </a:rPr>
              <a:t>&lt;1 ppt</a:t>
            </a:r>
          </a:p>
        </p:txBody>
      </p:sp>
      <p:sp>
        <p:nvSpPr>
          <p:cNvPr id="2058" name="Text Box 14"/>
          <p:cNvSpPr txBox="1">
            <a:spLocks noChangeArrowheads="1"/>
          </p:cNvSpPr>
          <p:nvPr/>
        </p:nvSpPr>
        <p:spPr bwMode="auto">
          <a:xfrm>
            <a:off x="5275432" y="2742851"/>
            <a:ext cx="1406769" cy="3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764" tIns="51383" rIns="102764" bIns="5138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1027633" eaLnBrk="1" fontAlgn="base" hangingPunct="1">
              <a:spcBef>
                <a:spcPct val="50000"/>
              </a:spcBef>
              <a:spcAft>
                <a:spcPct val="0"/>
              </a:spcAft>
            </a:pPr>
            <a:r>
              <a:rPr lang="en-US" sz="1400">
                <a:solidFill>
                  <a:srgbClr val="000000"/>
                </a:solidFill>
              </a:rPr>
              <a:t>CS-SRDWSC</a:t>
            </a:r>
          </a:p>
        </p:txBody>
      </p:sp>
    </p:spTree>
    <p:extLst>
      <p:ext uri="{BB962C8B-B14F-4D97-AF65-F5344CB8AC3E}">
        <p14:creationId xmlns:p14="http://schemas.microsoft.com/office/powerpoint/2010/main" val="3054985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EDFD81-C734-4B27-A0BF-5E2F1B113D83}" type="slidenum">
              <a:rPr lang="en-US" smtClean="0">
                <a:solidFill>
                  <a:prstClr val="black">
                    <a:tint val="75000"/>
                  </a:prstClr>
                </a:solidFill>
              </a:rPr>
              <a:pPr/>
              <a:t>15</a:t>
            </a:fld>
            <a:endParaRPr lang="en-US">
              <a:solidFill>
                <a:prstClr val="black">
                  <a:tint val="75000"/>
                </a:prstClr>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457200"/>
            <a:ext cx="4267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3657600"/>
            <a:ext cx="4267200" cy="3200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1" y="45203"/>
            <a:ext cx="186250" cy="36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137" tIns="45565" rIns="91137" bIns="45565" numCol="1" anchor="ctr" anchorCtr="0" compatLnSpc="1">
            <a:prstTxWarp prst="textNoShape">
              <a:avLst/>
            </a:prstTxWarp>
            <a:spAutoFit/>
          </a:bodyPr>
          <a:lstStyle/>
          <a:p>
            <a:endParaRPr lang="en-US">
              <a:solidFill>
                <a:prstClr val="black"/>
              </a:solidFill>
            </a:endParaRPr>
          </a:p>
        </p:txBody>
      </p:sp>
      <p:sp>
        <p:nvSpPr>
          <p:cNvPr id="4" name="Rectangle 4"/>
          <p:cNvSpPr>
            <a:spLocks noChangeArrowheads="1"/>
          </p:cNvSpPr>
          <p:nvPr/>
        </p:nvSpPr>
        <p:spPr bwMode="auto">
          <a:xfrm>
            <a:off x="30" y="3702812"/>
            <a:ext cx="651968" cy="36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137" tIns="45565" rIns="91137" bIns="45565" numCol="1" anchor="ctr" anchorCtr="0" compatLnSpc="1">
            <a:prstTxWarp prst="textNoShape">
              <a:avLst/>
            </a:prstTxWarp>
            <a:spAutoFit/>
          </a:bodyPr>
          <a:lstStyle/>
          <a:p>
            <a:pPr indent="455683" fontAlgn="base">
              <a:spcBef>
                <a:spcPct val="0"/>
              </a:spcBef>
              <a:spcAft>
                <a:spcPct val="0"/>
              </a:spcAft>
            </a:pPr>
            <a:endParaRPr lang="en-US">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080603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134100" y="8475191"/>
            <a:ext cx="1600200" cy="486833"/>
          </a:xfrm>
        </p:spPr>
        <p:txBody>
          <a:bodyPr/>
          <a:lstStyle/>
          <a:p>
            <a:fld id="{F7EDFD81-C734-4B27-A0BF-5E2F1B113D83}" type="slidenum">
              <a:rPr lang="en-US" smtClean="0">
                <a:solidFill>
                  <a:prstClr val="black">
                    <a:tint val="75000"/>
                  </a:prstClr>
                </a:solidFill>
              </a:rPr>
              <a:pPr/>
              <a:t>16</a:t>
            </a:fld>
            <a:endParaRPr lang="en-US">
              <a:solidFill>
                <a:prstClr val="black">
                  <a:tint val="75000"/>
                </a:prstClr>
              </a:solidFill>
            </a:endParaRPr>
          </a:p>
        </p:txBody>
      </p:sp>
      <p:pic>
        <p:nvPicPr>
          <p:cNvPr id="307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30" y="457200"/>
            <a:ext cx="4276725" cy="3200400"/>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30" y="3657600"/>
            <a:ext cx="4276725"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22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978" y="2170113"/>
            <a:ext cx="5992813" cy="4803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1925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06375" y="2293992"/>
            <a:ext cx="6450013" cy="455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2491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1" y="609648"/>
            <a:ext cx="2741612" cy="270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2477" y="609648"/>
            <a:ext cx="2741612" cy="270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1" y="2971879"/>
            <a:ext cx="2741612" cy="27098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2477" y="3005186"/>
            <a:ext cx="2741612" cy="27098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1"/>
          <p:cNvSpPr txBox="1">
            <a:spLocks noChangeArrowheads="1"/>
          </p:cNvSpPr>
          <p:nvPr/>
        </p:nvSpPr>
        <p:spPr bwMode="auto">
          <a:xfrm>
            <a:off x="852487" y="685893"/>
            <a:ext cx="9144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82" tIns="45591" rIns="91182" bIns="45591">
            <a:spAutoFit/>
          </a:bodyPr>
          <a:lstStyle/>
          <a:p>
            <a:pPr defTabSz="911850">
              <a:spcBef>
                <a:spcPct val="50000"/>
              </a:spcBef>
            </a:pPr>
            <a:r>
              <a:rPr lang="en-US" sz="1200">
                <a:solidFill>
                  <a:prstClr val="black"/>
                </a:solidFill>
              </a:rPr>
              <a:t>&gt;6 ppt</a:t>
            </a:r>
          </a:p>
        </p:txBody>
      </p:sp>
      <p:sp>
        <p:nvSpPr>
          <p:cNvPr id="7" name="Text Box 12"/>
          <p:cNvSpPr txBox="1">
            <a:spLocks noChangeArrowheads="1"/>
          </p:cNvSpPr>
          <p:nvPr/>
        </p:nvSpPr>
        <p:spPr bwMode="auto">
          <a:xfrm>
            <a:off x="3748088" y="685893"/>
            <a:ext cx="9144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82" tIns="45591" rIns="91182" bIns="45591">
            <a:spAutoFit/>
          </a:bodyPr>
          <a:lstStyle/>
          <a:p>
            <a:pPr defTabSz="911850">
              <a:spcBef>
                <a:spcPct val="50000"/>
              </a:spcBef>
            </a:pPr>
            <a:r>
              <a:rPr lang="en-US" sz="1200">
                <a:solidFill>
                  <a:prstClr val="black"/>
                </a:solidFill>
              </a:rPr>
              <a:t>1-6 ppt</a:t>
            </a:r>
          </a:p>
        </p:txBody>
      </p:sp>
      <p:sp>
        <p:nvSpPr>
          <p:cNvPr id="8" name="Text Box 13"/>
          <p:cNvSpPr txBox="1">
            <a:spLocks noChangeArrowheads="1"/>
          </p:cNvSpPr>
          <p:nvPr/>
        </p:nvSpPr>
        <p:spPr bwMode="auto">
          <a:xfrm>
            <a:off x="852487" y="3078256"/>
            <a:ext cx="9144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82" tIns="45591" rIns="91182" bIns="45591">
            <a:spAutoFit/>
          </a:bodyPr>
          <a:lstStyle/>
          <a:p>
            <a:pPr defTabSz="911850">
              <a:spcBef>
                <a:spcPct val="50000"/>
              </a:spcBef>
            </a:pPr>
            <a:r>
              <a:rPr lang="en-US" sz="1200">
                <a:solidFill>
                  <a:prstClr val="black"/>
                </a:solidFill>
              </a:rPr>
              <a:t>&lt;1 ppt</a:t>
            </a:r>
          </a:p>
        </p:txBody>
      </p:sp>
      <p:sp>
        <p:nvSpPr>
          <p:cNvPr id="9" name="Text Box 14"/>
          <p:cNvSpPr txBox="1">
            <a:spLocks noChangeArrowheads="1"/>
          </p:cNvSpPr>
          <p:nvPr/>
        </p:nvSpPr>
        <p:spPr bwMode="auto">
          <a:xfrm>
            <a:off x="3748087" y="3078256"/>
            <a:ext cx="12192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82" tIns="45591" rIns="91182" bIns="45591">
            <a:spAutoFit/>
          </a:bodyPr>
          <a:lstStyle/>
          <a:p>
            <a:pPr defTabSz="911850">
              <a:spcBef>
                <a:spcPct val="50000"/>
              </a:spcBef>
            </a:pPr>
            <a:r>
              <a:rPr lang="en-US" sz="1200">
                <a:solidFill>
                  <a:prstClr val="black"/>
                </a:solidFill>
              </a:rPr>
              <a:t>CS-SRDWSC</a:t>
            </a:r>
          </a:p>
        </p:txBody>
      </p:sp>
      <p:grpSp>
        <p:nvGrpSpPr>
          <p:cNvPr id="10" name="Group 15"/>
          <p:cNvGrpSpPr>
            <a:grpSpLocks/>
          </p:cNvGrpSpPr>
          <p:nvPr/>
        </p:nvGrpSpPr>
        <p:grpSpPr bwMode="auto">
          <a:xfrm>
            <a:off x="2833751" y="5638938"/>
            <a:ext cx="1069977" cy="568327"/>
            <a:chOff x="2720" y="1563"/>
            <a:chExt cx="674" cy="358"/>
          </a:xfrm>
        </p:grpSpPr>
        <p:sp>
          <p:nvSpPr>
            <p:cNvPr id="11" name="Rectangle 16"/>
            <p:cNvSpPr>
              <a:spLocks noChangeArrowheads="1"/>
            </p:cNvSpPr>
            <p:nvPr/>
          </p:nvSpPr>
          <p:spPr bwMode="auto">
            <a:xfrm>
              <a:off x="3196" y="1804"/>
              <a:ext cx="19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1850"/>
              <a:r>
                <a:rPr lang="en-US" sz="1200">
                  <a:solidFill>
                    <a:srgbClr val="000000"/>
                  </a:solidFill>
                </a:rPr>
                <a:t>2011</a:t>
              </a:r>
              <a:endParaRPr lang="en-US" sz="1200">
                <a:solidFill>
                  <a:prstClr val="black"/>
                </a:solidFill>
              </a:endParaRPr>
            </a:p>
          </p:txBody>
        </p:sp>
        <p:sp>
          <p:nvSpPr>
            <p:cNvPr id="12" name="Rectangle 17"/>
            <p:cNvSpPr>
              <a:spLocks noChangeArrowheads="1"/>
            </p:cNvSpPr>
            <p:nvPr/>
          </p:nvSpPr>
          <p:spPr bwMode="auto">
            <a:xfrm>
              <a:off x="3106" y="1833"/>
              <a:ext cx="52" cy="51"/>
            </a:xfrm>
            <a:prstGeom prst="rect">
              <a:avLst/>
            </a:prstGeom>
            <a:noFill/>
            <a:ln w="9525">
              <a:solidFill>
                <a:srgbClr val="0093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1850"/>
              <a:endParaRPr lang="en-US">
                <a:solidFill>
                  <a:prstClr val="black"/>
                </a:solidFill>
              </a:endParaRPr>
            </a:p>
          </p:txBody>
        </p:sp>
        <p:sp>
          <p:nvSpPr>
            <p:cNvPr id="13" name="Rectangle 18"/>
            <p:cNvSpPr>
              <a:spLocks noChangeArrowheads="1"/>
            </p:cNvSpPr>
            <p:nvPr/>
          </p:nvSpPr>
          <p:spPr bwMode="auto">
            <a:xfrm>
              <a:off x="3196" y="1679"/>
              <a:ext cx="19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1850"/>
              <a:r>
                <a:rPr lang="en-US" sz="1200">
                  <a:solidFill>
                    <a:srgbClr val="000000"/>
                  </a:solidFill>
                </a:rPr>
                <a:t>2010</a:t>
              </a:r>
              <a:endParaRPr lang="en-US" sz="1200">
                <a:solidFill>
                  <a:prstClr val="black"/>
                </a:solidFill>
              </a:endParaRPr>
            </a:p>
          </p:txBody>
        </p:sp>
        <p:sp>
          <p:nvSpPr>
            <p:cNvPr id="14" name="Rectangle 19"/>
            <p:cNvSpPr>
              <a:spLocks noChangeArrowheads="1"/>
            </p:cNvSpPr>
            <p:nvPr/>
          </p:nvSpPr>
          <p:spPr bwMode="auto">
            <a:xfrm>
              <a:off x="3106" y="1712"/>
              <a:ext cx="52" cy="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1850"/>
              <a:endParaRPr lang="en-US">
                <a:solidFill>
                  <a:prstClr val="black"/>
                </a:solidFill>
              </a:endParaRPr>
            </a:p>
          </p:txBody>
        </p:sp>
        <p:sp>
          <p:nvSpPr>
            <p:cNvPr id="15" name="Rectangle 20"/>
            <p:cNvSpPr>
              <a:spLocks noChangeArrowheads="1"/>
            </p:cNvSpPr>
            <p:nvPr/>
          </p:nvSpPr>
          <p:spPr bwMode="auto">
            <a:xfrm>
              <a:off x="2810" y="1805"/>
              <a:ext cx="19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1850"/>
              <a:r>
                <a:rPr lang="en-US" sz="1200">
                  <a:solidFill>
                    <a:srgbClr val="000000"/>
                  </a:solidFill>
                </a:rPr>
                <a:t>2006</a:t>
              </a:r>
              <a:endParaRPr lang="en-US" sz="1200">
                <a:solidFill>
                  <a:prstClr val="black"/>
                </a:solidFill>
              </a:endParaRPr>
            </a:p>
          </p:txBody>
        </p:sp>
        <p:sp>
          <p:nvSpPr>
            <p:cNvPr id="16" name="Rectangle 21"/>
            <p:cNvSpPr>
              <a:spLocks noChangeArrowheads="1"/>
            </p:cNvSpPr>
            <p:nvPr/>
          </p:nvSpPr>
          <p:spPr bwMode="auto">
            <a:xfrm>
              <a:off x="2720" y="1833"/>
              <a:ext cx="52" cy="51"/>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1850"/>
              <a:endParaRPr lang="en-US">
                <a:solidFill>
                  <a:prstClr val="black"/>
                </a:solidFill>
              </a:endParaRPr>
            </a:p>
          </p:txBody>
        </p:sp>
        <p:sp>
          <p:nvSpPr>
            <p:cNvPr id="17" name="Rectangle 22"/>
            <p:cNvSpPr>
              <a:spLocks noChangeArrowheads="1"/>
            </p:cNvSpPr>
            <p:nvPr/>
          </p:nvSpPr>
          <p:spPr bwMode="auto">
            <a:xfrm>
              <a:off x="2810" y="1680"/>
              <a:ext cx="19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1850"/>
              <a:r>
                <a:rPr lang="en-US" sz="1200">
                  <a:solidFill>
                    <a:srgbClr val="000000"/>
                  </a:solidFill>
                </a:rPr>
                <a:t>2005</a:t>
              </a:r>
              <a:endParaRPr lang="en-US" sz="1200">
                <a:solidFill>
                  <a:prstClr val="black"/>
                </a:solidFill>
              </a:endParaRPr>
            </a:p>
          </p:txBody>
        </p:sp>
        <p:sp>
          <p:nvSpPr>
            <p:cNvPr id="18" name="Rectangle 23"/>
            <p:cNvSpPr>
              <a:spLocks noChangeArrowheads="1"/>
            </p:cNvSpPr>
            <p:nvPr/>
          </p:nvSpPr>
          <p:spPr bwMode="auto">
            <a:xfrm>
              <a:off x="2720" y="1712"/>
              <a:ext cx="52" cy="5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1850"/>
              <a:endParaRPr lang="en-US">
                <a:solidFill>
                  <a:prstClr val="black"/>
                </a:solidFill>
              </a:endParaRPr>
            </a:p>
          </p:txBody>
        </p:sp>
        <p:sp>
          <p:nvSpPr>
            <p:cNvPr id="19" name="Rectangle 24"/>
            <p:cNvSpPr>
              <a:spLocks noChangeArrowheads="1"/>
            </p:cNvSpPr>
            <p:nvPr/>
          </p:nvSpPr>
          <p:spPr bwMode="auto">
            <a:xfrm>
              <a:off x="2960" y="1563"/>
              <a:ext cx="16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1850"/>
              <a:r>
                <a:rPr lang="en-US" sz="1200">
                  <a:solidFill>
                    <a:srgbClr val="000000"/>
                  </a:solidFill>
                </a:rPr>
                <a:t>Year</a:t>
              </a:r>
              <a:endParaRPr lang="en-US" sz="1200">
                <a:solidFill>
                  <a:prstClr val="black"/>
                </a:solidFill>
              </a:endParaRPr>
            </a:p>
          </p:txBody>
        </p:sp>
      </p:grpSp>
    </p:spTree>
    <p:extLst>
      <p:ext uri="{BB962C8B-B14F-4D97-AF65-F5344CB8AC3E}">
        <p14:creationId xmlns:p14="http://schemas.microsoft.com/office/powerpoint/2010/main" val="4112685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EDFD81-C734-4B27-A0BF-5E2F1B113D83}" type="slidenum">
              <a:rPr lang="en-US" smtClean="0"/>
              <a:pPr/>
              <a:t>2</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8318"/>
            <a:ext cx="6858000" cy="8547523"/>
          </a:xfrm>
          <a:prstGeom prst="rect">
            <a:avLst/>
          </a:prstGeom>
        </p:spPr>
      </p:pic>
      <p:sp>
        <p:nvSpPr>
          <p:cNvPr id="4" name="TextBox 3"/>
          <p:cNvSpPr txBox="1"/>
          <p:nvPr/>
        </p:nvSpPr>
        <p:spPr>
          <a:xfrm>
            <a:off x="228651" y="113623"/>
            <a:ext cx="679340" cy="369013"/>
          </a:xfrm>
          <a:prstGeom prst="rect">
            <a:avLst/>
          </a:prstGeom>
          <a:noFill/>
        </p:spPr>
        <p:txBody>
          <a:bodyPr wrap="none" lIns="90990" tIns="45499" rIns="90990" bIns="45499" rtlCol="0">
            <a:spAutoFit/>
          </a:bodyPr>
          <a:lstStyle/>
          <a:p>
            <a:r>
              <a:rPr lang="en-US" dirty="0" smtClean="0"/>
              <a:t>Fig. 3</a:t>
            </a:r>
            <a:endParaRPr lang="en-US" dirty="0"/>
          </a:p>
        </p:txBody>
      </p:sp>
    </p:spTree>
    <p:extLst>
      <p:ext uri="{BB962C8B-B14F-4D97-AF65-F5344CB8AC3E}">
        <p14:creationId xmlns:p14="http://schemas.microsoft.com/office/powerpoint/2010/main" val="3393987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2692545687"/>
              </p:ext>
            </p:extLst>
          </p:nvPr>
        </p:nvGraphicFramePr>
        <p:xfrm>
          <a:off x="304800" y="1752609"/>
          <a:ext cx="6343650" cy="47434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3300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03250" y="1978026"/>
            <a:ext cx="8072438" cy="518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46033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13" y="609603"/>
            <a:ext cx="5570703" cy="7773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895600" y="685800"/>
            <a:ext cx="25908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182" tIns="45591" rIns="91182" bIns="45591" rtlCol="0" anchor="ctr"/>
          <a:lstStyle/>
          <a:p>
            <a:pPr algn="ctr"/>
            <a:endParaRPr lang="en-US"/>
          </a:p>
        </p:txBody>
      </p:sp>
      <p:sp>
        <p:nvSpPr>
          <p:cNvPr id="4" name="Rectangle 3"/>
          <p:cNvSpPr/>
          <p:nvPr/>
        </p:nvSpPr>
        <p:spPr>
          <a:xfrm>
            <a:off x="2688336" y="4724400"/>
            <a:ext cx="25908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182" tIns="45591" rIns="91182" bIns="45591" rtlCol="0" anchor="ctr"/>
          <a:lstStyle/>
          <a:p>
            <a:pPr algn="ctr"/>
            <a:endParaRPr lang="en-US"/>
          </a:p>
        </p:txBody>
      </p:sp>
    </p:spTree>
    <p:extLst>
      <p:ext uri="{BB962C8B-B14F-4D97-AF65-F5344CB8AC3E}">
        <p14:creationId xmlns:p14="http://schemas.microsoft.com/office/powerpoint/2010/main" val="3277721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90550" y="2001852"/>
            <a:ext cx="8047038" cy="513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8720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p14="http://schemas.microsoft.com/office/powerpoint/2010/main" val="807827774"/>
              </p:ext>
            </p:extLst>
          </p:nvPr>
        </p:nvGraphicFramePr>
        <p:xfrm>
          <a:off x="1600200" y="228600"/>
          <a:ext cx="3657600" cy="2133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ext uri="{D42A27DB-BD31-4B8C-83A1-F6EECF244321}">
                <p14:modId xmlns:p14="http://schemas.microsoft.com/office/powerpoint/2010/main" val="1417475371"/>
              </p:ext>
            </p:extLst>
          </p:nvPr>
        </p:nvGraphicFramePr>
        <p:xfrm>
          <a:off x="1600200" y="2362200"/>
          <a:ext cx="3657600" cy="2133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a:graphicFrameLocks/>
          </p:cNvGraphicFramePr>
          <p:nvPr>
            <p:extLst>
              <p:ext uri="{D42A27DB-BD31-4B8C-83A1-F6EECF244321}">
                <p14:modId xmlns:p14="http://schemas.microsoft.com/office/powerpoint/2010/main" val="2533280153"/>
              </p:ext>
            </p:extLst>
          </p:nvPr>
        </p:nvGraphicFramePr>
        <p:xfrm>
          <a:off x="1600200" y="4419600"/>
          <a:ext cx="3657600" cy="1981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p:cNvGraphicFramePr>
            <a:graphicFrameLocks/>
          </p:cNvGraphicFramePr>
          <p:nvPr>
            <p:extLst>
              <p:ext uri="{D42A27DB-BD31-4B8C-83A1-F6EECF244321}">
                <p14:modId xmlns:p14="http://schemas.microsoft.com/office/powerpoint/2010/main" val="3859768608"/>
              </p:ext>
            </p:extLst>
          </p:nvPr>
        </p:nvGraphicFramePr>
        <p:xfrm>
          <a:off x="1600200" y="6324600"/>
          <a:ext cx="3657600" cy="19812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754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351698" y="1354668"/>
          <a:ext cx="5890846" cy="431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36500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355851"/>
            <a:ext cx="6705600" cy="443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1810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61"/>
          <p:cNvGrpSpPr>
            <a:grpSpLocks/>
          </p:cNvGrpSpPr>
          <p:nvPr/>
        </p:nvGrpSpPr>
        <p:grpSpPr bwMode="auto">
          <a:xfrm>
            <a:off x="165378" y="85504"/>
            <a:ext cx="6691313" cy="7939031"/>
            <a:chOff x="90" y="48"/>
            <a:chExt cx="3653" cy="4502"/>
          </a:xfrm>
        </p:grpSpPr>
        <p:pic>
          <p:nvPicPr>
            <p:cNvPr id="14340" name="Picture 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 y="48"/>
              <a:ext cx="3564"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 y="1440"/>
              <a:ext cx="3564" cy="16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4342" name="Group 3"/>
            <p:cNvGrpSpPr>
              <a:grpSpLocks/>
            </p:cNvGrpSpPr>
            <p:nvPr/>
          </p:nvGrpSpPr>
          <p:grpSpPr bwMode="auto">
            <a:xfrm>
              <a:off x="2144" y="123"/>
              <a:ext cx="735" cy="398"/>
              <a:chOff x="2720" y="123"/>
              <a:chExt cx="735" cy="398"/>
            </a:xfrm>
          </p:grpSpPr>
          <p:sp>
            <p:nvSpPr>
              <p:cNvPr id="14382" name="Rectangle 4"/>
              <p:cNvSpPr>
                <a:spLocks noChangeArrowheads="1"/>
              </p:cNvSpPr>
              <p:nvPr/>
            </p:nvSpPr>
            <p:spPr bwMode="auto">
              <a:xfrm>
                <a:off x="3196" y="364"/>
                <a:ext cx="259"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2011</a:t>
                </a:r>
                <a:endParaRPr lang="en-US">
                  <a:solidFill>
                    <a:prstClr val="black"/>
                  </a:solidFill>
                </a:endParaRPr>
              </a:p>
            </p:txBody>
          </p:sp>
          <p:sp>
            <p:nvSpPr>
              <p:cNvPr id="14383" name="Rectangle 5"/>
              <p:cNvSpPr>
                <a:spLocks noChangeArrowheads="1"/>
              </p:cNvSpPr>
              <p:nvPr/>
            </p:nvSpPr>
            <p:spPr bwMode="auto">
              <a:xfrm>
                <a:off x="3106" y="393"/>
                <a:ext cx="52" cy="51"/>
              </a:xfrm>
              <a:prstGeom prst="rect">
                <a:avLst/>
              </a:prstGeom>
              <a:noFill/>
              <a:ln w="9525">
                <a:solidFill>
                  <a:srgbClr val="0093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4384" name="Rectangle 6"/>
              <p:cNvSpPr>
                <a:spLocks noChangeArrowheads="1"/>
              </p:cNvSpPr>
              <p:nvPr/>
            </p:nvSpPr>
            <p:spPr bwMode="auto">
              <a:xfrm>
                <a:off x="3196" y="239"/>
                <a:ext cx="259"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2010</a:t>
                </a:r>
                <a:endParaRPr lang="en-US">
                  <a:solidFill>
                    <a:prstClr val="black"/>
                  </a:solidFill>
                </a:endParaRPr>
              </a:p>
            </p:txBody>
          </p:sp>
          <p:sp>
            <p:nvSpPr>
              <p:cNvPr id="14385" name="Rectangle 7"/>
              <p:cNvSpPr>
                <a:spLocks noChangeArrowheads="1"/>
              </p:cNvSpPr>
              <p:nvPr/>
            </p:nvSpPr>
            <p:spPr bwMode="auto">
              <a:xfrm>
                <a:off x="3106" y="272"/>
                <a:ext cx="52" cy="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4386" name="Rectangle 8"/>
              <p:cNvSpPr>
                <a:spLocks noChangeArrowheads="1"/>
              </p:cNvSpPr>
              <p:nvPr/>
            </p:nvSpPr>
            <p:spPr bwMode="auto">
              <a:xfrm>
                <a:off x="2810" y="365"/>
                <a:ext cx="259"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2006</a:t>
                </a:r>
                <a:endParaRPr lang="en-US">
                  <a:solidFill>
                    <a:prstClr val="black"/>
                  </a:solidFill>
                </a:endParaRPr>
              </a:p>
            </p:txBody>
          </p:sp>
          <p:sp>
            <p:nvSpPr>
              <p:cNvPr id="14387" name="Rectangle 9"/>
              <p:cNvSpPr>
                <a:spLocks noChangeArrowheads="1"/>
              </p:cNvSpPr>
              <p:nvPr/>
            </p:nvSpPr>
            <p:spPr bwMode="auto">
              <a:xfrm>
                <a:off x="2720" y="393"/>
                <a:ext cx="52" cy="51"/>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4388" name="Rectangle 10"/>
              <p:cNvSpPr>
                <a:spLocks noChangeArrowheads="1"/>
              </p:cNvSpPr>
              <p:nvPr/>
            </p:nvSpPr>
            <p:spPr bwMode="auto">
              <a:xfrm>
                <a:off x="2810" y="240"/>
                <a:ext cx="259"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2005</a:t>
                </a:r>
                <a:endParaRPr lang="en-US">
                  <a:solidFill>
                    <a:prstClr val="black"/>
                  </a:solidFill>
                </a:endParaRPr>
              </a:p>
            </p:txBody>
          </p:sp>
          <p:sp>
            <p:nvSpPr>
              <p:cNvPr id="14389" name="Rectangle 11"/>
              <p:cNvSpPr>
                <a:spLocks noChangeArrowheads="1"/>
              </p:cNvSpPr>
              <p:nvPr/>
            </p:nvSpPr>
            <p:spPr bwMode="auto">
              <a:xfrm>
                <a:off x="2720" y="272"/>
                <a:ext cx="52" cy="5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4390" name="Rectangle 12"/>
              <p:cNvSpPr>
                <a:spLocks noChangeArrowheads="1"/>
              </p:cNvSpPr>
              <p:nvPr/>
            </p:nvSpPr>
            <p:spPr bwMode="auto">
              <a:xfrm>
                <a:off x="2960" y="123"/>
                <a:ext cx="22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Year</a:t>
                </a:r>
                <a:endParaRPr lang="en-US">
                  <a:solidFill>
                    <a:prstClr val="black"/>
                  </a:solidFill>
                </a:endParaRPr>
              </a:p>
            </p:txBody>
          </p:sp>
        </p:grpSp>
        <p:grpSp>
          <p:nvGrpSpPr>
            <p:cNvPr id="14343" name="Group 15"/>
            <p:cNvGrpSpPr>
              <a:grpSpLocks/>
            </p:cNvGrpSpPr>
            <p:nvPr/>
          </p:nvGrpSpPr>
          <p:grpSpPr bwMode="auto">
            <a:xfrm>
              <a:off x="2144" y="1563"/>
              <a:ext cx="735" cy="398"/>
              <a:chOff x="2720" y="1563"/>
              <a:chExt cx="735" cy="398"/>
            </a:xfrm>
          </p:grpSpPr>
          <p:sp>
            <p:nvSpPr>
              <p:cNvPr id="14373" name="Rectangle 16"/>
              <p:cNvSpPr>
                <a:spLocks noChangeArrowheads="1"/>
              </p:cNvSpPr>
              <p:nvPr/>
            </p:nvSpPr>
            <p:spPr bwMode="auto">
              <a:xfrm>
                <a:off x="3196" y="1804"/>
                <a:ext cx="259"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2011</a:t>
                </a:r>
                <a:endParaRPr lang="en-US">
                  <a:solidFill>
                    <a:prstClr val="black"/>
                  </a:solidFill>
                </a:endParaRPr>
              </a:p>
            </p:txBody>
          </p:sp>
          <p:sp>
            <p:nvSpPr>
              <p:cNvPr id="14374" name="Rectangle 17"/>
              <p:cNvSpPr>
                <a:spLocks noChangeArrowheads="1"/>
              </p:cNvSpPr>
              <p:nvPr/>
            </p:nvSpPr>
            <p:spPr bwMode="auto">
              <a:xfrm>
                <a:off x="3106" y="1833"/>
                <a:ext cx="52" cy="51"/>
              </a:xfrm>
              <a:prstGeom prst="rect">
                <a:avLst/>
              </a:prstGeom>
              <a:noFill/>
              <a:ln w="9525">
                <a:solidFill>
                  <a:srgbClr val="0093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4375" name="Rectangle 18"/>
              <p:cNvSpPr>
                <a:spLocks noChangeArrowheads="1"/>
              </p:cNvSpPr>
              <p:nvPr/>
            </p:nvSpPr>
            <p:spPr bwMode="auto">
              <a:xfrm>
                <a:off x="3196" y="1679"/>
                <a:ext cx="259"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2010</a:t>
                </a:r>
                <a:endParaRPr lang="en-US">
                  <a:solidFill>
                    <a:prstClr val="black"/>
                  </a:solidFill>
                </a:endParaRPr>
              </a:p>
            </p:txBody>
          </p:sp>
          <p:sp>
            <p:nvSpPr>
              <p:cNvPr id="14376" name="Rectangle 19"/>
              <p:cNvSpPr>
                <a:spLocks noChangeArrowheads="1"/>
              </p:cNvSpPr>
              <p:nvPr/>
            </p:nvSpPr>
            <p:spPr bwMode="auto">
              <a:xfrm>
                <a:off x="3106" y="1712"/>
                <a:ext cx="52" cy="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4377" name="Rectangle 20"/>
              <p:cNvSpPr>
                <a:spLocks noChangeArrowheads="1"/>
              </p:cNvSpPr>
              <p:nvPr/>
            </p:nvSpPr>
            <p:spPr bwMode="auto">
              <a:xfrm>
                <a:off x="2810" y="1805"/>
                <a:ext cx="259"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2006</a:t>
                </a:r>
                <a:endParaRPr lang="en-US">
                  <a:solidFill>
                    <a:prstClr val="black"/>
                  </a:solidFill>
                </a:endParaRPr>
              </a:p>
            </p:txBody>
          </p:sp>
          <p:sp>
            <p:nvSpPr>
              <p:cNvPr id="14378" name="Rectangle 21"/>
              <p:cNvSpPr>
                <a:spLocks noChangeArrowheads="1"/>
              </p:cNvSpPr>
              <p:nvPr/>
            </p:nvSpPr>
            <p:spPr bwMode="auto">
              <a:xfrm>
                <a:off x="2720" y="1833"/>
                <a:ext cx="52" cy="51"/>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4379" name="Rectangle 22"/>
              <p:cNvSpPr>
                <a:spLocks noChangeArrowheads="1"/>
              </p:cNvSpPr>
              <p:nvPr/>
            </p:nvSpPr>
            <p:spPr bwMode="auto">
              <a:xfrm>
                <a:off x="2810" y="1680"/>
                <a:ext cx="259"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2005</a:t>
                </a:r>
                <a:endParaRPr lang="en-US">
                  <a:solidFill>
                    <a:prstClr val="black"/>
                  </a:solidFill>
                </a:endParaRPr>
              </a:p>
            </p:txBody>
          </p:sp>
          <p:sp>
            <p:nvSpPr>
              <p:cNvPr id="14380" name="Rectangle 23"/>
              <p:cNvSpPr>
                <a:spLocks noChangeArrowheads="1"/>
              </p:cNvSpPr>
              <p:nvPr/>
            </p:nvSpPr>
            <p:spPr bwMode="auto">
              <a:xfrm>
                <a:off x="2720" y="1712"/>
                <a:ext cx="52" cy="5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4381" name="Rectangle 24"/>
              <p:cNvSpPr>
                <a:spLocks noChangeArrowheads="1"/>
              </p:cNvSpPr>
              <p:nvPr/>
            </p:nvSpPr>
            <p:spPr bwMode="auto">
              <a:xfrm>
                <a:off x="2960" y="1563"/>
                <a:ext cx="22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Year</a:t>
                </a:r>
                <a:endParaRPr lang="en-US">
                  <a:solidFill>
                    <a:prstClr val="black"/>
                  </a:solidFill>
                </a:endParaRPr>
              </a:p>
            </p:txBody>
          </p:sp>
        </p:grpSp>
        <p:sp>
          <p:nvSpPr>
            <p:cNvPr id="14344" name="Text Box 13"/>
            <p:cNvSpPr txBox="1">
              <a:spLocks noChangeArrowheads="1"/>
            </p:cNvSpPr>
            <p:nvPr/>
          </p:nvSpPr>
          <p:spPr bwMode="auto">
            <a:xfrm>
              <a:off x="912" y="138"/>
              <a:ext cx="67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solidFill>
                    <a:prstClr val="black"/>
                  </a:solidFill>
                </a:rPr>
                <a:t>&gt;6 ppt</a:t>
              </a:r>
            </a:p>
          </p:txBody>
        </p:sp>
        <p:pic>
          <p:nvPicPr>
            <p:cNvPr id="14345" name="Picture 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 y="2832"/>
              <a:ext cx="3564" cy="16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346" name="Text Box 25"/>
            <p:cNvSpPr txBox="1">
              <a:spLocks noChangeArrowheads="1"/>
            </p:cNvSpPr>
            <p:nvPr/>
          </p:nvSpPr>
          <p:spPr bwMode="auto">
            <a:xfrm>
              <a:off x="912" y="1555"/>
              <a:ext cx="67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solidFill>
                    <a:prstClr val="black"/>
                  </a:solidFill>
                </a:rPr>
                <a:t>1-6 ppt</a:t>
              </a:r>
            </a:p>
          </p:txBody>
        </p:sp>
        <p:sp>
          <p:nvSpPr>
            <p:cNvPr id="14347" name="Text Box 27"/>
            <p:cNvSpPr txBox="1">
              <a:spLocks noChangeArrowheads="1"/>
            </p:cNvSpPr>
            <p:nvPr/>
          </p:nvSpPr>
          <p:spPr bwMode="auto">
            <a:xfrm>
              <a:off x="912" y="2976"/>
              <a:ext cx="672" cy="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solidFill>
                    <a:prstClr val="black"/>
                  </a:solidFill>
                </a:rPr>
                <a:t>&lt;1 ppt</a:t>
              </a:r>
            </a:p>
          </p:txBody>
        </p:sp>
        <p:grpSp>
          <p:nvGrpSpPr>
            <p:cNvPr id="14348" name="Group 28"/>
            <p:cNvGrpSpPr>
              <a:grpSpLocks/>
            </p:cNvGrpSpPr>
            <p:nvPr/>
          </p:nvGrpSpPr>
          <p:grpSpPr bwMode="auto">
            <a:xfrm>
              <a:off x="2144" y="2928"/>
              <a:ext cx="735" cy="398"/>
              <a:chOff x="2720" y="3003"/>
              <a:chExt cx="735" cy="398"/>
            </a:xfrm>
          </p:grpSpPr>
          <p:sp>
            <p:nvSpPr>
              <p:cNvPr id="14364" name="Rectangle 29"/>
              <p:cNvSpPr>
                <a:spLocks noChangeArrowheads="1"/>
              </p:cNvSpPr>
              <p:nvPr/>
            </p:nvSpPr>
            <p:spPr bwMode="auto">
              <a:xfrm>
                <a:off x="3196" y="3244"/>
                <a:ext cx="259" cy="1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2011</a:t>
                </a:r>
                <a:endParaRPr lang="en-US">
                  <a:solidFill>
                    <a:prstClr val="black"/>
                  </a:solidFill>
                </a:endParaRPr>
              </a:p>
            </p:txBody>
          </p:sp>
          <p:sp>
            <p:nvSpPr>
              <p:cNvPr id="14365" name="Rectangle 30"/>
              <p:cNvSpPr>
                <a:spLocks noChangeArrowheads="1"/>
              </p:cNvSpPr>
              <p:nvPr/>
            </p:nvSpPr>
            <p:spPr bwMode="auto">
              <a:xfrm>
                <a:off x="3106" y="3273"/>
                <a:ext cx="52" cy="51"/>
              </a:xfrm>
              <a:prstGeom prst="rect">
                <a:avLst/>
              </a:prstGeom>
              <a:solidFill>
                <a:schemeClr val="bg1"/>
              </a:solidFill>
              <a:ln w="9525">
                <a:solidFill>
                  <a:srgbClr val="009300"/>
                </a:solidFill>
                <a:miter lim="800000"/>
                <a:headEnd/>
                <a:tailEnd/>
              </a:ln>
            </p:spPr>
            <p:txBody>
              <a:bodyPr/>
              <a:lstStyle/>
              <a:p>
                <a:endParaRPr lang="en-US">
                  <a:solidFill>
                    <a:prstClr val="black"/>
                  </a:solidFill>
                </a:endParaRPr>
              </a:p>
            </p:txBody>
          </p:sp>
          <p:sp>
            <p:nvSpPr>
              <p:cNvPr id="14366" name="Rectangle 31"/>
              <p:cNvSpPr>
                <a:spLocks noChangeArrowheads="1"/>
              </p:cNvSpPr>
              <p:nvPr/>
            </p:nvSpPr>
            <p:spPr bwMode="auto">
              <a:xfrm>
                <a:off x="3196" y="3119"/>
                <a:ext cx="259" cy="1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2010</a:t>
                </a:r>
                <a:endParaRPr lang="en-US">
                  <a:solidFill>
                    <a:prstClr val="black"/>
                  </a:solidFill>
                </a:endParaRPr>
              </a:p>
            </p:txBody>
          </p:sp>
          <p:sp>
            <p:nvSpPr>
              <p:cNvPr id="14367" name="Rectangle 32"/>
              <p:cNvSpPr>
                <a:spLocks noChangeArrowheads="1"/>
              </p:cNvSpPr>
              <p:nvPr/>
            </p:nvSpPr>
            <p:spPr bwMode="auto">
              <a:xfrm>
                <a:off x="3106" y="3152"/>
                <a:ext cx="52" cy="51"/>
              </a:xfrm>
              <a:prstGeom prst="rect">
                <a:avLst/>
              </a:prstGeom>
              <a:solidFill>
                <a:schemeClr val="bg1"/>
              </a:solidFill>
              <a:ln w="9525">
                <a:solidFill>
                  <a:srgbClr val="000000"/>
                </a:solidFill>
                <a:miter lim="800000"/>
                <a:headEnd/>
                <a:tailEnd/>
              </a:ln>
            </p:spPr>
            <p:txBody>
              <a:bodyPr/>
              <a:lstStyle/>
              <a:p>
                <a:endParaRPr lang="en-US">
                  <a:solidFill>
                    <a:prstClr val="black"/>
                  </a:solidFill>
                </a:endParaRPr>
              </a:p>
            </p:txBody>
          </p:sp>
          <p:sp>
            <p:nvSpPr>
              <p:cNvPr id="14368" name="Rectangle 33"/>
              <p:cNvSpPr>
                <a:spLocks noChangeArrowheads="1"/>
              </p:cNvSpPr>
              <p:nvPr/>
            </p:nvSpPr>
            <p:spPr bwMode="auto">
              <a:xfrm>
                <a:off x="2810" y="3245"/>
                <a:ext cx="259" cy="1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2006</a:t>
                </a:r>
                <a:endParaRPr lang="en-US">
                  <a:solidFill>
                    <a:prstClr val="black"/>
                  </a:solidFill>
                </a:endParaRPr>
              </a:p>
            </p:txBody>
          </p:sp>
          <p:sp>
            <p:nvSpPr>
              <p:cNvPr id="14369" name="Rectangle 34"/>
              <p:cNvSpPr>
                <a:spLocks noChangeArrowheads="1"/>
              </p:cNvSpPr>
              <p:nvPr/>
            </p:nvSpPr>
            <p:spPr bwMode="auto">
              <a:xfrm>
                <a:off x="2720" y="3273"/>
                <a:ext cx="52" cy="51"/>
              </a:xfrm>
              <a:prstGeom prst="rect">
                <a:avLst/>
              </a:prstGeom>
              <a:solidFill>
                <a:schemeClr val="bg1"/>
              </a:solidFill>
              <a:ln w="9525">
                <a:solidFill>
                  <a:srgbClr val="0000FF"/>
                </a:solidFill>
                <a:miter lim="800000"/>
                <a:headEnd/>
                <a:tailEnd/>
              </a:ln>
            </p:spPr>
            <p:txBody>
              <a:bodyPr/>
              <a:lstStyle/>
              <a:p>
                <a:endParaRPr lang="en-US">
                  <a:solidFill>
                    <a:prstClr val="black"/>
                  </a:solidFill>
                </a:endParaRPr>
              </a:p>
            </p:txBody>
          </p:sp>
          <p:sp>
            <p:nvSpPr>
              <p:cNvPr id="14370" name="Rectangle 35"/>
              <p:cNvSpPr>
                <a:spLocks noChangeArrowheads="1"/>
              </p:cNvSpPr>
              <p:nvPr/>
            </p:nvSpPr>
            <p:spPr bwMode="auto">
              <a:xfrm>
                <a:off x="2810" y="3120"/>
                <a:ext cx="259" cy="1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2005</a:t>
                </a:r>
                <a:endParaRPr lang="en-US">
                  <a:solidFill>
                    <a:prstClr val="black"/>
                  </a:solidFill>
                </a:endParaRPr>
              </a:p>
            </p:txBody>
          </p:sp>
          <p:sp>
            <p:nvSpPr>
              <p:cNvPr id="14371" name="Rectangle 36"/>
              <p:cNvSpPr>
                <a:spLocks noChangeArrowheads="1"/>
              </p:cNvSpPr>
              <p:nvPr/>
            </p:nvSpPr>
            <p:spPr bwMode="auto">
              <a:xfrm>
                <a:off x="2720" y="3152"/>
                <a:ext cx="52" cy="51"/>
              </a:xfrm>
              <a:prstGeom prst="rect">
                <a:avLst/>
              </a:prstGeom>
              <a:solidFill>
                <a:schemeClr val="bg1"/>
              </a:solidFill>
              <a:ln w="9525">
                <a:solidFill>
                  <a:srgbClr val="FF0000"/>
                </a:solidFill>
                <a:miter lim="800000"/>
                <a:headEnd/>
                <a:tailEnd/>
              </a:ln>
            </p:spPr>
            <p:txBody>
              <a:bodyPr/>
              <a:lstStyle/>
              <a:p>
                <a:endParaRPr lang="en-US">
                  <a:solidFill>
                    <a:prstClr val="black"/>
                  </a:solidFill>
                </a:endParaRPr>
              </a:p>
            </p:txBody>
          </p:sp>
          <p:sp>
            <p:nvSpPr>
              <p:cNvPr id="14372" name="Rectangle 37"/>
              <p:cNvSpPr>
                <a:spLocks noChangeArrowheads="1"/>
              </p:cNvSpPr>
              <p:nvPr/>
            </p:nvSpPr>
            <p:spPr bwMode="auto">
              <a:xfrm>
                <a:off x="2960" y="3003"/>
                <a:ext cx="222" cy="1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Year</a:t>
                </a:r>
                <a:endParaRPr lang="en-US">
                  <a:solidFill>
                    <a:prstClr val="black"/>
                  </a:solidFill>
                </a:endParaRPr>
              </a:p>
            </p:txBody>
          </p:sp>
        </p:grpSp>
        <p:grpSp>
          <p:nvGrpSpPr>
            <p:cNvPr id="14349" name="Group 38"/>
            <p:cNvGrpSpPr>
              <a:grpSpLocks/>
            </p:cNvGrpSpPr>
            <p:nvPr/>
          </p:nvGrpSpPr>
          <p:grpSpPr bwMode="auto">
            <a:xfrm>
              <a:off x="576" y="4224"/>
              <a:ext cx="3167" cy="326"/>
              <a:chOff x="481" y="4368"/>
              <a:chExt cx="3167" cy="326"/>
            </a:xfrm>
          </p:grpSpPr>
          <p:sp>
            <p:nvSpPr>
              <p:cNvPr id="14350" name="Rectangle 39"/>
              <p:cNvSpPr>
                <a:spLocks noChangeArrowheads="1"/>
              </p:cNvSpPr>
              <p:nvPr/>
            </p:nvSpPr>
            <p:spPr bwMode="auto">
              <a:xfrm>
                <a:off x="481" y="4368"/>
                <a:ext cx="3167"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sp>
            <p:nvSpPr>
              <p:cNvPr id="14351" name="Rectangle 40"/>
              <p:cNvSpPr>
                <a:spLocks noChangeArrowheads="1"/>
              </p:cNvSpPr>
              <p:nvPr/>
            </p:nvSpPr>
            <p:spPr bwMode="auto">
              <a:xfrm>
                <a:off x="702" y="4368"/>
                <a:ext cx="167"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Jan</a:t>
                </a:r>
                <a:endParaRPr lang="en-US">
                  <a:solidFill>
                    <a:prstClr val="black"/>
                  </a:solidFill>
                </a:endParaRPr>
              </a:p>
            </p:txBody>
          </p:sp>
          <p:sp>
            <p:nvSpPr>
              <p:cNvPr id="14352" name="Rectangle 41"/>
              <p:cNvSpPr>
                <a:spLocks noChangeArrowheads="1"/>
              </p:cNvSpPr>
              <p:nvPr/>
            </p:nvSpPr>
            <p:spPr bwMode="auto">
              <a:xfrm>
                <a:off x="925" y="4368"/>
                <a:ext cx="185"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Feb</a:t>
                </a:r>
                <a:endParaRPr lang="en-US">
                  <a:solidFill>
                    <a:prstClr val="black"/>
                  </a:solidFill>
                </a:endParaRPr>
              </a:p>
            </p:txBody>
          </p:sp>
          <p:sp>
            <p:nvSpPr>
              <p:cNvPr id="14353" name="Rectangle 42"/>
              <p:cNvSpPr>
                <a:spLocks noChangeArrowheads="1"/>
              </p:cNvSpPr>
              <p:nvPr/>
            </p:nvSpPr>
            <p:spPr bwMode="auto">
              <a:xfrm>
                <a:off x="1157" y="4368"/>
                <a:ext cx="212"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Mar</a:t>
                </a:r>
                <a:endParaRPr lang="en-US">
                  <a:solidFill>
                    <a:prstClr val="black"/>
                  </a:solidFill>
                </a:endParaRPr>
              </a:p>
            </p:txBody>
          </p:sp>
          <p:sp>
            <p:nvSpPr>
              <p:cNvPr id="14354" name="Rectangle 43"/>
              <p:cNvSpPr>
                <a:spLocks noChangeArrowheads="1"/>
              </p:cNvSpPr>
              <p:nvPr/>
            </p:nvSpPr>
            <p:spPr bwMode="auto">
              <a:xfrm>
                <a:off x="1393" y="4368"/>
                <a:ext cx="183"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Apr</a:t>
                </a:r>
                <a:endParaRPr lang="en-US">
                  <a:solidFill>
                    <a:prstClr val="black"/>
                  </a:solidFill>
                </a:endParaRPr>
              </a:p>
            </p:txBody>
          </p:sp>
          <p:sp>
            <p:nvSpPr>
              <p:cNvPr id="14355" name="Rectangle 44"/>
              <p:cNvSpPr>
                <a:spLocks noChangeArrowheads="1"/>
              </p:cNvSpPr>
              <p:nvPr/>
            </p:nvSpPr>
            <p:spPr bwMode="auto">
              <a:xfrm>
                <a:off x="1606" y="4368"/>
                <a:ext cx="225"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May</a:t>
                </a:r>
                <a:endParaRPr lang="en-US">
                  <a:solidFill>
                    <a:prstClr val="black"/>
                  </a:solidFill>
                </a:endParaRPr>
              </a:p>
            </p:txBody>
          </p:sp>
          <p:sp>
            <p:nvSpPr>
              <p:cNvPr id="14356" name="Rectangle 45"/>
              <p:cNvSpPr>
                <a:spLocks noChangeArrowheads="1"/>
              </p:cNvSpPr>
              <p:nvPr/>
            </p:nvSpPr>
            <p:spPr bwMode="auto">
              <a:xfrm>
                <a:off x="1842" y="4368"/>
                <a:ext cx="173"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Jun</a:t>
                </a:r>
                <a:endParaRPr lang="en-US">
                  <a:solidFill>
                    <a:prstClr val="black"/>
                  </a:solidFill>
                </a:endParaRPr>
              </a:p>
            </p:txBody>
          </p:sp>
          <p:sp>
            <p:nvSpPr>
              <p:cNvPr id="14357" name="Rectangle 46"/>
              <p:cNvSpPr>
                <a:spLocks noChangeArrowheads="1"/>
              </p:cNvSpPr>
              <p:nvPr/>
            </p:nvSpPr>
            <p:spPr bwMode="auto">
              <a:xfrm>
                <a:off x="2095" y="4368"/>
                <a:ext cx="136"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Jul</a:t>
                </a:r>
                <a:endParaRPr lang="en-US">
                  <a:solidFill>
                    <a:prstClr val="black"/>
                  </a:solidFill>
                </a:endParaRPr>
              </a:p>
            </p:txBody>
          </p:sp>
          <p:sp>
            <p:nvSpPr>
              <p:cNvPr id="14358" name="Rectangle 47"/>
              <p:cNvSpPr>
                <a:spLocks noChangeArrowheads="1"/>
              </p:cNvSpPr>
              <p:nvPr/>
            </p:nvSpPr>
            <p:spPr bwMode="auto">
              <a:xfrm>
                <a:off x="2294" y="4368"/>
                <a:ext cx="199"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Aug</a:t>
                </a:r>
                <a:endParaRPr lang="en-US">
                  <a:solidFill>
                    <a:prstClr val="black"/>
                  </a:solidFill>
                </a:endParaRPr>
              </a:p>
            </p:txBody>
          </p:sp>
          <p:sp>
            <p:nvSpPr>
              <p:cNvPr id="14359" name="Rectangle 48"/>
              <p:cNvSpPr>
                <a:spLocks noChangeArrowheads="1"/>
              </p:cNvSpPr>
              <p:nvPr/>
            </p:nvSpPr>
            <p:spPr bwMode="auto">
              <a:xfrm>
                <a:off x="2528" y="4368"/>
                <a:ext cx="187"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Sep</a:t>
                </a:r>
                <a:endParaRPr lang="en-US">
                  <a:solidFill>
                    <a:prstClr val="black"/>
                  </a:solidFill>
                </a:endParaRPr>
              </a:p>
            </p:txBody>
          </p:sp>
          <p:sp>
            <p:nvSpPr>
              <p:cNvPr id="14360" name="Rectangle 49"/>
              <p:cNvSpPr>
                <a:spLocks noChangeArrowheads="1"/>
              </p:cNvSpPr>
              <p:nvPr/>
            </p:nvSpPr>
            <p:spPr bwMode="auto">
              <a:xfrm>
                <a:off x="2761" y="4368"/>
                <a:ext cx="18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Oct</a:t>
                </a:r>
                <a:endParaRPr lang="en-US">
                  <a:solidFill>
                    <a:prstClr val="black"/>
                  </a:solidFill>
                </a:endParaRPr>
              </a:p>
            </p:txBody>
          </p:sp>
          <p:sp>
            <p:nvSpPr>
              <p:cNvPr id="14361" name="Rectangle 50"/>
              <p:cNvSpPr>
                <a:spLocks noChangeArrowheads="1"/>
              </p:cNvSpPr>
              <p:nvPr/>
            </p:nvSpPr>
            <p:spPr bwMode="auto">
              <a:xfrm>
                <a:off x="2981" y="4368"/>
                <a:ext cx="207"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Nov</a:t>
                </a:r>
                <a:endParaRPr lang="en-US">
                  <a:solidFill>
                    <a:prstClr val="black"/>
                  </a:solidFill>
                </a:endParaRPr>
              </a:p>
            </p:txBody>
          </p:sp>
          <p:sp>
            <p:nvSpPr>
              <p:cNvPr id="14362" name="Rectangle 51"/>
              <p:cNvSpPr>
                <a:spLocks noChangeArrowheads="1"/>
              </p:cNvSpPr>
              <p:nvPr/>
            </p:nvSpPr>
            <p:spPr bwMode="auto">
              <a:xfrm>
                <a:off x="3210" y="4368"/>
                <a:ext cx="197"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Dec</a:t>
                </a:r>
                <a:endParaRPr lang="en-US">
                  <a:solidFill>
                    <a:prstClr val="black"/>
                  </a:solidFill>
                </a:endParaRPr>
              </a:p>
            </p:txBody>
          </p:sp>
          <p:sp>
            <p:nvSpPr>
              <p:cNvPr id="14363" name="Rectangle 52"/>
              <p:cNvSpPr>
                <a:spLocks noChangeArrowheads="1"/>
              </p:cNvSpPr>
              <p:nvPr/>
            </p:nvSpPr>
            <p:spPr bwMode="auto">
              <a:xfrm>
                <a:off x="1830" y="4537"/>
                <a:ext cx="348"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Month</a:t>
                </a:r>
                <a:endParaRPr lang="en-US">
                  <a:solidFill>
                    <a:prstClr val="black"/>
                  </a:solidFill>
                </a:endParaRPr>
              </a:p>
            </p:txBody>
          </p:sp>
        </p:grpSp>
      </p:grpSp>
    </p:spTree>
    <p:extLst>
      <p:ext uri="{BB962C8B-B14F-4D97-AF65-F5344CB8AC3E}">
        <p14:creationId xmlns:p14="http://schemas.microsoft.com/office/powerpoint/2010/main" val="17640917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41"/>
          <p:cNvGrpSpPr>
            <a:grpSpLocks/>
          </p:cNvGrpSpPr>
          <p:nvPr/>
        </p:nvGrpSpPr>
        <p:grpSpPr bwMode="auto">
          <a:xfrm>
            <a:off x="165364" y="24449"/>
            <a:ext cx="6670146" cy="8000701"/>
            <a:chOff x="90" y="14"/>
            <a:chExt cx="3642" cy="4535"/>
          </a:xfrm>
        </p:grpSpPr>
        <p:pic>
          <p:nvPicPr>
            <p:cNvPr id="1536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 y="14"/>
              <a:ext cx="3564"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 y="1419"/>
              <a:ext cx="3564" cy="16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36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 y="2818"/>
              <a:ext cx="3564" cy="16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366" name="Text Box 9"/>
            <p:cNvSpPr txBox="1">
              <a:spLocks noChangeArrowheads="1"/>
            </p:cNvSpPr>
            <p:nvPr/>
          </p:nvSpPr>
          <p:spPr bwMode="auto">
            <a:xfrm>
              <a:off x="912" y="138"/>
              <a:ext cx="67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solidFill>
                    <a:prstClr val="black"/>
                  </a:solidFill>
                </a:rPr>
                <a:t>&gt;6 ppt</a:t>
              </a:r>
            </a:p>
          </p:txBody>
        </p:sp>
        <p:sp>
          <p:nvSpPr>
            <p:cNvPr id="15367" name="Text Box 10"/>
            <p:cNvSpPr txBox="1">
              <a:spLocks noChangeArrowheads="1"/>
            </p:cNvSpPr>
            <p:nvPr/>
          </p:nvSpPr>
          <p:spPr bwMode="auto">
            <a:xfrm>
              <a:off x="912" y="1555"/>
              <a:ext cx="67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solidFill>
                    <a:prstClr val="black"/>
                  </a:solidFill>
                </a:rPr>
                <a:t>1-6 ppt</a:t>
              </a:r>
            </a:p>
          </p:txBody>
        </p:sp>
        <p:sp>
          <p:nvSpPr>
            <p:cNvPr id="15368" name="Text Box 11"/>
            <p:cNvSpPr txBox="1">
              <a:spLocks noChangeArrowheads="1"/>
            </p:cNvSpPr>
            <p:nvPr/>
          </p:nvSpPr>
          <p:spPr bwMode="auto">
            <a:xfrm>
              <a:off x="912" y="2976"/>
              <a:ext cx="672" cy="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solidFill>
                    <a:prstClr val="black"/>
                  </a:solidFill>
                </a:rPr>
                <a:t>&lt;1 ppt</a:t>
              </a:r>
            </a:p>
          </p:txBody>
        </p:sp>
        <p:grpSp>
          <p:nvGrpSpPr>
            <p:cNvPr id="15369" name="Group 12"/>
            <p:cNvGrpSpPr>
              <a:grpSpLocks/>
            </p:cNvGrpSpPr>
            <p:nvPr/>
          </p:nvGrpSpPr>
          <p:grpSpPr bwMode="auto">
            <a:xfrm>
              <a:off x="2144" y="123"/>
              <a:ext cx="735" cy="398"/>
              <a:chOff x="2720" y="123"/>
              <a:chExt cx="735" cy="398"/>
            </a:xfrm>
          </p:grpSpPr>
          <p:sp>
            <p:nvSpPr>
              <p:cNvPr id="15385" name="Rectangle 13"/>
              <p:cNvSpPr>
                <a:spLocks noChangeArrowheads="1"/>
              </p:cNvSpPr>
              <p:nvPr/>
            </p:nvSpPr>
            <p:spPr bwMode="auto">
              <a:xfrm>
                <a:off x="3196" y="364"/>
                <a:ext cx="259"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2011</a:t>
                </a:r>
                <a:endParaRPr lang="en-US">
                  <a:solidFill>
                    <a:prstClr val="black"/>
                  </a:solidFill>
                </a:endParaRPr>
              </a:p>
            </p:txBody>
          </p:sp>
          <p:sp>
            <p:nvSpPr>
              <p:cNvPr id="15386" name="Rectangle 14"/>
              <p:cNvSpPr>
                <a:spLocks noChangeArrowheads="1"/>
              </p:cNvSpPr>
              <p:nvPr/>
            </p:nvSpPr>
            <p:spPr bwMode="auto">
              <a:xfrm>
                <a:off x="3106" y="393"/>
                <a:ext cx="52" cy="51"/>
              </a:xfrm>
              <a:prstGeom prst="rect">
                <a:avLst/>
              </a:prstGeom>
              <a:noFill/>
              <a:ln w="9525">
                <a:solidFill>
                  <a:srgbClr val="0093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5387" name="Rectangle 15"/>
              <p:cNvSpPr>
                <a:spLocks noChangeArrowheads="1"/>
              </p:cNvSpPr>
              <p:nvPr/>
            </p:nvSpPr>
            <p:spPr bwMode="auto">
              <a:xfrm>
                <a:off x="3196" y="239"/>
                <a:ext cx="259"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2010</a:t>
                </a:r>
                <a:endParaRPr lang="en-US">
                  <a:solidFill>
                    <a:prstClr val="black"/>
                  </a:solidFill>
                </a:endParaRPr>
              </a:p>
            </p:txBody>
          </p:sp>
          <p:sp>
            <p:nvSpPr>
              <p:cNvPr id="15388" name="Rectangle 16"/>
              <p:cNvSpPr>
                <a:spLocks noChangeArrowheads="1"/>
              </p:cNvSpPr>
              <p:nvPr/>
            </p:nvSpPr>
            <p:spPr bwMode="auto">
              <a:xfrm>
                <a:off x="3106" y="272"/>
                <a:ext cx="52" cy="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5389" name="Rectangle 17"/>
              <p:cNvSpPr>
                <a:spLocks noChangeArrowheads="1"/>
              </p:cNvSpPr>
              <p:nvPr/>
            </p:nvSpPr>
            <p:spPr bwMode="auto">
              <a:xfrm>
                <a:off x="2810" y="365"/>
                <a:ext cx="259"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2006</a:t>
                </a:r>
                <a:endParaRPr lang="en-US">
                  <a:solidFill>
                    <a:prstClr val="black"/>
                  </a:solidFill>
                </a:endParaRPr>
              </a:p>
            </p:txBody>
          </p:sp>
          <p:sp>
            <p:nvSpPr>
              <p:cNvPr id="15390" name="Rectangle 18"/>
              <p:cNvSpPr>
                <a:spLocks noChangeArrowheads="1"/>
              </p:cNvSpPr>
              <p:nvPr/>
            </p:nvSpPr>
            <p:spPr bwMode="auto">
              <a:xfrm>
                <a:off x="2720" y="393"/>
                <a:ext cx="52" cy="51"/>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5391" name="Rectangle 19"/>
              <p:cNvSpPr>
                <a:spLocks noChangeArrowheads="1"/>
              </p:cNvSpPr>
              <p:nvPr/>
            </p:nvSpPr>
            <p:spPr bwMode="auto">
              <a:xfrm>
                <a:off x="2810" y="240"/>
                <a:ext cx="259"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2005</a:t>
                </a:r>
                <a:endParaRPr lang="en-US">
                  <a:solidFill>
                    <a:prstClr val="black"/>
                  </a:solidFill>
                </a:endParaRPr>
              </a:p>
            </p:txBody>
          </p:sp>
          <p:sp>
            <p:nvSpPr>
              <p:cNvPr id="15392" name="Rectangle 20"/>
              <p:cNvSpPr>
                <a:spLocks noChangeArrowheads="1"/>
              </p:cNvSpPr>
              <p:nvPr/>
            </p:nvSpPr>
            <p:spPr bwMode="auto">
              <a:xfrm>
                <a:off x="2720" y="272"/>
                <a:ext cx="52" cy="5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5393" name="Rectangle 21"/>
              <p:cNvSpPr>
                <a:spLocks noChangeArrowheads="1"/>
              </p:cNvSpPr>
              <p:nvPr/>
            </p:nvSpPr>
            <p:spPr bwMode="auto">
              <a:xfrm>
                <a:off x="2960" y="123"/>
                <a:ext cx="22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Year</a:t>
                </a:r>
                <a:endParaRPr lang="en-US">
                  <a:solidFill>
                    <a:prstClr val="black"/>
                  </a:solidFill>
                </a:endParaRPr>
              </a:p>
            </p:txBody>
          </p:sp>
        </p:grpSp>
        <p:grpSp>
          <p:nvGrpSpPr>
            <p:cNvPr id="15370" name="Group 26"/>
            <p:cNvGrpSpPr>
              <a:grpSpLocks/>
            </p:cNvGrpSpPr>
            <p:nvPr/>
          </p:nvGrpSpPr>
          <p:grpSpPr bwMode="auto">
            <a:xfrm>
              <a:off x="565" y="4224"/>
              <a:ext cx="3167" cy="325"/>
              <a:chOff x="481" y="4368"/>
              <a:chExt cx="3167" cy="325"/>
            </a:xfrm>
          </p:grpSpPr>
          <p:sp>
            <p:nvSpPr>
              <p:cNvPr id="15371" name="Rectangle 27"/>
              <p:cNvSpPr>
                <a:spLocks noChangeArrowheads="1"/>
              </p:cNvSpPr>
              <p:nvPr/>
            </p:nvSpPr>
            <p:spPr bwMode="auto">
              <a:xfrm>
                <a:off x="481" y="4368"/>
                <a:ext cx="3167"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sp>
            <p:nvSpPr>
              <p:cNvPr id="15372" name="Rectangle 28"/>
              <p:cNvSpPr>
                <a:spLocks noChangeArrowheads="1"/>
              </p:cNvSpPr>
              <p:nvPr/>
            </p:nvSpPr>
            <p:spPr bwMode="auto">
              <a:xfrm>
                <a:off x="702" y="4368"/>
                <a:ext cx="167"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Jan</a:t>
                </a:r>
                <a:endParaRPr lang="en-US">
                  <a:solidFill>
                    <a:prstClr val="black"/>
                  </a:solidFill>
                </a:endParaRPr>
              </a:p>
            </p:txBody>
          </p:sp>
          <p:sp>
            <p:nvSpPr>
              <p:cNvPr id="15373" name="Rectangle 29"/>
              <p:cNvSpPr>
                <a:spLocks noChangeArrowheads="1"/>
              </p:cNvSpPr>
              <p:nvPr/>
            </p:nvSpPr>
            <p:spPr bwMode="auto">
              <a:xfrm>
                <a:off x="925" y="4368"/>
                <a:ext cx="185"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Feb</a:t>
                </a:r>
                <a:endParaRPr lang="en-US">
                  <a:solidFill>
                    <a:prstClr val="black"/>
                  </a:solidFill>
                </a:endParaRPr>
              </a:p>
            </p:txBody>
          </p:sp>
          <p:sp>
            <p:nvSpPr>
              <p:cNvPr id="15374" name="Rectangle 30"/>
              <p:cNvSpPr>
                <a:spLocks noChangeArrowheads="1"/>
              </p:cNvSpPr>
              <p:nvPr/>
            </p:nvSpPr>
            <p:spPr bwMode="auto">
              <a:xfrm>
                <a:off x="1157" y="4368"/>
                <a:ext cx="212"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Mar</a:t>
                </a:r>
                <a:endParaRPr lang="en-US">
                  <a:solidFill>
                    <a:prstClr val="black"/>
                  </a:solidFill>
                </a:endParaRPr>
              </a:p>
            </p:txBody>
          </p:sp>
          <p:sp>
            <p:nvSpPr>
              <p:cNvPr id="15375" name="Rectangle 31"/>
              <p:cNvSpPr>
                <a:spLocks noChangeArrowheads="1"/>
              </p:cNvSpPr>
              <p:nvPr/>
            </p:nvSpPr>
            <p:spPr bwMode="auto">
              <a:xfrm>
                <a:off x="1393" y="4368"/>
                <a:ext cx="183"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Apr</a:t>
                </a:r>
                <a:endParaRPr lang="en-US">
                  <a:solidFill>
                    <a:prstClr val="black"/>
                  </a:solidFill>
                </a:endParaRPr>
              </a:p>
            </p:txBody>
          </p:sp>
          <p:sp>
            <p:nvSpPr>
              <p:cNvPr id="15376" name="Rectangle 32"/>
              <p:cNvSpPr>
                <a:spLocks noChangeArrowheads="1"/>
              </p:cNvSpPr>
              <p:nvPr/>
            </p:nvSpPr>
            <p:spPr bwMode="auto">
              <a:xfrm>
                <a:off x="1606" y="4368"/>
                <a:ext cx="226"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May</a:t>
                </a:r>
                <a:endParaRPr lang="en-US">
                  <a:solidFill>
                    <a:prstClr val="black"/>
                  </a:solidFill>
                </a:endParaRPr>
              </a:p>
            </p:txBody>
          </p:sp>
          <p:sp>
            <p:nvSpPr>
              <p:cNvPr id="15377" name="Rectangle 33"/>
              <p:cNvSpPr>
                <a:spLocks noChangeArrowheads="1"/>
              </p:cNvSpPr>
              <p:nvPr/>
            </p:nvSpPr>
            <p:spPr bwMode="auto">
              <a:xfrm>
                <a:off x="1842" y="4368"/>
                <a:ext cx="173"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Jun</a:t>
                </a:r>
                <a:endParaRPr lang="en-US">
                  <a:solidFill>
                    <a:prstClr val="black"/>
                  </a:solidFill>
                </a:endParaRPr>
              </a:p>
            </p:txBody>
          </p:sp>
          <p:sp>
            <p:nvSpPr>
              <p:cNvPr id="15378" name="Rectangle 34"/>
              <p:cNvSpPr>
                <a:spLocks noChangeArrowheads="1"/>
              </p:cNvSpPr>
              <p:nvPr/>
            </p:nvSpPr>
            <p:spPr bwMode="auto">
              <a:xfrm>
                <a:off x="2095" y="4368"/>
                <a:ext cx="136"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Jul</a:t>
                </a:r>
                <a:endParaRPr lang="en-US">
                  <a:solidFill>
                    <a:prstClr val="black"/>
                  </a:solidFill>
                </a:endParaRPr>
              </a:p>
            </p:txBody>
          </p:sp>
          <p:sp>
            <p:nvSpPr>
              <p:cNvPr id="15379" name="Rectangle 35"/>
              <p:cNvSpPr>
                <a:spLocks noChangeArrowheads="1"/>
              </p:cNvSpPr>
              <p:nvPr/>
            </p:nvSpPr>
            <p:spPr bwMode="auto">
              <a:xfrm>
                <a:off x="2294" y="4368"/>
                <a:ext cx="199"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Aug</a:t>
                </a:r>
                <a:endParaRPr lang="en-US">
                  <a:solidFill>
                    <a:prstClr val="black"/>
                  </a:solidFill>
                </a:endParaRPr>
              </a:p>
            </p:txBody>
          </p:sp>
          <p:sp>
            <p:nvSpPr>
              <p:cNvPr id="15380" name="Rectangle 36"/>
              <p:cNvSpPr>
                <a:spLocks noChangeArrowheads="1"/>
              </p:cNvSpPr>
              <p:nvPr/>
            </p:nvSpPr>
            <p:spPr bwMode="auto">
              <a:xfrm>
                <a:off x="2528" y="4368"/>
                <a:ext cx="187"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Sep</a:t>
                </a:r>
                <a:endParaRPr lang="en-US">
                  <a:solidFill>
                    <a:prstClr val="black"/>
                  </a:solidFill>
                </a:endParaRPr>
              </a:p>
            </p:txBody>
          </p:sp>
          <p:sp>
            <p:nvSpPr>
              <p:cNvPr id="15381" name="Rectangle 37"/>
              <p:cNvSpPr>
                <a:spLocks noChangeArrowheads="1"/>
              </p:cNvSpPr>
              <p:nvPr/>
            </p:nvSpPr>
            <p:spPr bwMode="auto">
              <a:xfrm>
                <a:off x="2761" y="4368"/>
                <a:ext cx="18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Oct</a:t>
                </a:r>
                <a:endParaRPr lang="en-US">
                  <a:solidFill>
                    <a:prstClr val="black"/>
                  </a:solidFill>
                </a:endParaRPr>
              </a:p>
            </p:txBody>
          </p:sp>
          <p:sp>
            <p:nvSpPr>
              <p:cNvPr id="15382" name="Rectangle 38"/>
              <p:cNvSpPr>
                <a:spLocks noChangeArrowheads="1"/>
              </p:cNvSpPr>
              <p:nvPr/>
            </p:nvSpPr>
            <p:spPr bwMode="auto">
              <a:xfrm>
                <a:off x="2981" y="4368"/>
                <a:ext cx="207"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Nov</a:t>
                </a:r>
                <a:endParaRPr lang="en-US">
                  <a:solidFill>
                    <a:prstClr val="black"/>
                  </a:solidFill>
                </a:endParaRPr>
              </a:p>
            </p:txBody>
          </p:sp>
          <p:sp>
            <p:nvSpPr>
              <p:cNvPr id="15383" name="Rectangle 39"/>
              <p:cNvSpPr>
                <a:spLocks noChangeArrowheads="1"/>
              </p:cNvSpPr>
              <p:nvPr/>
            </p:nvSpPr>
            <p:spPr bwMode="auto">
              <a:xfrm>
                <a:off x="3210" y="4368"/>
                <a:ext cx="197"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Dec</a:t>
                </a:r>
                <a:endParaRPr lang="en-US">
                  <a:solidFill>
                    <a:prstClr val="black"/>
                  </a:solidFill>
                </a:endParaRPr>
              </a:p>
            </p:txBody>
          </p:sp>
          <p:sp>
            <p:nvSpPr>
              <p:cNvPr id="15384" name="Rectangle 40"/>
              <p:cNvSpPr>
                <a:spLocks noChangeArrowheads="1"/>
              </p:cNvSpPr>
              <p:nvPr/>
            </p:nvSpPr>
            <p:spPr bwMode="auto">
              <a:xfrm>
                <a:off x="1830" y="4537"/>
                <a:ext cx="351"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Month</a:t>
                </a:r>
                <a:endParaRPr lang="en-US">
                  <a:solidFill>
                    <a:prstClr val="black"/>
                  </a:solidFill>
                </a:endParaRPr>
              </a:p>
            </p:txBody>
          </p:sp>
        </p:grpSp>
      </p:grpSp>
    </p:spTree>
    <p:extLst>
      <p:ext uri="{BB962C8B-B14F-4D97-AF65-F5344CB8AC3E}">
        <p14:creationId xmlns:p14="http://schemas.microsoft.com/office/powerpoint/2010/main" val="3334850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38"/>
          <p:cNvGrpSpPr>
            <a:grpSpLocks/>
          </p:cNvGrpSpPr>
          <p:nvPr/>
        </p:nvGrpSpPr>
        <p:grpSpPr bwMode="auto">
          <a:xfrm>
            <a:off x="164863" y="3434331"/>
            <a:ext cx="6671163" cy="3005666"/>
            <a:chOff x="90" y="1947"/>
            <a:chExt cx="3642" cy="1704"/>
          </a:xfrm>
        </p:grpSpPr>
        <p:pic>
          <p:nvPicPr>
            <p:cNvPr id="30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 y="1947"/>
              <a:ext cx="3564" cy="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076" name="Group 13"/>
            <p:cNvGrpSpPr>
              <a:grpSpLocks/>
            </p:cNvGrpSpPr>
            <p:nvPr/>
          </p:nvGrpSpPr>
          <p:grpSpPr bwMode="auto">
            <a:xfrm>
              <a:off x="944" y="2016"/>
              <a:ext cx="693" cy="364"/>
              <a:chOff x="2720" y="3003"/>
              <a:chExt cx="693" cy="364"/>
            </a:xfrm>
          </p:grpSpPr>
          <p:sp>
            <p:nvSpPr>
              <p:cNvPr id="3092" name="Rectangle 14"/>
              <p:cNvSpPr>
                <a:spLocks noChangeArrowheads="1"/>
              </p:cNvSpPr>
              <p:nvPr/>
            </p:nvSpPr>
            <p:spPr bwMode="auto">
              <a:xfrm>
                <a:off x="3196" y="3244"/>
                <a:ext cx="210" cy="1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29699" fontAlgn="base">
                  <a:spcBef>
                    <a:spcPct val="0"/>
                  </a:spcBef>
                  <a:spcAft>
                    <a:spcPct val="0"/>
                  </a:spcAft>
                </a:pPr>
                <a:r>
                  <a:rPr lang="en-US" sz="1400">
                    <a:solidFill>
                      <a:srgbClr val="000000"/>
                    </a:solidFill>
                  </a:rPr>
                  <a:t>2011</a:t>
                </a:r>
              </a:p>
            </p:txBody>
          </p:sp>
          <p:sp>
            <p:nvSpPr>
              <p:cNvPr id="3093" name="Rectangle 15"/>
              <p:cNvSpPr>
                <a:spLocks noChangeArrowheads="1"/>
              </p:cNvSpPr>
              <p:nvPr/>
            </p:nvSpPr>
            <p:spPr bwMode="auto">
              <a:xfrm>
                <a:off x="3106" y="3273"/>
                <a:ext cx="52" cy="51"/>
              </a:xfrm>
              <a:prstGeom prst="rect">
                <a:avLst/>
              </a:prstGeom>
              <a:solidFill>
                <a:schemeClr val="bg1"/>
              </a:solidFill>
              <a:ln w="9525">
                <a:solidFill>
                  <a:srgbClr val="009300"/>
                </a:solidFill>
                <a:miter lim="800000"/>
                <a:headEnd/>
                <a:tailEnd/>
              </a:ln>
            </p:spPr>
            <p:txBody>
              <a:bodyPr/>
              <a:lstStyle/>
              <a:p>
                <a:pPr defTabSz="1029699" fontAlgn="base">
                  <a:spcBef>
                    <a:spcPct val="0"/>
                  </a:spcBef>
                  <a:spcAft>
                    <a:spcPct val="0"/>
                  </a:spcAft>
                </a:pPr>
                <a:endParaRPr lang="en-US" sz="1400">
                  <a:solidFill>
                    <a:srgbClr val="000000"/>
                  </a:solidFill>
                </a:endParaRPr>
              </a:p>
            </p:txBody>
          </p:sp>
          <p:sp>
            <p:nvSpPr>
              <p:cNvPr id="3094" name="Rectangle 16"/>
              <p:cNvSpPr>
                <a:spLocks noChangeArrowheads="1"/>
              </p:cNvSpPr>
              <p:nvPr/>
            </p:nvSpPr>
            <p:spPr bwMode="auto">
              <a:xfrm>
                <a:off x="3196" y="3119"/>
                <a:ext cx="217" cy="12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29699" fontAlgn="base">
                  <a:spcBef>
                    <a:spcPct val="0"/>
                  </a:spcBef>
                  <a:spcAft>
                    <a:spcPct val="0"/>
                  </a:spcAft>
                </a:pPr>
                <a:r>
                  <a:rPr lang="en-US" sz="1400">
                    <a:solidFill>
                      <a:srgbClr val="000000"/>
                    </a:solidFill>
                  </a:rPr>
                  <a:t>2010</a:t>
                </a:r>
              </a:p>
            </p:txBody>
          </p:sp>
          <p:sp>
            <p:nvSpPr>
              <p:cNvPr id="3095" name="Rectangle 17"/>
              <p:cNvSpPr>
                <a:spLocks noChangeArrowheads="1"/>
              </p:cNvSpPr>
              <p:nvPr/>
            </p:nvSpPr>
            <p:spPr bwMode="auto">
              <a:xfrm>
                <a:off x="3106" y="3152"/>
                <a:ext cx="52" cy="51"/>
              </a:xfrm>
              <a:prstGeom prst="rect">
                <a:avLst/>
              </a:prstGeom>
              <a:solidFill>
                <a:schemeClr val="bg1"/>
              </a:solidFill>
              <a:ln w="9525">
                <a:solidFill>
                  <a:srgbClr val="000000"/>
                </a:solidFill>
                <a:miter lim="800000"/>
                <a:headEnd/>
                <a:tailEnd/>
              </a:ln>
            </p:spPr>
            <p:txBody>
              <a:bodyPr/>
              <a:lstStyle/>
              <a:p>
                <a:pPr defTabSz="1029699" fontAlgn="base">
                  <a:spcBef>
                    <a:spcPct val="0"/>
                  </a:spcBef>
                  <a:spcAft>
                    <a:spcPct val="0"/>
                  </a:spcAft>
                </a:pPr>
                <a:endParaRPr lang="en-US" sz="1400">
                  <a:solidFill>
                    <a:srgbClr val="000000"/>
                  </a:solidFill>
                </a:endParaRPr>
              </a:p>
            </p:txBody>
          </p:sp>
          <p:sp>
            <p:nvSpPr>
              <p:cNvPr id="3096" name="Rectangle 18"/>
              <p:cNvSpPr>
                <a:spLocks noChangeArrowheads="1"/>
              </p:cNvSpPr>
              <p:nvPr/>
            </p:nvSpPr>
            <p:spPr bwMode="auto">
              <a:xfrm>
                <a:off x="2810" y="3245"/>
                <a:ext cx="217" cy="1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29699" fontAlgn="base">
                  <a:spcBef>
                    <a:spcPct val="0"/>
                  </a:spcBef>
                  <a:spcAft>
                    <a:spcPct val="0"/>
                  </a:spcAft>
                </a:pPr>
                <a:r>
                  <a:rPr lang="en-US" sz="1400">
                    <a:solidFill>
                      <a:srgbClr val="000000"/>
                    </a:solidFill>
                  </a:rPr>
                  <a:t>2006</a:t>
                </a:r>
              </a:p>
            </p:txBody>
          </p:sp>
          <p:sp>
            <p:nvSpPr>
              <p:cNvPr id="3097" name="Rectangle 19"/>
              <p:cNvSpPr>
                <a:spLocks noChangeArrowheads="1"/>
              </p:cNvSpPr>
              <p:nvPr/>
            </p:nvSpPr>
            <p:spPr bwMode="auto">
              <a:xfrm>
                <a:off x="2720" y="3273"/>
                <a:ext cx="52" cy="51"/>
              </a:xfrm>
              <a:prstGeom prst="rect">
                <a:avLst/>
              </a:prstGeom>
              <a:solidFill>
                <a:schemeClr val="bg1"/>
              </a:solidFill>
              <a:ln w="9525">
                <a:solidFill>
                  <a:srgbClr val="0000FF"/>
                </a:solidFill>
                <a:miter lim="800000"/>
                <a:headEnd/>
                <a:tailEnd/>
              </a:ln>
            </p:spPr>
            <p:txBody>
              <a:bodyPr/>
              <a:lstStyle/>
              <a:p>
                <a:pPr defTabSz="1029699" fontAlgn="base">
                  <a:spcBef>
                    <a:spcPct val="0"/>
                  </a:spcBef>
                  <a:spcAft>
                    <a:spcPct val="0"/>
                  </a:spcAft>
                </a:pPr>
                <a:endParaRPr lang="en-US" sz="1400">
                  <a:solidFill>
                    <a:srgbClr val="000000"/>
                  </a:solidFill>
                </a:endParaRPr>
              </a:p>
            </p:txBody>
          </p:sp>
          <p:sp>
            <p:nvSpPr>
              <p:cNvPr id="3098" name="Rectangle 20"/>
              <p:cNvSpPr>
                <a:spLocks noChangeArrowheads="1"/>
              </p:cNvSpPr>
              <p:nvPr/>
            </p:nvSpPr>
            <p:spPr bwMode="auto">
              <a:xfrm>
                <a:off x="2810" y="3120"/>
                <a:ext cx="217" cy="12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29699" fontAlgn="base">
                  <a:spcBef>
                    <a:spcPct val="0"/>
                  </a:spcBef>
                  <a:spcAft>
                    <a:spcPct val="0"/>
                  </a:spcAft>
                </a:pPr>
                <a:r>
                  <a:rPr lang="en-US" sz="1400">
                    <a:solidFill>
                      <a:srgbClr val="000000"/>
                    </a:solidFill>
                  </a:rPr>
                  <a:t>2005</a:t>
                </a:r>
              </a:p>
            </p:txBody>
          </p:sp>
          <p:sp>
            <p:nvSpPr>
              <p:cNvPr id="3099" name="Rectangle 21"/>
              <p:cNvSpPr>
                <a:spLocks noChangeArrowheads="1"/>
              </p:cNvSpPr>
              <p:nvPr/>
            </p:nvSpPr>
            <p:spPr bwMode="auto">
              <a:xfrm>
                <a:off x="2720" y="3152"/>
                <a:ext cx="52" cy="51"/>
              </a:xfrm>
              <a:prstGeom prst="rect">
                <a:avLst/>
              </a:prstGeom>
              <a:solidFill>
                <a:schemeClr val="bg1"/>
              </a:solidFill>
              <a:ln w="9525">
                <a:solidFill>
                  <a:srgbClr val="FF0000"/>
                </a:solidFill>
                <a:miter lim="800000"/>
                <a:headEnd/>
                <a:tailEnd/>
              </a:ln>
            </p:spPr>
            <p:txBody>
              <a:bodyPr/>
              <a:lstStyle/>
              <a:p>
                <a:pPr defTabSz="1029699" fontAlgn="base">
                  <a:spcBef>
                    <a:spcPct val="0"/>
                  </a:spcBef>
                  <a:spcAft>
                    <a:spcPct val="0"/>
                  </a:spcAft>
                </a:pPr>
                <a:endParaRPr lang="en-US" sz="1400">
                  <a:solidFill>
                    <a:srgbClr val="000000"/>
                  </a:solidFill>
                </a:endParaRPr>
              </a:p>
            </p:txBody>
          </p:sp>
          <p:sp>
            <p:nvSpPr>
              <p:cNvPr id="3100" name="Rectangle 22"/>
              <p:cNvSpPr>
                <a:spLocks noChangeArrowheads="1"/>
              </p:cNvSpPr>
              <p:nvPr/>
            </p:nvSpPr>
            <p:spPr bwMode="auto">
              <a:xfrm>
                <a:off x="2960" y="3003"/>
                <a:ext cx="198" cy="12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29699" fontAlgn="base">
                  <a:spcBef>
                    <a:spcPct val="0"/>
                  </a:spcBef>
                  <a:spcAft>
                    <a:spcPct val="0"/>
                  </a:spcAft>
                </a:pPr>
                <a:r>
                  <a:rPr lang="en-US" sz="1400">
                    <a:solidFill>
                      <a:srgbClr val="000000"/>
                    </a:solidFill>
                  </a:rPr>
                  <a:t>Year</a:t>
                </a:r>
              </a:p>
            </p:txBody>
          </p:sp>
        </p:grpSp>
        <p:grpSp>
          <p:nvGrpSpPr>
            <p:cNvPr id="3077" name="Group 23"/>
            <p:cNvGrpSpPr>
              <a:grpSpLocks/>
            </p:cNvGrpSpPr>
            <p:nvPr/>
          </p:nvGrpSpPr>
          <p:grpSpPr bwMode="auto">
            <a:xfrm>
              <a:off x="565" y="3360"/>
              <a:ext cx="3167" cy="291"/>
              <a:chOff x="481" y="4368"/>
              <a:chExt cx="3167" cy="291"/>
            </a:xfrm>
          </p:grpSpPr>
          <p:sp>
            <p:nvSpPr>
              <p:cNvPr id="3078" name="Rectangle 24"/>
              <p:cNvSpPr>
                <a:spLocks noChangeArrowheads="1"/>
              </p:cNvSpPr>
              <p:nvPr/>
            </p:nvSpPr>
            <p:spPr bwMode="auto">
              <a:xfrm>
                <a:off x="481" y="4368"/>
                <a:ext cx="3167"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029699" fontAlgn="base">
                  <a:spcBef>
                    <a:spcPct val="0"/>
                  </a:spcBef>
                  <a:spcAft>
                    <a:spcPct val="0"/>
                  </a:spcAft>
                </a:pPr>
                <a:endParaRPr lang="en-US" sz="1400">
                  <a:solidFill>
                    <a:srgbClr val="000000"/>
                  </a:solidFill>
                </a:endParaRPr>
              </a:p>
            </p:txBody>
          </p:sp>
          <p:sp>
            <p:nvSpPr>
              <p:cNvPr id="3079" name="Rectangle 25"/>
              <p:cNvSpPr>
                <a:spLocks noChangeArrowheads="1"/>
              </p:cNvSpPr>
              <p:nvPr/>
            </p:nvSpPr>
            <p:spPr bwMode="auto">
              <a:xfrm>
                <a:off x="702" y="4368"/>
                <a:ext cx="15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29699" fontAlgn="base">
                  <a:spcBef>
                    <a:spcPct val="0"/>
                  </a:spcBef>
                  <a:spcAft>
                    <a:spcPct val="0"/>
                  </a:spcAft>
                </a:pPr>
                <a:r>
                  <a:rPr lang="en-US" sz="1400">
                    <a:solidFill>
                      <a:srgbClr val="000000"/>
                    </a:solidFill>
                  </a:rPr>
                  <a:t>Jan</a:t>
                </a:r>
              </a:p>
            </p:txBody>
          </p:sp>
          <p:sp>
            <p:nvSpPr>
              <p:cNvPr id="3080" name="Rectangle 26"/>
              <p:cNvSpPr>
                <a:spLocks noChangeArrowheads="1"/>
              </p:cNvSpPr>
              <p:nvPr/>
            </p:nvSpPr>
            <p:spPr bwMode="auto">
              <a:xfrm>
                <a:off x="925" y="4368"/>
                <a:ext cx="16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29699" fontAlgn="base">
                  <a:spcBef>
                    <a:spcPct val="0"/>
                  </a:spcBef>
                  <a:spcAft>
                    <a:spcPct val="0"/>
                  </a:spcAft>
                </a:pPr>
                <a:r>
                  <a:rPr lang="en-US" sz="1400">
                    <a:solidFill>
                      <a:srgbClr val="000000"/>
                    </a:solidFill>
                  </a:rPr>
                  <a:t>Feb</a:t>
                </a:r>
              </a:p>
            </p:txBody>
          </p:sp>
          <p:sp>
            <p:nvSpPr>
              <p:cNvPr id="3081" name="Rectangle 27"/>
              <p:cNvSpPr>
                <a:spLocks noChangeArrowheads="1"/>
              </p:cNvSpPr>
              <p:nvPr/>
            </p:nvSpPr>
            <p:spPr bwMode="auto">
              <a:xfrm>
                <a:off x="1157" y="4368"/>
                <a:ext cx="16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29699" fontAlgn="base">
                  <a:spcBef>
                    <a:spcPct val="0"/>
                  </a:spcBef>
                  <a:spcAft>
                    <a:spcPct val="0"/>
                  </a:spcAft>
                </a:pPr>
                <a:r>
                  <a:rPr lang="en-US" sz="1400">
                    <a:solidFill>
                      <a:srgbClr val="000000"/>
                    </a:solidFill>
                  </a:rPr>
                  <a:t>Mar</a:t>
                </a:r>
              </a:p>
            </p:txBody>
          </p:sp>
          <p:sp>
            <p:nvSpPr>
              <p:cNvPr id="3082" name="Rectangle 28"/>
              <p:cNvSpPr>
                <a:spLocks noChangeArrowheads="1"/>
              </p:cNvSpPr>
              <p:nvPr/>
            </p:nvSpPr>
            <p:spPr bwMode="auto">
              <a:xfrm>
                <a:off x="1393" y="4368"/>
                <a:ext cx="152"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29699" fontAlgn="base">
                  <a:spcBef>
                    <a:spcPct val="0"/>
                  </a:spcBef>
                  <a:spcAft>
                    <a:spcPct val="0"/>
                  </a:spcAft>
                </a:pPr>
                <a:r>
                  <a:rPr lang="en-US" sz="1400">
                    <a:solidFill>
                      <a:srgbClr val="000000"/>
                    </a:solidFill>
                  </a:rPr>
                  <a:t>Apr</a:t>
                </a:r>
              </a:p>
            </p:txBody>
          </p:sp>
          <p:sp>
            <p:nvSpPr>
              <p:cNvPr id="3083" name="Rectangle 29"/>
              <p:cNvSpPr>
                <a:spLocks noChangeArrowheads="1"/>
              </p:cNvSpPr>
              <p:nvPr/>
            </p:nvSpPr>
            <p:spPr bwMode="auto">
              <a:xfrm>
                <a:off x="1606" y="4368"/>
                <a:ext cx="185"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29699" fontAlgn="base">
                  <a:spcBef>
                    <a:spcPct val="0"/>
                  </a:spcBef>
                  <a:spcAft>
                    <a:spcPct val="0"/>
                  </a:spcAft>
                </a:pPr>
                <a:r>
                  <a:rPr lang="en-US" sz="1400">
                    <a:solidFill>
                      <a:srgbClr val="000000"/>
                    </a:solidFill>
                  </a:rPr>
                  <a:t>May</a:t>
                </a:r>
              </a:p>
            </p:txBody>
          </p:sp>
          <p:sp>
            <p:nvSpPr>
              <p:cNvPr id="3084" name="Rectangle 30"/>
              <p:cNvSpPr>
                <a:spLocks noChangeArrowheads="1"/>
              </p:cNvSpPr>
              <p:nvPr/>
            </p:nvSpPr>
            <p:spPr bwMode="auto">
              <a:xfrm>
                <a:off x="1842" y="4368"/>
                <a:ext cx="15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29699" fontAlgn="base">
                  <a:spcBef>
                    <a:spcPct val="0"/>
                  </a:spcBef>
                  <a:spcAft>
                    <a:spcPct val="0"/>
                  </a:spcAft>
                </a:pPr>
                <a:r>
                  <a:rPr lang="en-US" sz="1400">
                    <a:solidFill>
                      <a:srgbClr val="000000"/>
                    </a:solidFill>
                  </a:rPr>
                  <a:t>Jun</a:t>
                </a:r>
              </a:p>
            </p:txBody>
          </p:sp>
          <p:sp>
            <p:nvSpPr>
              <p:cNvPr id="3085" name="Rectangle 31"/>
              <p:cNvSpPr>
                <a:spLocks noChangeArrowheads="1"/>
              </p:cNvSpPr>
              <p:nvPr/>
            </p:nvSpPr>
            <p:spPr bwMode="auto">
              <a:xfrm>
                <a:off x="2095" y="4368"/>
                <a:ext cx="125"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29699" fontAlgn="base">
                  <a:spcBef>
                    <a:spcPct val="0"/>
                  </a:spcBef>
                  <a:spcAft>
                    <a:spcPct val="0"/>
                  </a:spcAft>
                </a:pPr>
                <a:r>
                  <a:rPr lang="en-US" sz="1400">
                    <a:solidFill>
                      <a:srgbClr val="000000"/>
                    </a:solidFill>
                  </a:rPr>
                  <a:t>Jul</a:t>
                </a:r>
              </a:p>
            </p:txBody>
          </p:sp>
          <p:sp>
            <p:nvSpPr>
              <p:cNvPr id="3086" name="Rectangle 32"/>
              <p:cNvSpPr>
                <a:spLocks noChangeArrowheads="1"/>
              </p:cNvSpPr>
              <p:nvPr/>
            </p:nvSpPr>
            <p:spPr bwMode="auto">
              <a:xfrm>
                <a:off x="2294" y="4368"/>
                <a:ext cx="174"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29699" fontAlgn="base">
                  <a:spcBef>
                    <a:spcPct val="0"/>
                  </a:spcBef>
                  <a:spcAft>
                    <a:spcPct val="0"/>
                  </a:spcAft>
                </a:pPr>
                <a:r>
                  <a:rPr lang="en-US" sz="1400">
                    <a:solidFill>
                      <a:srgbClr val="000000"/>
                    </a:solidFill>
                  </a:rPr>
                  <a:t>Aug</a:t>
                </a:r>
              </a:p>
            </p:txBody>
          </p:sp>
          <p:sp>
            <p:nvSpPr>
              <p:cNvPr id="3087" name="Rectangle 33"/>
              <p:cNvSpPr>
                <a:spLocks noChangeArrowheads="1"/>
              </p:cNvSpPr>
              <p:nvPr/>
            </p:nvSpPr>
            <p:spPr bwMode="auto">
              <a:xfrm>
                <a:off x="2528" y="4368"/>
                <a:ext cx="174"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29699" fontAlgn="base">
                  <a:spcBef>
                    <a:spcPct val="0"/>
                  </a:spcBef>
                  <a:spcAft>
                    <a:spcPct val="0"/>
                  </a:spcAft>
                </a:pPr>
                <a:r>
                  <a:rPr lang="en-US" sz="1400">
                    <a:solidFill>
                      <a:srgbClr val="000000"/>
                    </a:solidFill>
                  </a:rPr>
                  <a:t>Sep</a:t>
                </a:r>
              </a:p>
            </p:txBody>
          </p:sp>
          <p:sp>
            <p:nvSpPr>
              <p:cNvPr id="3088" name="Rectangle 34"/>
              <p:cNvSpPr>
                <a:spLocks noChangeArrowheads="1"/>
              </p:cNvSpPr>
              <p:nvPr/>
            </p:nvSpPr>
            <p:spPr bwMode="auto">
              <a:xfrm>
                <a:off x="2761" y="4368"/>
                <a:ext cx="152"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29699" fontAlgn="base">
                  <a:spcBef>
                    <a:spcPct val="0"/>
                  </a:spcBef>
                  <a:spcAft>
                    <a:spcPct val="0"/>
                  </a:spcAft>
                </a:pPr>
                <a:r>
                  <a:rPr lang="en-US" sz="1400">
                    <a:solidFill>
                      <a:srgbClr val="000000"/>
                    </a:solidFill>
                  </a:rPr>
                  <a:t>Oct</a:t>
                </a:r>
              </a:p>
            </p:txBody>
          </p:sp>
          <p:sp>
            <p:nvSpPr>
              <p:cNvPr id="3089" name="Rectangle 35"/>
              <p:cNvSpPr>
                <a:spLocks noChangeArrowheads="1"/>
              </p:cNvSpPr>
              <p:nvPr/>
            </p:nvSpPr>
            <p:spPr bwMode="auto">
              <a:xfrm>
                <a:off x="2981" y="4368"/>
                <a:ext cx="174"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29699" fontAlgn="base">
                  <a:spcBef>
                    <a:spcPct val="0"/>
                  </a:spcBef>
                  <a:spcAft>
                    <a:spcPct val="0"/>
                  </a:spcAft>
                </a:pPr>
                <a:r>
                  <a:rPr lang="en-US" sz="1400">
                    <a:solidFill>
                      <a:srgbClr val="000000"/>
                    </a:solidFill>
                  </a:rPr>
                  <a:t>Nov</a:t>
                </a:r>
              </a:p>
            </p:txBody>
          </p:sp>
          <p:sp>
            <p:nvSpPr>
              <p:cNvPr id="3090" name="Rectangle 36"/>
              <p:cNvSpPr>
                <a:spLocks noChangeArrowheads="1"/>
              </p:cNvSpPr>
              <p:nvPr/>
            </p:nvSpPr>
            <p:spPr bwMode="auto">
              <a:xfrm>
                <a:off x="3210" y="4368"/>
                <a:ext cx="174"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29699" fontAlgn="base">
                  <a:spcBef>
                    <a:spcPct val="0"/>
                  </a:spcBef>
                  <a:spcAft>
                    <a:spcPct val="0"/>
                  </a:spcAft>
                </a:pPr>
                <a:r>
                  <a:rPr lang="en-US" sz="1400">
                    <a:solidFill>
                      <a:srgbClr val="000000"/>
                    </a:solidFill>
                  </a:rPr>
                  <a:t>Dec</a:t>
                </a:r>
              </a:p>
            </p:txBody>
          </p:sp>
          <p:sp>
            <p:nvSpPr>
              <p:cNvPr id="3091" name="Rectangle 37"/>
              <p:cNvSpPr>
                <a:spLocks noChangeArrowheads="1"/>
              </p:cNvSpPr>
              <p:nvPr/>
            </p:nvSpPr>
            <p:spPr bwMode="auto">
              <a:xfrm>
                <a:off x="1830" y="4537"/>
                <a:ext cx="27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29699" fontAlgn="base">
                  <a:spcBef>
                    <a:spcPct val="0"/>
                  </a:spcBef>
                  <a:spcAft>
                    <a:spcPct val="0"/>
                  </a:spcAft>
                </a:pPr>
                <a:r>
                  <a:rPr lang="en-US" sz="1400">
                    <a:solidFill>
                      <a:srgbClr val="000000"/>
                    </a:solidFill>
                  </a:rPr>
                  <a:t>Month</a:t>
                </a:r>
              </a:p>
            </p:txBody>
          </p:sp>
        </p:grpSp>
      </p:grpSp>
    </p:spTree>
    <p:extLst>
      <p:ext uri="{BB962C8B-B14F-4D97-AF65-F5344CB8AC3E}">
        <p14:creationId xmlns:p14="http://schemas.microsoft.com/office/powerpoint/2010/main" val="1363865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EDFD81-C734-4B27-A0BF-5E2F1B113D83}" type="slidenum">
              <a:rPr lang="en-US" smtClean="0">
                <a:solidFill>
                  <a:prstClr val="black">
                    <a:tint val="75000"/>
                  </a:prstClr>
                </a:solidFill>
              </a:rPr>
              <a:pPr/>
              <a:t>3</a:t>
            </a:fld>
            <a:endParaRPr lang="en-US">
              <a:solidFill>
                <a:prstClr val="black">
                  <a:tint val="75000"/>
                </a:prstClr>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94" y="2438411"/>
            <a:ext cx="6858594" cy="2282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11"/>
            <a:ext cx="6858594" cy="2282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94" y="4648211"/>
            <a:ext cx="6858594" cy="2282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94" y="6861471"/>
            <a:ext cx="6858594" cy="2282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2882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39"/>
          <p:cNvGrpSpPr>
            <a:grpSpLocks/>
          </p:cNvGrpSpPr>
          <p:nvPr/>
        </p:nvGrpSpPr>
        <p:grpSpPr bwMode="auto">
          <a:xfrm>
            <a:off x="164863" y="3434315"/>
            <a:ext cx="6671163" cy="3005666"/>
            <a:chOff x="90" y="1947"/>
            <a:chExt cx="3642" cy="1704"/>
          </a:xfrm>
        </p:grpSpPr>
        <p:pic>
          <p:nvPicPr>
            <p:cNvPr id="51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 y="1947"/>
              <a:ext cx="3564" cy="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124" name="Group 13"/>
            <p:cNvGrpSpPr>
              <a:grpSpLocks/>
            </p:cNvGrpSpPr>
            <p:nvPr/>
          </p:nvGrpSpPr>
          <p:grpSpPr bwMode="auto">
            <a:xfrm>
              <a:off x="944" y="2016"/>
              <a:ext cx="693" cy="364"/>
              <a:chOff x="2720" y="3003"/>
              <a:chExt cx="693" cy="364"/>
            </a:xfrm>
          </p:grpSpPr>
          <p:sp>
            <p:nvSpPr>
              <p:cNvPr id="5140" name="Rectangle 14"/>
              <p:cNvSpPr>
                <a:spLocks noChangeArrowheads="1"/>
              </p:cNvSpPr>
              <p:nvPr/>
            </p:nvSpPr>
            <p:spPr bwMode="auto">
              <a:xfrm>
                <a:off x="3196" y="3244"/>
                <a:ext cx="210" cy="1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028" fontAlgn="base">
                  <a:spcBef>
                    <a:spcPct val="0"/>
                  </a:spcBef>
                  <a:spcAft>
                    <a:spcPct val="0"/>
                  </a:spcAft>
                </a:pPr>
                <a:r>
                  <a:rPr lang="en-US" sz="1400">
                    <a:solidFill>
                      <a:srgbClr val="000000"/>
                    </a:solidFill>
                  </a:rPr>
                  <a:t>2011</a:t>
                </a:r>
              </a:p>
            </p:txBody>
          </p:sp>
          <p:sp>
            <p:nvSpPr>
              <p:cNvPr id="5141" name="Rectangle 15"/>
              <p:cNvSpPr>
                <a:spLocks noChangeArrowheads="1"/>
              </p:cNvSpPr>
              <p:nvPr/>
            </p:nvSpPr>
            <p:spPr bwMode="auto">
              <a:xfrm>
                <a:off x="3106" y="3273"/>
                <a:ext cx="52" cy="51"/>
              </a:xfrm>
              <a:prstGeom prst="rect">
                <a:avLst/>
              </a:prstGeom>
              <a:solidFill>
                <a:schemeClr val="bg1"/>
              </a:solidFill>
              <a:ln w="9525">
                <a:solidFill>
                  <a:srgbClr val="009300"/>
                </a:solidFill>
                <a:miter lim="800000"/>
                <a:headEnd/>
                <a:tailEnd/>
              </a:ln>
            </p:spPr>
            <p:txBody>
              <a:bodyPr/>
              <a:lstStyle/>
              <a:p>
                <a:pPr defTabSz="1030028" fontAlgn="base">
                  <a:spcBef>
                    <a:spcPct val="0"/>
                  </a:spcBef>
                  <a:spcAft>
                    <a:spcPct val="0"/>
                  </a:spcAft>
                </a:pPr>
                <a:endParaRPr lang="en-US" sz="1400">
                  <a:solidFill>
                    <a:srgbClr val="000000"/>
                  </a:solidFill>
                </a:endParaRPr>
              </a:p>
            </p:txBody>
          </p:sp>
          <p:sp>
            <p:nvSpPr>
              <p:cNvPr id="5142" name="Rectangle 16"/>
              <p:cNvSpPr>
                <a:spLocks noChangeArrowheads="1"/>
              </p:cNvSpPr>
              <p:nvPr/>
            </p:nvSpPr>
            <p:spPr bwMode="auto">
              <a:xfrm>
                <a:off x="3196" y="3119"/>
                <a:ext cx="217" cy="12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028" fontAlgn="base">
                  <a:spcBef>
                    <a:spcPct val="0"/>
                  </a:spcBef>
                  <a:spcAft>
                    <a:spcPct val="0"/>
                  </a:spcAft>
                </a:pPr>
                <a:r>
                  <a:rPr lang="en-US" sz="1400">
                    <a:solidFill>
                      <a:srgbClr val="000000"/>
                    </a:solidFill>
                  </a:rPr>
                  <a:t>2010</a:t>
                </a:r>
              </a:p>
            </p:txBody>
          </p:sp>
          <p:sp>
            <p:nvSpPr>
              <p:cNvPr id="5143" name="Rectangle 17"/>
              <p:cNvSpPr>
                <a:spLocks noChangeArrowheads="1"/>
              </p:cNvSpPr>
              <p:nvPr/>
            </p:nvSpPr>
            <p:spPr bwMode="auto">
              <a:xfrm>
                <a:off x="3106" y="3152"/>
                <a:ext cx="52" cy="51"/>
              </a:xfrm>
              <a:prstGeom prst="rect">
                <a:avLst/>
              </a:prstGeom>
              <a:solidFill>
                <a:schemeClr val="bg1"/>
              </a:solidFill>
              <a:ln w="9525">
                <a:solidFill>
                  <a:srgbClr val="000000"/>
                </a:solidFill>
                <a:miter lim="800000"/>
                <a:headEnd/>
                <a:tailEnd/>
              </a:ln>
            </p:spPr>
            <p:txBody>
              <a:bodyPr/>
              <a:lstStyle/>
              <a:p>
                <a:pPr defTabSz="1030028" fontAlgn="base">
                  <a:spcBef>
                    <a:spcPct val="0"/>
                  </a:spcBef>
                  <a:spcAft>
                    <a:spcPct val="0"/>
                  </a:spcAft>
                </a:pPr>
                <a:endParaRPr lang="en-US" sz="1400">
                  <a:solidFill>
                    <a:srgbClr val="000000"/>
                  </a:solidFill>
                </a:endParaRPr>
              </a:p>
            </p:txBody>
          </p:sp>
          <p:sp>
            <p:nvSpPr>
              <p:cNvPr id="5144" name="Rectangle 18"/>
              <p:cNvSpPr>
                <a:spLocks noChangeArrowheads="1"/>
              </p:cNvSpPr>
              <p:nvPr/>
            </p:nvSpPr>
            <p:spPr bwMode="auto">
              <a:xfrm>
                <a:off x="2810" y="3245"/>
                <a:ext cx="217" cy="1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028" fontAlgn="base">
                  <a:spcBef>
                    <a:spcPct val="0"/>
                  </a:spcBef>
                  <a:spcAft>
                    <a:spcPct val="0"/>
                  </a:spcAft>
                </a:pPr>
                <a:r>
                  <a:rPr lang="en-US" sz="1400">
                    <a:solidFill>
                      <a:srgbClr val="000000"/>
                    </a:solidFill>
                  </a:rPr>
                  <a:t>2006</a:t>
                </a:r>
              </a:p>
            </p:txBody>
          </p:sp>
          <p:sp>
            <p:nvSpPr>
              <p:cNvPr id="5145" name="Rectangle 19"/>
              <p:cNvSpPr>
                <a:spLocks noChangeArrowheads="1"/>
              </p:cNvSpPr>
              <p:nvPr/>
            </p:nvSpPr>
            <p:spPr bwMode="auto">
              <a:xfrm>
                <a:off x="2720" y="3273"/>
                <a:ext cx="52" cy="51"/>
              </a:xfrm>
              <a:prstGeom prst="rect">
                <a:avLst/>
              </a:prstGeom>
              <a:solidFill>
                <a:schemeClr val="bg1"/>
              </a:solidFill>
              <a:ln w="9525">
                <a:solidFill>
                  <a:srgbClr val="0000FF"/>
                </a:solidFill>
                <a:miter lim="800000"/>
                <a:headEnd/>
                <a:tailEnd/>
              </a:ln>
            </p:spPr>
            <p:txBody>
              <a:bodyPr/>
              <a:lstStyle/>
              <a:p>
                <a:pPr defTabSz="1030028" fontAlgn="base">
                  <a:spcBef>
                    <a:spcPct val="0"/>
                  </a:spcBef>
                  <a:spcAft>
                    <a:spcPct val="0"/>
                  </a:spcAft>
                </a:pPr>
                <a:endParaRPr lang="en-US" sz="1400">
                  <a:solidFill>
                    <a:srgbClr val="000000"/>
                  </a:solidFill>
                </a:endParaRPr>
              </a:p>
            </p:txBody>
          </p:sp>
          <p:sp>
            <p:nvSpPr>
              <p:cNvPr id="5146" name="Rectangle 20"/>
              <p:cNvSpPr>
                <a:spLocks noChangeArrowheads="1"/>
              </p:cNvSpPr>
              <p:nvPr/>
            </p:nvSpPr>
            <p:spPr bwMode="auto">
              <a:xfrm>
                <a:off x="2810" y="3120"/>
                <a:ext cx="217" cy="12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028" fontAlgn="base">
                  <a:spcBef>
                    <a:spcPct val="0"/>
                  </a:spcBef>
                  <a:spcAft>
                    <a:spcPct val="0"/>
                  </a:spcAft>
                </a:pPr>
                <a:r>
                  <a:rPr lang="en-US" sz="1400">
                    <a:solidFill>
                      <a:srgbClr val="000000"/>
                    </a:solidFill>
                  </a:rPr>
                  <a:t>2005</a:t>
                </a:r>
              </a:p>
            </p:txBody>
          </p:sp>
          <p:sp>
            <p:nvSpPr>
              <p:cNvPr id="5147" name="Rectangle 21"/>
              <p:cNvSpPr>
                <a:spLocks noChangeArrowheads="1"/>
              </p:cNvSpPr>
              <p:nvPr/>
            </p:nvSpPr>
            <p:spPr bwMode="auto">
              <a:xfrm>
                <a:off x="2720" y="3152"/>
                <a:ext cx="52" cy="51"/>
              </a:xfrm>
              <a:prstGeom prst="rect">
                <a:avLst/>
              </a:prstGeom>
              <a:solidFill>
                <a:schemeClr val="bg1"/>
              </a:solidFill>
              <a:ln w="9525">
                <a:solidFill>
                  <a:srgbClr val="FF0000"/>
                </a:solidFill>
                <a:miter lim="800000"/>
                <a:headEnd/>
                <a:tailEnd/>
              </a:ln>
            </p:spPr>
            <p:txBody>
              <a:bodyPr/>
              <a:lstStyle/>
              <a:p>
                <a:pPr defTabSz="1030028" fontAlgn="base">
                  <a:spcBef>
                    <a:spcPct val="0"/>
                  </a:spcBef>
                  <a:spcAft>
                    <a:spcPct val="0"/>
                  </a:spcAft>
                </a:pPr>
                <a:endParaRPr lang="en-US" sz="1400">
                  <a:solidFill>
                    <a:srgbClr val="000000"/>
                  </a:solidFill>
                </a:endParaRPr>
              </a:p>
            </p:txBody>
          </p:sp>
          <p:sp>
            <p:nvSpPr>
              <p:cNvPr id="5148" name="Rectangle 22"/>
              <p:cNvSpPr>
                <a:spLocks noChangeArrowheads="1"/>
              </p:cNvSpPr>
              <p:nvPr/>
            </p:nvSpPr>
            <p:spPr bwMode="auto">
              <a:xfrm>
                <a:off x="2960" y="3003"/>
                <a:ext cx="198" cy="12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028" fontAlgn="base">
                  <a:spcBef>
                    <a:spcPct val="0"/>
                  </a:spcBef>
                  <a:spcAft>
                    <a:spcPct val="0"/>
                  </a:spcAft>
                </a:pPr>
                <a:r>
                  <a:rPr lang="en-US" sz="1400">
                    <a:solidFill>
                      <a:srgbClr val="000000"/>
                    </a:solidFill>
                  </a:rPr>
                  <a:t>Year</a:t>
                </a:r>
              </a:p>
            </p:txBody>
          </p:sp>
        </p:grpSp>
        <p:grpSp>
          <p:nvGrpSpPr>
            <p:cNvPr id="5125" name="Group 24"/>
            <p:cNvGrpSpPr>
              <a:grpSpLocks/>
            </p:cNvGrpSpPr>
            <p:nvPr/>
          </p:nvGrpSpPr>
          <p:grpSpPr bwMode="auto">
            <a:xfrm>
              <a:off x="565" y="3360"/>
              <a:ext cx="3167" cy="291"/>
              <a:chOff x="481" y="4368"/>
              <a:chExt cx="3167" cy="291"/>
            </a:xfrm>
          </p:grpSpPr>
          <p:sp>
            <p:nvSpPr>
              <p:cNvPr id="5126" name="Rectangle 25"/>
              <p:cNvSpPr>
                <a:spLocks noChangeArrowheads="1"/>
              </p:cNvSpPr>
              <p:nvPr/>
            </p:nvSpPr>
            <p:spPr bwMode="auto">
              <a:xfrm>
                <a:off x="481" y="4368"/>
                <a:ext cx="3167"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030028" fontAlgn="base">
                  <a:spcBef>
                    <a:spcPct val="0"/>
                  </a:spcBef>
                  <a:spcAft>
                    <a:spcPct val="0"/>
                  </a:spcAft>
                </a:pPr>
                <a:endParaRPr lang="en-US" sz="1400">
                  <a:solidFill>
                    <a:srgbClr val="000000"/>
                  </a:solidFill>
                </a:endParaRPr>
              </a:p>
            </p:txBody>
          </p:sp>
          <p:sp>
            <p:nvSpPr>
              <p:cNvPr id="5127" name="Rectangle 26"/>
              <p:cNvSpPr>
                <a:spLocks noChangeArrowheads="1"/>
              </p:cNvSpPr>
              <p:nvPr/>
            </p:nvSpPr>
            <p:spPr bwMode="auto">
              <a:xfrm>
                <a:off x="702" y="4368"/>
                <a:ext cx="15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028" fontAlgn="base">
                  <a:spcBef>
                    <a:spcPct val="0"/>
                  </a:spcBef>
                  <a:spcAft>
                    <a:spcPct val="0"/>
                  </a:spcAft>
                </a:pPr>
                <a:r>
                  <a:rPr lang="en-US" sz="1400">
                    <a:solidFill>
                      <a:srgbClr val="000000"/>
                    </a:solidFill>
                  </a:rPr>
                  <a:t>Jan</a:t>
                </a:r>
              </a:p>
            </p:txBody>
          </p:sp>
          <p:sp>
            <p:nvSpPr>
              <p:cNvPr id="5128" name="Rectangle 27"/>
              <p:cNvSpPr>
                <a:spLocks noChangeArrowheads="1"/>
              </p:cNvSpPr>
              <p:nvPr/>
            </p:nvSpPr>
            <p:spPr bwMode="auto">
              <a:xfrm>
                <a:off x="925" y="4368"/>
                <a:ext cx="16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028" fontAlgn="base">
                  <a:spcBef>
                    <a:spcPct val="0"/>
                  </a:spcBef>
                  <a:spcAft>
                    <a:spcPct val="0"/>
                  </a:spcAft>
                </a:pPr>
                <a:r>
                  <a:rPr lang="en-US" sz="1400">
                    <a:solidFill>
                      <a:srgbClr val="000000"/>
                    </a:solidFill>
                  </a:rPr>
                  <a:t>Feb</a:t>
                </a:r>
              </a:p>
            </p:txBody>
          </p:sp>
          <p:sp>
            <p:nvSpPr>
              <p:cNvPr id="5129" name="Rectangle 28"/>
              <p:cNvSpPr>
                <a:spLocks noChangeArrowheads="1"/>
              </p:cNvSpPr>
              <p:nvPr/>
            </p:nvSpPr>
            <p:spPr bwMode="auto">
              <a:xfrm>
                <a:off x="1157" y="4368"/>
                <a:ext cx="16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028" fontAlgn="base">
                  <a:spcBef>
                    <a:spcPct val="0"/>
                  </a:spcBef>
                  <a:spcAft>
                    <a:spcPct val="0"/>
                  </a:spcAft>
                </a:pPr>
                <a:r>
                  <a:rPr lang="en-US" sz="1400">
                    <a:solidFill>
                      <a:srgbClr val="000000"/>
                    </a:solidFill>
                  </a:rPr>
                  <a:t>Mar</a:t>
                </a:r>
              </a:p>
            </p:txBody>
          </p:sp>
          <p:sp>
            <p:nvSpPr>
              <p:cNvPr id="5130" name="Rectangle 29"/>
              <p:cNvSpPr>
                <a:spLocks noChangeArrowheads="1"/>
              </p:cNvSpPr>
              <p:nvPr/>
            </p:nvSpPr>
            <p:spPr bwMode="auto">
              <a:xfrm>
                <a:off x="1393" y="4368"/>
                <a:ext cx="152"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028" fontAlgn="base">
                  <a:spcBef>
                    <a:spcPct val="0"/>
                  </a:spcBef>
                  <a:spcAft>
                    <a:spcPct val="0"/>
                  </a:spcAft>
                </a:pPr>
                <a:r>
                  <a:rPr lang="en-US" sz="1400">
                    <a:solidFill>
                      <a:srgbClr val="000000"/>
                    </a:solidFill>
                  </a:rPr>
                  <a:t>Apr</a:t>
                </a:r>
              </a:p>
            </p:txBody>
          </p:sp>
          <p:sp>
            <p:nvSpPr>
              <p:cNvPr id="5131" name="Rectangle 30"/>
              <p:cNvSpPr>
                <a:spLocks noChangeArrowheads="1"/>
              </p:cNvSpPr>
              <p:nvPr/>
            </p:nvSpPr>
            <p:spPr bwMode="auto">
              <a:xfrm>
                <a:off x="1606" y="4368"/>
                <a:ext cx="185"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028" fontAlgn="base">
                  <a:spcBef>
                    <a:spcPct val="0"/>
                  </a:spcBef>
                  <a:spcAft>
                    <a:spcPct val="0"/>
                  </a:spcAft>
                </a:pPr>
                <a:r>
                  <a:rPr lang="en-US" sz="1400">
                    <a:solidFill>
                      <a:srgbClr val="000000"/>
                    </a:solidFill>
                  </a:rPr>
                  <a:t>May</a:t>
                </a:r>
              </a:p>
            </p:txBody>
          </p:sp>
          <p:sp>
            <p:nvSpPr>
              <p:cNvPr id="5132" name="Rectangle 31"/>
              <p:cNvSpPr>
                <a:spLocks noChangeArrowheads="1"/>
              </p:cNvSpPr>
              <p:nvPr/>
            </p:nvSpPr>
            <p:spPr bwMode="auto">
              <a:xfrm>
                <a:off x="1842" y="4368"/>
                <a:ext cx="15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028" fontAlgn="base">
                  <a:spcBef>
                    <a:spcPct val="0"/>
                  </a:spcBef>
                  <a:spcAft>
                    <a:spcPct val="0"/>
                  </a:spcAft>
                </a:pPr>
                <a:r>
                  <a:rPr lang="en-US" sz="1400">
                    <a:solidFill>
                      <a:srgbClr val="000000"/>
                    </a:solidFill>
                  </a:rPr>
                  <a:t>Jun</a:t>
                </a:r>
              </a:p>
            </p:txBody>
          </p:sp>
          <p:sp>
            <p:nvSpPr>
              <p:cNvPr id="5133" name="Rectangle 32"/>
              <p:cNvSpPr>
                <a:spLocks noChangeArrowheads="1"/>
              </p:cNvSpPr>
              <p:nvPr/>
            </p:nvSpPr>
            <p:spPr bwMode="auto">
              <a:xfrm>
                <a:off x="2095" y="4368"/>
                <a:ext cx="125"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028" fontAlgn="base">
                  <a:spcBef>
                    <a:spcPct val="0"/>
                  </a:spcBef>
                  <a:spcAft>
                    <a:spcPct val="0"/>
                  </a:spcAft>
                </a:pPr>
                <a:r>
                  <a:rPr lang="en-US" sz="1400">
                    <a:solidFill>
                      <a:srgbClr val="000000"/>
                    </a:solidFill>
                  </a:rPr>
                  <a:t>Jul</a:t>
                </a:r>
              </a:p>
            </p:txBody>
          </p:sp>
          <p:sp>
            <p:nvSpPr>
              <p:cNvPr id="5134" name="Rectangle 33"/>
              <p:cNvSpPr>
                <a:spLocks noChangeArrowheads="1"/>
              </p:cNvSpPr>
              <p:nvPr/>
            </p:nvSpPr>
            <p:spPr bwMode="auto">
              <a:xfrm>
                <a:off x="2294" y="4368"/>
                <a:ext cx="174"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028" fontAlgn="base">
                  <a:spcBef>
                    <a:spcPct val="0"/>
                  </a:spcBef>
                  <a:spcAft>
                    <a:spcPct val="0"/>
                  </a:spcAft>
                </a:pPr>
                <a:r>
                  <a:rPr lang="en-US" sz="1400">
                    <a:solidFill>
                      <a:srgbClr val="000000"/>
                    </a:solidFill>
                  </a:rPr>
                  <a:t>Aug</a:t>
                </a:r>
              </a:p>
            </p:txBody>
          </p:sp>
          <p:sp>
            <p:nvSpPr>
              <p:cNvPr id="5135" name="Rectangle 34"/>
              <p:cNvSpPr>
                <a:spLocks noChangeArrowheads="1"/>
              </p:cNvSpPr>
              <p:nvPr/>
            </p:nvSpPr>
            <p:spPr bwMode="auto">
              <a:xfrm>
                <a:off x="2528" y="4368"/>
                <a:ext cx="174"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028" fontAlgn="base">
                  <a:spcBef>
                    <a:spcPct val="0"/>
                  </a:spcBef>
                  <a:spcAft>
                    <a:spcPct val="0"/>
                  </a:spcAft>
                </a:pPr>
                <a:r>
                  <a:rPr lang="en-US" sz="1400">
                    <a:solidFill>
                      <a:srgbClr val="000000"/>
                    </a:solidFill>
                  </a:rPr>
                  <a:t>Sep</a:t>
                </a:r>
              </a:p>
            </p:txBody>
          </p:sp>
          <p:sp>
            <p:nvSpPr>
              <p:cNvPr id="5136" name="Rectangle 35"/>
              <p:cNvSpPr>
                <a:spLocks noChangeArrowheads="1"/>
              </p:cNvSpPr>
              <p:nvPr/>
            </p:nvSpPr>
            <p:spPr bwMode="auto">
              <a:xfrm>
                <a:off x="2761" y="4368"/>
                <a:ext cx="152"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028" fontAlgn="base">
                  <a:spcBef>
                    <a:spcPct val="0"/>
                  </a:spcBef>
                  <a:spcAft>
                    <a:spcPct val="0"/>
                  </a:spcAft>
                </a:pPr>
                <a:r>
                  <a:rPr lang="en-US" sz="1400">
                    <a:solidFill>
                      <a:srgbClr val="000000"/>
                    </a:solidFill>
                  </a:rPr>
                  <a:t>Oct</a:t>
                </a:r>
              </a:p>
            </p:txBody>
          </p:sp>
          <p:sp>
            <p:nvSpPr>
              <p:cNvPr id="5137" name="Rectangle 36"/>
              <p:cNvSpPr>
                <a:spLocks noChangeArrowheads="1"/>
              </p:cNvSpPr>
              <p:nvPr/>
            </p:nvSpPr>
            <p:spPr bwMode="auto">
              <a:xfrm>
                <a:off x="2981" y="4368"/>
                <a:ext cx="174"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028" fontAlgn="base">
                  <a:spcBef>
                    <a:spcPct val="0"/>
                  </a:spcBef>
                  <a:spcAft>
                    <a:spcPct val="0"/>
                  </a:spcAft>
                </a:pPr>
                <a:r>
                  <a:rPr lang="en-US" sz="1400">
                    <a:solidFill>
                      <a:srgbClr val="000000"/>
                    </a:solidFill>
                  </a:rPr>
                  <a:t>Nov</a:t>
                </a:r>
              </a:p>
            </p:txBody>
          </p:sp>
          <p:sp>
            <p:nvSpPr>
              <p:cNvPr id="5138" name="Rectangle 37"/>
              <p:cNvSpPr>
                <a:spLocks noChangeArrowheads="1"/>
              </p:cNvSpPr>
              <p:nvPr/>
            </p:nvSpPr>
            <p:spPr bwMode="auto">
              <a:xfrm>
                <a:off x="3210" y="4368"/>
                <a:ext cx="174"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028" fontAlgn="base">
                  <a:spcBef>
                    <a:spcPct val="0"/>
                  </a:spcBef>
                  <a:spcAft>
                    <a:spcPct val="0"/>
                  </a:spcAft>
                </a:pPr>
                <a:r>
                  <a:rPr lang="en-US" sz="1400">
                    <a:solidFill>
                      <a:srgbClr val="000000"/>
                    </a:solidFill>
                  </a:rPr>
                  <a:t>Dec</a:t>
                </a:r>
              </a:p>
            </p:txBody>
          </p:sp>
          <p:sp>
            <p:nvSpPr>
              <p:cNvPr id="5139" name="Rectangle 38"/>
              <p:cNvSpPr>
                <a:spLocks noChangeArrowheads="1"/>
              </p:cNvSpPr>
              <p:nvPr/>
            </p:nvSpPr>
            <p:spPr bwMode="auto">
              <a:xfrm>
                <a:off x="1830" y="4537"/>
                <a:ext cx="27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028" fontAlgn="base">
                  <a:spcBef>
                    <a:spcPct val="0"/>
                  </a:spcBef>
                  <a:spcAft>
                    <a:spcPct val="0"/>
                  </a:spcAft>
                </a:pPr>
                <a:r>
                  <a:rPr lang="en-US" sz="1400">
                    <a:solidFill>
                      <a:srgbClr val="000000"/>
                    </a:solidFill>
                  </a:rPr>
                  <a:t>Month</a:t>
                </a:r>
              </a:p>
            </p:txBody>
          </p:sp>
        </p:grpSp>
      </p:grpSp>
    </p:spTree>
    <p:extLst>
      <p:ext uri="{BB962C8B-B14F-4D97-AF65-F5344CB8AC3E}">
        <p14:creationId xmlns:p14="http://schemas.microsoft.com/office/powerpoint/2010/main" val="3870188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837" y="1439354"/>
            <a:ext cx="6528288" cy="296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5"/>
          <p:cNvSpPr>
            <a:spLocks noChangeArrowheads="1"/>
          </p:cNvSpPr>
          <p:nvPr/>
        </p:nvSpPr>
        <p:spPr bwMode="auto">
          <a:xfrm>
            <a:off x="2102830" y="1187160"/>
            <a:ext cx="4399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29014" fontAlgn="base">
              <a:spcBef>
                <a:spcPct val="0"/>
              </a:spcBef>
              <a:spcAft>
                <a:spcPct val="0"/>
              </a:spcAft>
            </a:pPr>
            <a:r>
              <a:rPr lang="en-US" sz="1600">
                <a:solidFill>
                  <a:srgbClr val="000000"/>
                </a:solidFill>
              </a:rPr>
              <a:t>2011</a:t>
            </a:r>
          </a:p>
        </p:txBody>
      </p:sp>
      <p:sp>
        <p:nvSpPr>
          <p:cNvPr id="7172" name="Rectangle 6"/>
          <p:cNvSpPr>
            <a:spLocks noChangeArrowheads="1"/>
          </p:cNvSpPr>
          <p:nvPr/>
        </p:nvSpPr>
        <p:spPr bwMode="auto">
          <a:xfrm>
            <a:off x="1937971" y="1238328"/>
            <a:ext cx="95250" cy="89959"/>
          </a:xfrm>
          <a:prstGeom prst="rect">
            <a:avLst/>
          </a:prstGeom>
          <a:noFill/>
          <a:ln w="9525">
            <a:solidFill>
              <a:srgbClr val="009300"/>
            </a:solidFill>
            <a:miter lim="800000"/>
            <a:headEnd/>
            <a:tailEnd/>
          </a:ln>
          <a:extLst>
            <a:ext uri="{909E8E84-426E-40DD-AFC4-6F175D3DCCD1}">
              <a14:hiddenFill xmlns:a14="http://schemas.microsoft.com/office/drawing/2010/main">
                <a:solidFill>
                  <a:srgbClr val="FFFFFF"/>
                </a:solidFill>
              </a14:hiddenFill>
            </a:ext>
          </a:extLst>
        </p:spPr>
        <p:txBody>
          <a:bodyPr lIns="102900" tIns="51451" rIns="102900" bIns="51451"/>
          <a:lstStyle/>
          <a:p>
            <a:pPr defTabSz="1029014" fontAlgn="base">
              <a:spcBef>
                <a:spcPct val="0"/>
              </a:spcBef>
              <a:spcAft>
                <a:spcPct val="0"/>
              </a:spcAft>
            </a:pPr>
            <a:endParaRPr lang="en-US" smtClean="0">
              <a:solidFill>
                <a:srgbClr val="000000"/>
              </a:solidFill>
            </a:endParaRPr>
          </a:p>
        </p:txBody>
      </p:sp>
      <p:sp>
        <p:nvSpPr>
          <p:cNvPr id="7173" name="Rectangle 7"/>
          <p:cNvSpPr>
            <a:spLocks noChangeArrowheads="1"/>
          </p:cNvSpPr>
          <p:nvPr/>
        </p:nvSpPr>
        <p:spPr bwMode="auto">
          <a:xfrm>
            <a:off x="2102906" y="966680"/>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29014" fontAlgn="base">
              <a:spcBef>
                <a:spcPct val="0"/>
              </a:spcBef>
              <a:spcAft>
                <a:spcPct val="0"/>
              </a:spcAft>
            </a:pPr>
            <a:r>
              <a:rPr lang="en-US" sz="1600">
                <a:solidFill>
                  <a:srgbClr val="000000"/>
                </a:solidFill>
              </a:rPr>
              <a:t>2010</a:t>
            </a:r>
          </a:p>
        </p:txBody>
      </p:sp>
      <p:sp>
        <p:nvSpPr>
          <p:cNvPr id="7174" name="Rectangle 8"/>
          <p:cNvSpPr>
            <a:spLocks noChangeArrowheads="1"/>
          </p:cNvSpPr>
          <p:nvPr/>
        </p:nvSpPr>
        <p:spPr bwMode="auto">
          <a:xfrm>
            <a:off x="1937971" y="1024895"/>
            <a:ext cx="95250" cy="899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102900" tIns="51451" rIns="102900" bIns="51451"/>
          <a:lstStyle/>
          <a:p>
            <a:pPr defTabSz="1029014" fontAlgn="base">
              <a:spcBef>
                <a:spcPct val="0"/>
              </a:spcBef>
              <a:spcAft>
                <a:spcPct val="0"/>
              </a:spcAft>
            </a:pPr>
            <a:endParaRPr lang="en-US" smtClean="0">
              <a:solidFill>
                <a:srgbClr val="000000"/>
              </a:solidFill>
            </a:endParaRPr>
          </a:p>
        </p:txBody>
      </p:sp>
      <p:sp>
        <p:nvSpPr>
          <p:cNvPr id="7175" name="Rectangle 9"/>
          <p:cNvSpPr>
            <a:spLocks noChangeArrowheads="1"/>
          </p:cNvSpPr>
          <p:nvPr/>
        </p:nvSpPr>
        <p:spPr bwMode="auto">
          <a:xfrm>
            <a:off x="1395863" y="1188920"/>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29014" fontAlgn="base">
              <a:spcBef>
                <a:spcPct val="0"/>
              </a:spcBef>
              <a:spcAft>
                <a:spcPct val="0"/>
              </a:spcAft>
            </a:pPr>
            <a:r>
              <a:rPr lang="en-US" sz="1600">
                <a:solidFill>
                  <a:srgbClr val="000000"/>
                </a:solidFill>
              </a:rPr>
              <a:t>2006</a:t>
            </a:r>
          </a:p>
        </p:txBody>
      </p:sp>
      <p:sp>
        <p:nvSpPr>
          <p:cNvPr id="7176" name="Rectangle 10"/>
          <p:cNvSpPr>
            <a:spLocks noChangeArrowheads="1"/>
          </p:cNvSpPr>
          <p:nvPr/>
        </p:nvSpPr>
        <p:spPr bwMode="auto">
          <a:xfrm>
            <a:off x="1230923" y="1238328"/>
            <a:ext cx="95250" cy="89959"/>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lIns="102900" tIns="51451" rIns="102900" bIns="51451"/>
          <a:lstStyle/>
          <a:p>
            <a:pPr defTabSz="1029014" fontAlgn="base">
              <a:spcBef>
                <a:spcPct val="0"/>
              </a:spcBef>
              <a:spcAft>
                <a:spcPct val="0"/>
              </a:spcAft>
            </a:pPr>
            <a:endParaRPr lang="en-US" smtClean="0">
              <a:solidFill>
                <a:srgbClr val="000000"/>
              </a:solidFill>
            </a:endParaRPr>
          </a:p>
        </p:txBody>
      </p:sp>
      <p:sp>
        <p:nvSpPr>
          <p:cNvPr id="7177" name="Rectangle 11"/>
          <p:cNvSpPr>
            <a:spLocks noChangeArrowheads="1"/>
          </p:cNvSpPr>
          <p:nvPr/>
        </p:nvSpPr>
        <p:spPr bwMode="auto">
          <a:xfrm>
            <a:off x="1395863" y="968440"/>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29014" fontAlgn="base">
              <a:spcBef>
                <a:spcPct val="0"/>
              </a:spcBef>
              <a:spcAft>
                <a:spcPct val="0"/>
              </a:spcAft>
            </a:pPr>
            <a:r>
              <a:rPr lang="en-US" sz="1600">
                <a:solidFill>
                  <a:srgbClr val="000000"/>
                </a:solidFill>
              </a:rPr>
              <a:t>2005</a:t>
            </a:r>
          </a:p>
        </p:txBody>
      </p:sp>
      <p:sp>
        <p:nvSpPr>
          <p:cNvPr id="7178" name="Rectangle 12"/>
          <p:cNvSpPr>
            <a:spLocks noChangeArrowheads="1"/>
          </p:cNvSpPr>
          <p:nvPr/>
        </p:nvSpPr>
        <p:spPr bwMode="auto">
          <a:xfrm>
            <a:off x="1230923" y="1024895"/>
            <a:ext cx="95250" cy="8995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102900" tIns="51451" rIns="102900" bIns="51451"/>
          <a:lstStyle/>
          <a:p>
            <a:pPr defTabSz="1029014" fontAlgn="base">
              <a:spcBef>
                <a:spcPct val="0"/>
              </a:spcBef>
              <a:spcAft>
                <a:spcPct val="0"/>
              </a:spcAft>
            </a:pPr>
            <a:endParaRPr lang="en-US" smtClean="0">
              <a:solidFill>
                <a:srgbClr val="000000"/>
              </a:solidFill>
            </a:endParaRPr>
          </a:p>
        </p:txBody>
      </p:sp>
      <p:sp>
        <p:nvSpPr>
          <p:cNvPr id="7179" name="Rectangle 13"/>
          <p:cNvSpPr>
            <a:spLocks noChangeArrowheads="1"/>
          </p:cNvSpPr>
          <p:nvPr/>
        </p:nvSpPr>
        <p:spPr bwMode="auto">
          <a:xfrm>
            <a:off x="1670588" y="762121"/>
            <a:ext cx="473206" cy="27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29014" fontAlgn="base">
              <a:spcBef>
                <a:spcPct val="0"/>
              </a:spcBef>
              <a:spcAft>
                <a:spcPct val="0"/>
              </a:spcAft>
            </a:pPr>
            <a:r>
              <a:rPr lang="en-US" dirty="0" smtClean="0">
                <a:solidFill>
                  <a:srgbClr val="000000"/>
                </a:solidFill>
              </a:rPr>
              <a:t>Year</a:t>
            </a:r>
          </a:p>
        </p:txBody>
      </p:sp>
    </p:spTree>
    <p:extLst>
      <p:ext uri="{BB962C8B-B14F-4D97-AF65-F5344CB8AC3E}">
        <p14:creationId xmlns:p14="http://schemas.microsoft.com/office/powerpoint/2010/main" val="1398062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48" y="2959947"/>
            <a:ext cx="6561324" cy="296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13"/>
          <p:cNvGrpSpPr>
            <a:grpSpLocks/>
          </p:cNvGrpSpPr>
          <p:nvPr/>
        </p:nvGrpSpPr>
        <p:grpSpPr bwMode="auto">
          <a:xfrm>
            <a:off x="1034951" y="5503335"/>
            <a:ext cx="5801093" cy="513292"/>
            <a:chOff x="481" y="4368"/>
            <a:chExt cx="3167" cy="291"/>
          </a:xfrm>
        </p:grpSpPr>
        <p:sp>
          <p:nvSpPr>
            <p:cNvPr id="9" name="Rectangle 14"/>
            <p:cNvSpPr>
              <a:spLocks noChangeArrowheads="1"/>
            </p:cNvSpPr>
            <p:nvPr/>
          </p:nvSpPr>
          <p:spPr bwMode="auto">
            <a:xfrm>
              <a:off x="481" y="4368"/>
              <a:ext cx="3167"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030920" fontAlgn="base">
                <a:spcBef>
                  <a:spcPct val="0"/>
                </a:spcBef>
                <a:spcAft>
                  <a:spcPct val="0"/>
                </a:spcAft>
              </a:pPr>
              <a:endParaRPr lang="en-US" sz="1400">
                <a:solidFill>
                  <a:srgbClr val="000000"/>
                </a:solidFill>
              </a:endParaRPr>
            </a:p>
          </p:txBody>
        </p:sp>
        <p:sp>
          <p:nvSpPr>
            <p:cNvPr id="10" name="Rectangle 15"/>
            <p:cNvSpPr>
              <a:spLocks noChangeArrowheads="1"/>
            </p:cNvSpPr>
            <p:nvPr/>
          </p:nvSpPr>
          <p:spPr bwMode="auto">
            <a:xfrm>
              <a:off x="702" y="4368"/>
              <a:ext cx="15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920" fontAlgn="base">
                <a:spcBef>
                  <a:spcPct val="0"/>
                </a:spcBef>
                <a:spcAft>
                  <a:spcPct val="0"/>
                </a:spcAft>
              </a:pPr>
              <a:r>
                <a:rPr lang="en-US" sz="1400">
                  <a:solidFill>
                    <a:srgbClr val="000000"/>
                  </a:solidFill>
                </a:rPr>
                <a:t>Jan</a:t>
              </a:r>
            </a:p>
          </p:txBody>
        </p:sp>
        <p:sp>
          <p:nvSpPr>
            <p:cNvPr id="11" name="Rectangle 16"/>
            <p:cNvSpPr>
              <a:spLocks noChangeArrowheads="1"/>
            </p:cNvSpPr>
            <p:nvPr/>
          </p:nvSpPr>
          <p:spPr bwMode="auto">
            <a:xfrm>
              <a:off x="925" y="4368"/>
              <a:ext cx="16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920" fontAlgn="base">
                <a:spcBef>
                  <a:spcPct val="0"/>
                </a:spcBef>
                <a:spcAft>
                  <a:spcPct val="0"/>
                </a:spcAft>
              </a:pPr>
              <a:r>
                <a:rPr lang="en-US" sz="1400">
                  <a:solidFill>
                    <a:srgbClr val="000000"/>
                  </a:solidFill>
                </a:rPr>
                <a:t>Feb</a:t>
              </a:r>
            </a:p>
          </p:txBody>
        </p:sp>
        <p:sp>
          <p:nvSpPr>
            <p:cNvPr id="12" name="Rectangle 17"/>
            <p:cNvSpPr>
              <a:spLocks noChangeArrowheads="1"/>
            </p:cNvSpPr>
            <p:nvPr/>
          </p:nvSpPr>
          <p:spPr bwMode="auto">
            <a:xfrm>
              <a:off x="1157" y="4368"/>
              <a:ext cx="16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920" fontAlgn="base">
                <a:spcBef>
                  <a:spcPct val="0"/>
                </a:spcBef>
                <a:spcAft>
                  <a:spcPct val="0"/>
                </a:spcAft>
              </a:pPr>
              <a:r>
                <a:rPr lang="en-US" sz="1400">
                  <a:solidFill>
                    <a:srgbClr val="000000"/>
                  </a:solidFill>
                </a:rPr>
                <a:t>Mar</a:t>
              </a:r>
            </a:p>
          </p:txBody>
        </p:sp>
        <p:sp>
          <p:nvSpPr>
            <p:cNvPr id="13" name="Rectangle 18"/>
            <p:cNvSpPr>
              <a:spLocks noChangeArrowheads="1"/>
            </p:cNvSpPr>
            <p:nvPr/>
          </p:nvSpPr>
          <p:spPr bwMode="auto">
            <a:xfrm>
              <a:off x="1393" y="4368"/>
              <a:ext cx="152"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920" fontAlgn="base">
                <a:spcBef>
                  <a:spcPct val="0"/>
                </a:spcBef>
                <a:spcAft>
                  <a:spcPct val="0"/>
                </a:spcAft>
              </a:pPr>
              <a:r>
                <a:rPr lang="en-US" sz="1400">
                  <a:solidFill>
                    <a:srgbClr val="000000"/>
                  </a:solidFill>
                </a:rPr>
                <a:t>Apr</a:t>
              </a:r>
            </a:p>
          </p:txBody>
        </p:sp>
        <p:sp>
          <p:nvSpPr>
            <p:cNvPr id="14" name="Rectangle 19"/>
            <p:cNvSpPr>
              <a:spLocks noChangeArrowheads="1"/>
            </p:cNvSpPr>
            <p:nvPr/>
          </p:nvSpPr>
          <p:spPr bwMode="auto">
            <a:xfrm>
              <a:off x="1606" y="4368"/>
              <a:ext cx="185"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920" fontAlgn="base">
                <a:spcBef>
                  <a:spcPct val="0"/>
                </a:spcBef>
                <a:spcAft>
                  <a:spcPct val="0"/>
                </a:spcAft>
              </a:pPr>
              <a:r>
                <a:rPr lang="en-US" sz="1400" dirty="0">
                  <a:solidFill>
                    <a:srgbClr val="000000"/>
                  </a:solidFill>
                </a:rPr>
                <a:t>May</a:t>
              </a:r>
            </a:p>
          </p:txBody>
        </p:sp>
        <p:sp>
          <p:nvSpPr>
            <p:cNvPr id="15" name="Rectangle 20"/>
            <p:cNvSpPr>
              <a:spLocks noChangeArrowheads="1"/>
            </p:cNvSpPr>
            <p:nvPr/>
          </p:nvSpPr>
          <p:spPr bwMode="auto">
            <a:xfrm>
              <a:off x="1842" y="4368"/>
              <a:ext cx="15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920" fontAlgn="base">
                <a:spcBef>
                  <a:spcPct val="0"/>
                </a:spcBef>
                <a:spcAft>
                  <a:spcPct val="0"/>
                </a:spcAft>
              </a:pPr>
              <a:r>
                <a:rPr lang="en-US" sz="1400">
                  <a:solidFill>
                    <a:srgbClr val="000000"/>
                  </a:solidFill>
                </a:rPr>
                <a:t>Jun</a:t>
              </a:r>
            </a:p>
          </p:txBody>
        </p:sp>
        <p:sp>
          <p:nvSpPr>
            <p:cNvPr id="16" name="Rectangle 21"/>
            <p:cNvSpPr>
              <a:spLocks noChangeArrowheads="1"/>
            </p:cNvSpPr>
            <p:nvPr/>
          </p:nvSpPr>
          <p:spPr bwMode="auto">
            <a:xfrm>
              <a:off x="2095" y="4368"/>
              <a:ext cx="125"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920" fontAlgn="base">
                <a:spcBef>
                  <a:spcPct val="0"/>
                </a:spcBef>
                <a:spcAft>
                  <a:spcPct val="0"/>
                </a:spcAft>
              </a:pPr>
              <a:r>
                <a:rPr lang="en-US" sz="1400">
                  <a:solidFill>
                    <a:srgbClr val="000000"/>
                  </a:solidFill>
                </a:rPr>
                <a:t>Jul</a:t>
              </a:r>
            </a:p>
          </p:txBody>
        </p:sp>
        <p:sp>
          <p:nvSpPr>
            <p:cNvPr id="17" name="Rectangle 22"/>
            <p:cNvSpPr>
              <a:spLocks noChangeArrowheads="1"/>
            </p:cNvSpPr>
            <p:nvPr/>
          </p:nvSpPr>
          <p:spPr bwMode="auto">
            <a:xfrm>
              <a:off x="2294" y="4368"/>
              <a:ext cx="174"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920" fontAlgn="base">
                <a:spcBef>
                  <a:spcPct val="0"/>
                </a:spcBef>
                <a:spcAft>
                  <a:spcPct val="0"/>
                </a:spcAft>
              </a:pPr>
              <a:r>
                <a:rPr lang="en-US" sz="1400" dirty="0">
                  <a:solidFill>
                    <a:srgbClr val="000000"/>
                  </a:solidFill>
                </a:rPr>
                <a:t>Aug</a:t>
              </a:r>
            </a:p>
          </p:txBody>
        </p:sp>
        <p:sp>
          <p:nvSpPr>
            <p:cNvPr id="18" name="Rectangle 23"/>
            <p:cNvSpPr>
              <a:spLocks noChangeArrowheads="1"/>
            </p:cNvSpPr>
            <p:nvPr/>
          </p:nvSpPr>
          <p:spPr bwMode="auto">
            <a:xfrm>
              <a:off x="2528" y="4368"/>
              <a:ext cx="174"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920" fontAlgn="base">
                <a:spcBef>
                  <a:spcPct val="0"/>
                </a:spcBef>
                <a:spcAft>
                  <a:spcPct val="0"/>
                </a:spcAft>
              </a:pPr>
              <a:r>
                <a:rPr lang="en-US" sz="1400" dirty="0">
                  <a:solidFill>
                    <a:srgbClr val="000000"/>
                  </a:solidFill>
                </a:rPr>
                <a:t>Sep</a:t>
              </a:r>
            </a:p>
          </p:txBody>
        </p:sp>
        <p:sp>
          <p:nvSpPr>
            <p:cNvPr id="19" name="Rectangle 24"/>
            <p:cNvSpPr>
              <a:spLocks noChangeArrowheads="1"/>
            </p:cNvSpPr>
            <p:nvPr/>
          </p:nvSpPr>
          <p:spPr bwMode="auto">
            <a:xfrm>
              <a:off x="2761" y="4368"/>
              <a:ext cx="152"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920" fontAlgn="base">
                <a:spcBef>
                  <a:spcPct val="0"/>
                </a:spcBef>
                <a:spcAft>
                  <a:spcPct val="0"/>
                </a:spcAft>
              </a:pPr>
              <a:r>
                <a:rPr lang="en-US" sz="1400">
                  <a:solidFill>
                    <a:srgbClr val="000000"/>
                  </a:solidFill>
                </a:rPr>
                <a:t>Oct</a:t>
              </a:r>
            </a:p>
          </p:txBody>
        </p:sp>
        <p:sp>
          <p:nvSpPr>
            <p:cNvPr id="20" name="Rectangle 25"/>
            <p:cNvSpPr>
              <a:spLocks noChangeArrowheads="1"/>
            </p:cNvSpPr>
            <p:nvPr/>
          </p:nvSpPr>
          <p:spPr bwMode="auto">
            <a:xfrm>
              <a:off x="2981" y="4368"/>
              <a:ext cx="174"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920" fontAlgn="base">
                <a:spcBef>
                  <a:spcPct val="0"/>
                </a:spcBef>
                <a:spcAft>
                  <a:spcPct val="0"/>
                </a:spcAft>
              </a:pPr>
              <a:r>
                <a:rPr lang="en-US" sz="1400">
                  <a:solidFill>
                    <a:srgbClr val="000000"/>
                  </a:solidFill>
                </a:rPr>
                <a:t>Nov</a:t>
              </a:r>
            </a:p>
          </p:txBody>
        </p:sp>
        <p:sp>
          <p:nvSpPr>
            <p:cNvPr id="21" name="Rectangle 26"/>
            <p:cNvSpPr>
              <a:spLocks noChangeArrowheads="1"/>
            </p:cNvSpPr>
            <p:nvPr/>
          </p:nvSpPr>
          <p:spPr bwMode="auto">
            <a:xfrm>
              <a:off x="3210" y="4368"/>
              <a:ext cx="174"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920" fontAlgn="base">
                <a:spcBef>
                  <a:spcPct val="0"/>
                </a:spcBef>
                <a:spcAft>
                  <a:spcPct val="0"/>
                </a:spcAft>
              </a:pPr>
              <a:r>
                <a:rPr lang="en-US" sz="1400">
                  <a:solidFill>
                    <a:srgbClr val="000000"/>
                  </a:solidFill>
                </a:rPr>
                <a:t>Dec</a:t>
              </a:r>
            </a:p>
          </p:txBody>
        </p:sp>
        <p:sp>
          <p:nvSpPr>
            <p:cNvPr id="22" name="Rectangle 27"/>
            <p:cNvSpPr>
              <a:spLocks noChangeArrowheads="1"/>
            </p:cNvSpPr>
            <p:nvPr/>
          </p:nvSpPr>
          <p:spPr bwMode="auto">
            <a:xfrm>
              <a:off x="1830" y="4537"/>
              <a:ext cx="27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920" fontAlgn="base">
                <a:spcBef>
                  <a:spcPct val="0"/>
                </a:spcBef>
                <a:spcAft>
                  <a:spcPct val="0"/>
                </a:spcAft>
              </a:pPr>
              <a:r>
                <a:rPr lang="en-US" sz="1400" dirty="0">
                  <a:solidFill>
                    <a:srgbClr val="000000"/>
                  </a:solidFill>
                </a:rPr>
                <a:t>Month</a:t>
              </a:r>
            </a:p>
          </p:txBody>
        </p:sp>
      </p:grpSp>
      <p:grpSp>
        <p:nvGrpSpPr>
          <p:cNvPr id="24" name="Group 25"/>
          <p:cNvGrpSpPr>
            <a:grpSpLocks/>
          </p:cNvGrpSpPr>
          <p:nvPr/>
        </p:nvGrpSpPr>
        <p:grpSpPr bwMode="auto">
          <a:xfrm>
            <a:off x="1520359" y="3132668"/>
            <a:ext cx="1269389" cy="642055"/>
            <a:chOff x="2720" y="123"/>
            <a:chExt cx="693" cy="364"/>
          </a:xfrm>
        </p:grpSpPr>
        <p:sp>
          <p:nvSpPr>
            <p:cNvPr id="25" name="Rectangle 26"/>
            <p:cNvSpPr>
              <a:spLocks noChangeArrowheads="1"/>
            </p:cNvSpPr>
            <p:nvPr/>
          </p:nvSpPr>
          <p:spPr bwMode="auto">
            <a:xfrm>
              <a:off x="3196" y="364"/>
              <a:ext cx="21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920" fontAlgn="base">
                <a:spcBef>
                  <a:spcPct val="0"/>
                </a:spcBef>
                <a:spcAft>
                  <a:spcPct val="0"/>
                </a:spcAft>
              </a:pPr>
              <a:r>
                <a:rPr lang="en-US" sz="1400" dirty="0">
                  <a:solidFill>
                    <a:srgbClr val="000000"/>
                  </a:solidFill>
                </a:rPr>
                <a:t>2011</a:t>
              </a:r>
            </a:p>
          </p:txBody>
        </p:sp>
        <p:sp>
          <p:nvSpPr>
            <p:cNvPr id="26" name="Rectangle 27"/>
            <p:cNvSpPr>
              <a:spLocks noChangeArrowheads="1"/>
            </p:cNvSpPr>
            <p:nvPr/>
          </p:nvSpPr>
          <p:spPr bwMode="auto">
            <a:xfrm>
              <a:off x="3106" y="393"/>
              <a:ext cx="52" cy="51"/>
            </a:xfrm>
            <a:prstGeom prst="rect">
              <a:avLst/>
            </a:prstGeom>
            <a:noFill/>
            <a:ln w="9525">
              <a:solidFill>
                <a:srgbClr val="0093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1030920" fontAlgn="base">
                <a:spcBef>
                  <a:spcPct val="0"/>
                </a:spcBef>
                <a:spcAft>
                  <a:spcPct val="0"/>
                </a:spcAft>
              </a:pPr>
              <a:endParaRPr lang="en-US" sz="1400">
                <a:solidFill>
                  <a:srgbClr val="000000"/>
                </a:solidFill>
              </a:endParaRPr>
            </a:p>
          </p:txBody>
        </p:sp>
        <p:sp>
          <p:nvSpPr>
            <p:cNvPr id="27" name="Rectangle 28"/>
            <p:cNvSpPr>
              <a:spLocks noChangeArrowheads="1"/>
            </p:cNvSpPr>
            <p:nvPr/>
          </p:nvSpPr>
          <p:spPr bwMode="auto">
            <a:xfrm>
              <a:off x="3196" y="239"/>
              <a:ext cx="217"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920" fontAlgn="base">
                <a:spcBef>
                  <a:spcPct val="0"/>
                </a:spcBef>
                <a:spcAft>
                  <a:spcPct val="0"/>
                </a:spcAft>
              </a:pPr>
              <a:r>
                <a:rPr lang="en-US" sz="1400" dirty="0">
                  <a:solidFill>
                    <a:srgbClr val="000000"/>
                  </a:solidFill>
                </a:rPr>
                <a:t>2010</a:t>
              </a:r>
            </a:p>
          </p:txBody>
        </p:sp>
        <p:sp>
          <p:nvSpPr>
            <p:cNvPr id="28" name="Rectangle 29"/>
            <p:cNvSpPr>
              <a:spLocks noChangeArrowheads="1"/>
            </p:cNvSpPr>
            <p:nvPr/>
          </p:nvSpPr>
          <p:spPr bwMode="auto">
            <a:xfrm>
              <a:off x="3106" y="272"/>
              <a:ext cx="52" cy="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1030920" fontAlgn="base">
                <a:spcBef>
                  <a:spcPct val="0"/>
                </a:spcBef>
                <a:spcAft>
                  <a:spcPct val="0"/>
                </a:spcAft>
              </a:pPr>
              <a:endParaRPr lang="en-US" sz="1400">
                <a:solidFill>
                  <a:srgbClr val="000000"/>
                </a:solidFill>
              </a:endParaRPr>
            </a:p>
          </p:txBody>
        </p:sp>
        <p:sp>
          <p:nvSpPr>
            <p:cNvPr id="29" name="Rectangle 30"/>
            <p:cNvSpPr>
              <a:spLocks noChangeArrowheads="1"/>
            </p:cNvSpPr>
            <p:nvPr/>
          </p:nvSpPr>
          <p:spPr bwMode="auto">
            <a:xfrm>
              <a:off x="2810" y="365"/>
              <a:ext cx="217"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920" fontAlgn="base">
                <a:spcBef>
                  <a:spcPct val="0"/>
                </a:spcBef>
                <a:spcAft>
                  <a:spcPct val="0"/>
                </a:spcAft>
              </a:pPr>
              <a:r>
                <a:rPr lang="en-US" sz="1400">
                  <a:solidFill>
                    <a:srgbClr val="000000"/>
                  </a:solidFill>
                </a:rPr>
                <a:t>2006</a:t>
              </a:r>
            </a:p>
          </p:txBody>
        </p:sp>
        <p:sp>
          <p:nvSpPr>
            <p:cNvPr id="30" name="Rectangle 31"/>
            <p:cNvSpPr>
              <a:spLocks noChangeArrowheads="1"/>
            </p:cNvSpPr>
            <p:nvPr/>
          </p:nvSpPr>
          <p:spPr bwMode="auto">
            <a:xfrm>
              <a:off x="2720" y="393"/>
              <a:ext cx="52" cy="51"/>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1030920" fontAlgn="base">
                <a:spcBef>
                  <a:spcPct val="0"/>
                </a:spcBef>
                <a:spcAft>
                  <a:spcPct val="0"/>
                </a:spcAft>
              </a:pPr>
              <a:endParaRPr lang="en-US" sz="1400">
                <a:solidFill>
                  <a:srgbClr val="000000"/>
                </a:solidFill>
              </a:endParaRPr>
            </a:p>
          </p:txBody>
        </p:sp>
        <p:sp>
          <p:nvSpPr>
            <p:cNvPr id="31" name="Rectangle 32"/>
            <p:cNvSpPr>
              <a:spLocks noChangeArrowheads="1"/>
            </p:cNvSpPr>
            <p:nvPr/>
          </p:nvSpPr>
          <p:spPr bwMode="auto">
            <a:xfrm>
              <a:off x="2810" y="240"/>
              <a:ext cx="217"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920" fontAlgn="base">
                <a:spcBef>
                  <a:spcPct val="0"/>
                </a:spcBef>
                <a:spcAft>
                  <a:spcPct val="0"/>
                </a:spcAft>
              </a:pPr>
              <a:r>
                <a:rPr lang="en-US" sz="1400" dirty="0">
                  <a:solidFill>
                    <a:srgbClr val="000000"/>
                  </a:solidFill>
                </a:rPr>
                <a:t>2005</a:t>
              </a:r>
            </a:p>
          </p:txBody>
        </p:sp>
        <p:sp>
          <p:nvSpPr>
            <p:cNvPr id="32" name="Rectangle 33"/>
            <p:cNvSpPr>
              <a:spLocks noChangeArrowheads="1"/>
            </p:cNvSpPr>
            <p:nvPr/>
          </p:nvSpPr>
          <p:spPr bwMode="auto">
            <a:xfrm>
              <a:off x="2720" y="272"/>
              <a:ext cx="52" cy="5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1030920" fontAlgn="base">
                <a:spcBef>
                  <a:spcPct val="0"/>
                </a:spcBef>
                <a:spcAft>
                  <a:spcPct val="0"/>
                </a:spcAft>
              </a:pPr>
              <a:endParaRPr lang="en-US" sz="1400">
                <a:solidFill>
                  <a:srgbClr val="000000"/>
                </a:solidFill>
              </a:endParaRPr>
            </a:p>
          </p:txBody>
        </p:sp>
        <p:sp>
          <p:nvSpPr>
            <p:cNvPr id="33" name="Rectangle 34"/>
            <p:cNvSpPr>
              <a:spLocks noChangeArrowheads="1"/>
            </p:cNvSpPr>
            <p:nvPr/>
          </p:nvSpPr>
          <p:spPr bwMode="auto">
            <a:xfrm>
              <a:off x="2960" y="123"/>
              <a:ext cx="19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030920" fontAlgn="base">
                <a:spcBef>
                  <a:spcPct val="0"/>
                </a:spcBef>
                <a:spcAft>
                  <a:spcPct val="0"/>
                </a:spcAft>
              </a:pPr>
              <a:r>
                <a:rPr lang="en-US" sz="1400" dirty="0">
                  <a:solidFill>
                    <a:srgbClr val="000000"/>
                  </a:solidFill>
                </a:rPr>
                <a:t>Year</a:t>
              </a:r>
            </a:p>
          </p:txBody>
        </p:sp>
      </p:grpSp>
    </p:spTree>
    <p:extLst>
      <p:ext uri="{BB962C8B-B14F-4D97-AF65-F5344CB8AC3E}">
        <p14:creationId xmlns:p14="http://schemas.microsoft.com/office/powerpoint/2010/main" val="1127396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5" name="Chart 64"/>
          <p:cNvGraphicFramePr>
            <a:graphicFrameLocks/>
          </p:cNvGraphicFramePr>
          <p:nvPr>
            <p:extLst>
              <p:ext uri="{D42A27DB-BD31-4B8C-83A1-F6EECF244321}">
                <p14:modId xmlns:p14="http://schemas.microsoft.com/office/powerpoint/2010/main" val="212011192"/>
              </p:ext>
            </p:extLst>
          </p:nvPr>
        </p:nvGraphicFramePr>
        <p:xfrm>
          <a:off x="399924" y="257969"/>
          <a:ext cx="6363042" cy="19250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6" name="Chart 65"/>
          <p:cNvGraphicFramePr>
            <a:graphicFrameLocks/>
          </p:cNvGraphicFramePr>
          <p:nvPr>
            <p:extLst>
              <p:ext uri="{D42A27DB-BD31-4B8C-83A1-F6EECF244321}">
                <p14:modId xmlns:p14="http://schemas.microsoft.com/office/powerpoint/2010/main" val="3716873912"/>
              </p:ext>
            </p:extLst>
          </p:nvPr>
        </p:nvGraphicFramePr>
        <p:xfrm>
          <a:off x="399924" y="1935649"/>
          <a:ext cx="6363042" cy="1925053"/>
        </p:xfrm>
        <a:graphic>
          <a:graphicData uri="http://schemas.openxmlformats.org/drawingml/2006/chart">
            <c:chart xmlns:c="http://schemas.openxmlformats.org/drawingml/2006/chart" xmlns:r="http://schemas.openxmlformats.org/officeDocument/2006/relationships" r:id="rId3"/>
          </a:graphicData>
        </a:graphic>
      </p:graphicFrame>
      <p:sp>
        <p:nvSpPr>
          <p:cNvPr id="4098" name="Text Box 22"/>
          <p:cNvSpPr txBox="1">
            <a:spLocks noChangeArrowheads="1"/>
          </p:cNvSpPr>
          <p:nvPr/>
        </p:nvSpPr>
        <p:spPr bwMode="auto">
          <a:xfrm rot="16200000">
            <a:off x="-1832176" y="3322340"/>
            <a:ext cx="4251158" cy="359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795" tIns="48398" rIns="96795" bIns="48398">
            <a:spAutoFit/>
          </a:bodyPr>
          <a:lstStyle>
            <a:lvl1pPr eaLnBrk="0" hangingPunct="0">
              <a:defRPr sz="1700">
                <a:solidFill>
                  <a:schemeClr val="tx1"/>
                </a:solidFill>
                <a:latin typeface="Arial" charset="0"/>
              </a:defRPr>
            </a:lvl1pPr>
            <a:lvl2pPr marL="742950" indent="-285750" eaLnBrk="0" hangingPunct="0">
              <a:defRPr sz="1700">
                <a:solidFill>
                  <a:schemeClr val="tx1"/>
                </a:solidFill>
                <a:latin typeface="Arial" charset="0"/>
              </a:defRPr>
            </a:lvl2pPr>
            <a:lvl3pPr marL="1143000" indent="-228600" eaLnBrk="0" hangingPunct="0">
              <a:defRPr sz="1700">
                <a:solidFill>
                  <a:schemeClr val="tx1"/>
                </a:solidFill>
                <a:latin typeface="Arial" charset="0"/>
              </a:defRPr>
            </a:lvl3pPr>
            <a:lvl4pPr marL="1600200" indent="-228600" eaLnBrk="0" hangingPunct="0">
              <a:defRPr sz="1700">
                <a:solidFill>
                  <a:schemeClr val="tx1"/>
                </a:solidFill>
                <a:latin typeface="Arial" charset="0"/>
              </a:defRPr>
            </a:lvl4pPr>
            <a:lvl5pPr marL="2057400" indent="-228600" eaLnBrk="0" hangingPunct="0">
              <a:defRPr sz="1700">
                <a:solidFill>
                  <a:schemeClr val="tx1"/>
                </a:solidFill>
                <a:latin typeface="Arial" charset="0"/>
              </a:defRPr>
            </a:lvl5pPr>
            <a:lvl6pPr marL="2514600" indent="-228600" eaLnBrk="0" fontAlgn="base" hangingPunct="0">
              <a:spcBef>
                <a:spcPct val="0"/>
              </a:spcBef>
              <a:spcAft>
                <a:spcPct val="0"/>
              </a:spcAft>
              <a:defRPr sz="1700">
                <a:solidFill>
                  <a:schemeClr val="tx1"/>
                </a:solidFill>
                <a:latin typeface="Arial" charset="0"/>
              </a:defRPr>
            </a:lvl6pPr>
            <a:lvl7pPr marL="2971800" indent="-228600" eaLnBrk="0" fontAlgn="base" hangingPunct="0">
              <a:spcBef>
                <a:spcPct val="0"/>
              </a:spcBef>
              <a:spcAft>
                <a:spcPct val="0"/>
              </a:spcAft>
              <a:defRPr sz="1700">
                <a:solidFill>
                  <a:schemeClr val="tx1"/>
                </a:solidFill>
                <a:latin typeface="Arial" charset="0"/>
              </a:defRPr>
            </a:lvl7pPr>
            <a:lvl8pPr marL="3429000" indent="-228600" eaLnBrk="0" fontAlgn="base" hangingPunct="0">
              <a:spcBef>
                <a:spcPct val="0"/>
              </a:spcBef>
              <a:spcAft>
                <a:spcPct val="0"/>
              </a:spcAft>
              <a:defRPr sz="1700">
                <a:solidFill>
                  <a:schemeClr val="tx1"/>
                </a:solidFill>
                <a:latin typeface="Arial" charset="0"/>
              </a:defRPr>
            </a:lvl8pPr>
            <a:lvl9pPr marL="3886200" indent="-228600" eaLnBrk="0" fontAlgn="base" hangingPunct="0">
              <a:spcBef>
                <a:spcPct val="0"/>
              </a:spcBef>
              <a:spcAft>
                <a:spcPct val="0"/>
              </a:spcAft>
              <a:defRPr sz="1700">
                <a:solidFill>
                  <a:schemeClr val="tx1"/>
                </a:solidFill>
                <a:latin typeface="Arial" charset="0"/>
              </a:defRPr>
            </a:lvl9pPr>
          </a:lstStyle>
          <a:p>
            <a:pPr defTabSz="968068" eaLnBrk="1" fontAlgn="base" hangingPunct="1">
              <a:spcBef>
                <a:spcPct val="50000"/>
              </a:spcBef>
              <a:spcAft>
                <a:spcPct val="0"/>
              </a:spcAft>
            </a:pPr>
            <a:r>
              <a:rPr lang="en-US" dirty="0">
                <a:solidFill>
                  <a:srgbClr val="000000"/>
                </a:solidFill>
              </a:rPr>
              <a:t>Stomach contents by percent weight</a:t>
            </a:r>
          </a:p>
        </p:txBody>
      </p:sp>
      <p:sp>
        <p:nvSpPr>
          <p:cNvPr id="33" name="Rectangle 32"/>
          <p:cNvSpPr>
            <a:spLocks noChangeArrowheads="1"/>
          </p:cNvSpPr>
          <p:nvPr/>
        </p:nvSpPr>
        <p:spPr bwMode="auto">
          <a:xfrm>
            <a:off x="176366" y="7672972"/>
            <a:ext cx="132670" cy="130342"/>
          </a:xfrm>
          <a:prstGeom prst="rect">
            <a:avLst/>
          </a:prstGeom>
          <a:solidFill>
            <a:srgbClr val="660066"/>
          </a:solidFill>
          <a:ln w="9525">
            <a:solidFill>
              <a:srgbClr val="000000"/>
            </a:solidFill>
            <a:miter lim="800000"/>
            <a:headEnd/>
            <a:tailEnd/>
          </a:ln>
        </p:spPr>
        <p:txBody>
          <a:bodyPr lIns="96801" tIns="48400" rIns="96801" bIns="48400"/>
          <a:lstStyle/>
          <a:p>
            <a:pPr defTabSz="968068" fontAlgn="base">
              <a:spcBef>
                <a:spcPct val="0"/>
              </a:spcBef>
              <a:spcAft>
                <a:spcPct val="0"/>
              </a:spcAft>
            </a:pPr>
            <a:endParaRPr lang="en-US">
              <a:solidFill>
                <a:srgbClr val="000000"/>
              </a:solidFill>
            </a:endParaRPr>
          </a:p>
        </p:txBody>
      </p:sp>
      <p:sp>
        <p:nvSpPr>
          <p:cNvPr id="34" name="Rectangle 33"/>
          <p:cNvSpPr>
            <a:spLocks noChangeArrowheads="1"/>
          </p:cNvSpPr>
          <p:nvPr/>
        </p:nvSpPr>
        <p:spPr bwMode="auto">
          <a:xfrm>
            <a:off x="363457" y="7607800"/>
            <a:ext cx="1197429"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8068" fontAlgn="base">
              <a:spcBef>
                <a:spcPct val="0"/>
              </a:spcBef>
              <a:spcAft>
                <a:spcPct val="0"/>
              </a:spcAft>
              <a:defRPr sz="1000"/>
            </a:pPr>
            <a:r>
              <a:rPr lang="en-US" sz="1500" i="1" dirty="0">
                <a:solidFill>
                  <a:srgbClr val="000000"/>
                </a:solidFill>
                <a:cs typeface="Arial"/>
              </a:rPr>
              <a:t>Pseudo</a:t>
            </a:r>
            <a:r>
              <a:rPr lang="en-US" sz="1500" dirty="0">
                <a:solidFill>
                  <a:srgbClr val="000000"/>
                </a:solidFill>
                <a:cs typeface="Arial"/>
              </a:rPr>
              <a:t>. spp.</a:t>
            </a:r>
          </a:p>
          <a:p>
            <a:pPr defTabSz="968068" fontAlgn="base">
              <a:spcBef>
                <a:spcPct val="0"/>
              </a:spcBef>
              <a:spcAft>
                <a:spcPct val="0"/>
              </a:spcAft>
              <a:defRPr sz="1000"/>
            </a:pPr>
            <a:endParaRPr lang="en-US" dirty="0">
              <a:solidFill>
                <a:srgbClr val="000000"/>
              </a:solidFill>
            </a:endParaRPr>
          </a:p>
        </p:txBody>
      </p:sp>
      <p:sp>
        <p:nvSpPr>
          <p:cNvPr id="35" name="Rectangle 34"/>
          <p:cNvSpPr>
            <a:spLocks noChangeArrowheads="1"/>
          </p:cNvSpPr>
          <p:nvPr/>
        </p:nvSpPr>
        <p:spPr bwMode="auto">
          <a:xfrm>
            <a:off x="1721366" y="7672972"/>
            <a:ext cx="132670" cy="130342"/>
          </a:xfrm>
          <a:prstGeom prst="rect">
            <a:avLst/>
          </a:prstGeom>
          <a:solidFill>
            <a:srgbClr val="3366FF"/>
          </a:solidFill>
          <a:ln w="9525">
            <a:solidFill>
              <a:srgbClr val="000000"/>
            </a:solidFill>
            <a:miter lim="800000"/>
            <a:headEnd/>
            <a:tailEnd/>
          </a:ln>
        </p:spPr>
        <p:txBody>
          <a:bodyPr lIns="96801" tIns="48400" rIns="96801" bIns="48400"/>
          <a:lstStyle/>
          <a:p>
            <a:pPr defTabSz="968068" fontAlgn="base">
              <a:spcBef>
                <a:spcPct val="0"/>
              </a:spcBef>
              <a:spcAft>
                <a:spcPct val="0"/>
              </a:spcAft>
            </a:pPr>
            <a:endParaRPr lang="en-US">
              <a:solidFill>
                <a:srgbClr val="000000"/>
              </a:solidFill>
            </a:endParaRPr>
          </a:p>
        </p:txBody>
      </p:sp>
      <p:sp>
        <p:nvSpPr>
          <p:cNvPr id="36" name="Rectangle 35"/>
          <p:cNvSpPr>
            <a:spLocks noChangeArrowheads="1"/>
          </p:cNvSpPr>
          <p:nvPr/>
        </p:nvSpPr>
        <p:spPr bwMode="auto">
          <a:xfrm>
            <a:off x="1909292" y="7607800"/>
            <a:ext cx="1278201"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8068" fontAlgn="base">
              <a:spcBef>
                <a:spcPct val="0"/>
              </a:spcBef>
              <a:spcAft>
                <a:spcPct val="0"/>
              </a:spcAft>
              <a:defRPr sz="1000"/>
            </a:pPr>
            <a:r>
              <a:rPr lang="en-US" sz="1500" i="1" dirty="0">
                <a:solidFill>
                  <a:srgbClr val="000000"/>
                </a:solidFill>
                <a:cs typeface="Arial"/>
              </a:rPr>
              <a:t>A. sinensis</a:t>
            </a:r>
          </a:p>
          <a:p>
            <a:pPr defTabSz="968068" fontAlgn="base">
              <a:spcBef>
                <a:spcPct val="0"/>
              </a:spcBef>
              <a:spcAft>
                <a:spcPct val="0"/>
              </a:spcAft>
              <a:defRPr sz="1000"/>
            </a:pPr>
            <a:endParaRPr lang="en-US" dirty="0">
              <a:solidFill>
                <a:srgbClr val="000000"/>
              </a:solidFill>
            </a:endParaRPr>
          </a:p>
        </p:txBody>
      </p:sp>
      <p:sp>
        <p:nvSpPr>
          <p:cNvPr id="37" name="Rectangle 36"/>
          <p:cNvSpPr>
            <a:spLocks noChangeArrowheads="1"/>
          </p:cNvSpPr>
          <p:nvPr/>
        </p:nvSpPr>
        <p:spPr bwMode="auto">
          <a:xfrm>
            <a:off x="3389501" y="7672972"/>
            <a:ext cx="132670" cy="130342"/>
          </a:xfrm>
          <a:prstGeom prst="rect">
            <a:avLst/>
          </a:prstGeom>
          <a:solidFill>
            <a:srgbClr val="008000"/>
          </a:solidFill>
          <a:ln w="9525">
            <a:solidFill>
              <a:srgbClr val="000000"/>
            </a:solidFill>
            <a:miter lim="800000"/>
            <a:headEnd/>
            <a:tailEnd/>
          </a:ln>
        </p:spPr>
        <p:txBody>
          <a:bodyPr lIns="96801" tIns="48400" rIns="96801" bIns="48400"/>
          <a:lstStyle/>
          <a:p>
            <a:pPr defTabSz="968068" fontAlgn="base">
              <a:spcBef>
                <a:spcPct val="0"/>
              </a:spcBef>
              <a:spcAft>
                <a:spcPct val="0"/>
              </a:spcAft>
            </a:pPr>
            <a:endParaRPr lang="en-US">
              <a:solidFill>
                <a:srgbClr val="000000"/>
              </a:solidFill>
            </a:endParaRPr>
          </a:p>
        </p:txBody>
      </p:sp>
      <p:sp>
        <p:nvSpPr>
          <p:cNvPr id="38" name="Rectangle 37"/>
          <p:cNvSpPr>
            <a:spLocks noChangeArrowheads="1"/>
          </p:cNvSpPr>
          <p:nvPr/>
        </p:nvSpPr>
        <p:spPr bwMode="auto">
          <a:xfrm>
            <a:off x="3583402" y="7607800"/>
            <a:ext cx="1217838"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8068" fontAlgn="base">
              <a:spcBef>
                <a:spcPct val="0"/>
              </a:spcBef>
              <a:spcAft>
                <a:spcPct val="0"/>
              </a:spcAft>
              <a:defRPr sz="1000"/>
            </a:pPr>
            <a:r>
              <a:rPr lang="en-US" sz="1500" i="1" dirty="0">
                <a:solidFill>
                  <a:srgbClr val="000000"/>
                </a:solidFill>
                <a:cs typeface="Arial"/>
              </a:rPr>
              <a:t>S. </a:t>
            </a:r>
            <a:r>
              <a:rPr lang="en-US" sz="1500" i="1" dirty="0" err="1">
                <a:solidFill>
                  <a:srgbClr val="000000"/>
                </a:solidFill>
                <a:cs typeface="Arial"/>
              </a:rPr>
              <a:t>doerri</a:t>
            </a:r>
            <a:r>
              <a:rPr lang="en-US" sz="1500" i="1" dirty="0">
                <a:solidFill>
                  <a:srgbClr val="000000"/>
                </a:solidFill>
                <a:cs typeface="Arial"/>
              </a:rPr>
              <a:t> </a:t>
            </a:r>
            <a:endParaRPr lang="en-US" i="1" dirty="0">
              <a:solidFill>
                <a:srgbClr val="000000"/>
              </a:solidFill>
            </a:endParaRPr>
          </a:p>
        </p:txBody>
      </p:sp>
      <p:sp>
        <p:nvSpPr>
          <p:cNvPr id="39" name="Rectangle 38"/>
          <p:cNvSpPr>
            <a:spLocks noChangeArrowheads="1"/>
          </p:cNvSpPr>
          <p:nvPr/>
        </p:nvSpPr>
        <p:spPr bwMode="auto">
          <a:xfrm>
            <a:off x="5158151" y="7672972"/>
            <a:ext cx="132670" cy="130342"/>
          </a:xfrm>
          <a:prstGeom prst="rect">
            <a:avLst/>
          </a:prstGeom>
          <a:solidFill>
            <a:srgbClr val="FF0000"/>
          </a:solidFill>
          <a:ln w="9525">
            <a:solidFill>
              <a:srgbClr val="000000"/>
            </a:solidFill>
            <a:miter lim="800000"/>
            <a:headEnd/>
            <a:tailEnd/>
          </a:ln>
        </p:spPr>
        <p:txBody>
          <a:bodyPr lIns="96801" tIns="48400" rIns="96801" bIns="48400"/>
          <a:lstStyle/>
          <a:p>
            <a:pPr defTabSz="968068" fontAlgn="base">
              <a:spcBef>
                <a:spcPct val="0"/>
              </a:spcBef>
              <a:spcAft>
                <a:spcPct val="0"/>
              </a:spcAft>
            </a:pPr>
            <a:endParaRPr lang="en-US">
              <a:solidFill>
                <a:srgbClr val="000000"/>
              </a:solidFill>
            </a:endParaRPr>
          </a:p>
        </p:txBody>
      </p:sp>
      <p:sp>
        <p:nvSpPr>
          <p:cNvPr id="40" name="Rectangle 39"/>
          <p:cNvSpPr>
            <a:spLocks noChangeArrowheads="1"/>
          </p:cNvSpPr>
          <p:nvPr/>
        </p:nvSpPr>
        <p:spPr bwMode="auto">
          <a:xfrm>
            <a:off x="5354605" y="7607800"/>
            <a:ext cx="1359912"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8068" fontAlgn="base">
              <a:spcBef>
                <a:spcPct val="0"/>
              </a:spcBef>
              <a:spcAft>
                <a:spcPct val="0"/>
              </a:spcAft>
              <a:defRPr sz="1000"/>
            </a:pPr>
            <a:r>
              <a:rPr lang="en-US" sz="1500" i="1" dirty="0">
                <a:solidFill>
                  <a:srgbClr val="000000"/>
                </a:solidFill>
                <a:cs typeface="Arial"/>
              </a:rPr>
              <a:t>Tortanus</a:t>
            </a:r>
            <a:r>
              <a:rPr lang="en-US" sz="1500" dirty="0">
                <a:solidFill>
                  <a:srgbClr val="000000"/>
                </a:solidFill>
                <a:cs typeface="Arial"/>
              </a:rPr>
              <a:t> spp.</a:t>
            </a:r>
          </a:p>
          <a:p>
            <a:pPr defTabSz="968068" fontAlgn="base">
              <a:spcBef>
                <a:spcPct val="0"/>
              </a:spcBef>
              <a:spcAft>
                <a:spcPct val="0"/>
              </a:spcAft>
              <a:defRPr sz="1000"/>
            </a:pPr>
            <a:endParaRPr lang="en-US" dirty="0">
              <a:solidFill>
                <a:srgbClr val="000000"/>
              </a:solidFill>
            </a:endParaRPr>
          </a:p>
        </p:txBody>
      </p:sp>
      <p:sp>
        <p:nvSpPr>
          <p:cNvPr id="41" name="Rectangle 40"/>
          <p:cNvSpPr>
            <a:spLocks noChangeArrowheads="1"/>
          </p:cNvSpPr>
          <p:nvPr/>
        </p:nvSpPr>
        <p:spPr bwMode="auto">
          <a:xfrm>
            <a:off x="1721366" y="7959435"/>
            <a:ext cx="132670" cy="130342"/>
          </a:xfrm>
          <a:prstGeom prst="rect">
            <a:avLst/>
          </a:prstGeom>
          <a:solidFill>
            <a:srgbClr xmlns:mc="http://schemas.openxmlformats.org/markup-compatibility/2006" xmlns:a14="http://schemas.microsoft.com/office/drawing/2010/main" val="C0C0C0" mc:Ignorable="a14" a14:legacySpreadsheetColorIndex="22"/>
          </a:solidFill>
          <a:ln w="9525">
            <a:solidFill>
              <a:srgbClr val="000000"/>
            </a:solidFill>
            <a:miter lim="800000"/>
            <a:headEnd/>
            <a:tailEnd/>
          </a:ln>
        </p:spPr>
        <p:txBody>
          <a:bodyPr lIns="96801" tIns="48400" rIns="96801" bIns="48400"/>
          <a:lstStyle/>
          <a:p>
            <a:pPr defTabSz="968068" fontAlgn="base">
              <a:spcBef>
                <a:spcPct val="0"/>
              </a:spcBef>
              <a:spcAft>
                <a:spcPct val="0"/>
              </a:spcAft>
            </a:pPr>
            <a:endParaRPr lang="en-US">
              <a:solidFill>
                <a:srgbClr val="000000"/>
              </a:solidFill>
            </a:endParaRPr>
          </a:p>
        </p:txBody>
      </p:sp>
      <p:sp>
        <p:nvSpPr>
          <p:cNvPr id="42" name="Rectangle 41"/>
          <p:cNvSpPr>
            <a:spLocks noChangeArrowheads="1"/>
          </p:cNvSpPr>
          <p:nvPr/>
        </p:nvSpPr>
        <p:spPr bwMode="auto">
          <a:xfrm>
            <a:off x="1909297" y="7894264"/>
            <a:ext cx="1483158"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8068" fontAlgn="base">
              <a:spcBef>
                <a:spcPct val="0"/>
              </a:spcBef>
              <a:spcAft>
                <a:spcPct val="0"/>
              </a:spcAft>
              <a:defRPr sz="1000"/>
            </a:pPr>
            <a:r>
              <a:rPr lang="en-US" sz="1500" dirty="0">
                <a:solidFill>
                  <a:srgbClr val="000000"/>
                </a:solidFill>
                <a:cs typeface="Arial"/>
              </a:rPr>
              <a:t>Other </a:t>
            </a:r>
            <a:r>
              <a:rPr lang="en-US" sz="1500" dirty="0" err="1">
                <a:solidFill>
                  <a:srgbClr val="000000"/>
                </a:solidFill>
                <a:cs typeface="Arial"/>
              </a:rPr>
              <a:t>calanoids</a:t>
            </a:r>
            <a:endParaRPr lang="en-US" sz="1500" dirty="0">
              <a:solidFill>
                <a:srgbClr val="000000"/>
              </a:solidFill>
              <a:cs typeface="Arial"/>
            </a:endParaRPr>
          </a:p>
          <a:p>
            <a:pPr defTabSz="968068" fontAlgn="base">
              <a:spcBef>
                <a:spcPct val="0"/>
              </a:spcBef>
              <a:spcAft>
                <a:spcPct val="0"/>
              </a:spcAft>
              <a:defRPr sz="1000"/>
            </a:pPr>
            <a:endParaRPr lang="en-US" dirty="0">
              <a:solidFill>
                <a:srgbClr val="000000"/>
              </a:solidFill>
            </a:endParaRPr>
          </a:p>
        </p:txBody>
      </p:sp>
      <p:sp>
        <p:nvSpPr>
          <p:cNvPr id="43" name="Rectangle 42" descr="Wide downward diagonal"/>
          <p:cNvSpPr>
            <a:spLocks noChangeArrowheads="1"/>
          </p:cNvSpPr>
          <p:nvPr/>
        </p:nvSpPr>
        <p:spPr bwMode="auto">
          <a:xfrm>
            <a:off x="3389501" y="7959435"/>
            <a:ext cx="132670" cy="130342"/>
          </a:xfrm>
          <a:prstGeom prst="rect">
            <a:avLst/>
          </a:prstGeom>
          <a:pattFill prst="wdDnDiag">
            <a:fgClr>
              <a:srgbClr val="FFFFFF"/>
            </a:fgClr>
            <a:bgClr>
              <a:srgbClr val="FF6600"/>
            </a:bgClr>
          </a:pattFill>
          <a:ln w="9525">
            <a:solidFill>
              <a:srgbClr val="000000"/>
            </a:solidFill>
            <a:miter lim="800000"/>
            <a:headEnd/>
            <a:tailEnd/>
          </a:ln>
        </p:spPr>
        <p:txBody>
          <a:bodyPr lIns="96801" tIns="48400" rIns="96801" bIns="48400"/>
          <a:lstStyle/>
          <a:p>
            <a:pPr defTabSz="968068" fontAlgn="base">
              <a:spcBef>
                <a:spcPct val="0"/>
              </a:spcBef>
              <a:spcAft>
                <a:spcPct val="0"/>
              </a:spcAft>
            </a:pPr>
            <a:endParaRPr lang="en-US">
              <a:solidFill>
                <a:srgbClr val="000000"/>
              </a:solidFill>
            </a:endParaRPr>
          </a:p>
        </p:txBody>
      </p:sp>
      <p:sp>
        <p:nvSpPr>
          <p:cNvPr id="44" name="Rectangle 43"/>
          <p:cNvSpPr>
            <a:spLocks noChangeArrowheads="1"/>
          </p:cNvSpPr>
          <p:nvPr/>
        </p:nvSpPr>
        <p:spPr bwMode="auto">
          <a:xfrm>
            <a:off x="3583397" y="7887365"/>
            <a:ext cx="1653805" cy="2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8068" fontAlgn="base">
              <a:spcBef>
                <a:spcPct val="0"/>
              </a:spcBef>
              <a:spcAft>
                <a:spcPct val="0"/>
              </a:spcAft>
              <a:defRPr sz="1000"/>
            </a:pPr>
            <a:r>
              <a:rPr lang="en-US" sz="1500" dirty="0">
                <a:solidFill>
                  <a:srgbClr val="000000"/>
                </a:solidFill>
                <a:cs typeface="Arial"/>
              </a:rPr>
              <a:t>Other </a:t>
            </a:r>
            <a:r>
              <a:rPr lang="en-US" sz="1500" dirty="0" err="1">
                <a:solidFill>
                  <a:srgbClr val="000000"/>
                </a:solidFill>
                <a:cs typeface="Arial"/>
              </a:rPr>
              <a:t>cyclopoids</a:t>
            </a:r>
            <a:endParaRPr lang="en-US" sz="1500" dirty="0">
              <a:solidFill>
                <a:srgbClr val="000000"/>
              </a:solidFill>
              <a:cs typeface="Arial"/>
            </a:endParaRPr>
          </a:p>
          <a:p>
            <a:pPr defTabSz="968068" fontAlgn="base">
              <a:spcBef>
                <a:spcPct val="0"/>
              </a:spcBef>
              <a:spcAft>
                <a:spcPct val="0"/>
              </a:spcAft>
              <a:defRPr sz="1000"/>
            </a:pPr>
            <a:endParaRPr lang="en-US" dirty="0">
              <a:solidFill>
                <a:srgbClr val="000000"/>
              </a:solidFill>
            </a:endParaRPr>
          </a:p>
        </p:txBody>
      </p:sp>
      <p:sp>
        <p:nvSpPr>
          <p:cNvPr id="45" name="Rectangle 44" descr="Wide upward diagonal"/>
          <p:cNvSpPr>
            <a:spLocks noChangeArrowheads="1"/>
          </p:cNvSpPr>
          <p:nvPr/>
        </p:nvSpPr>
        <p:spPr bwMode="auto">
          <a:xfrm>
            <a:off x="5158151" y="7959435"/>
            <a:ext cx="132670" cy="130342"/>
          </a:xfrm>
          <a:prstGeom prst="rect">
            <a:avLst/>
          </a:prstGeom>
          <a:pattFill prst="wdUpDiag">
            <a:fgClr>
              <a:srgbClr val="FFFFFF"/>
            </a:fgClr>
            <a:bgClr>
              <a:srgbClr val="008000"/>
            </a:bgClr>
          </a:pattFill>
          <a:ln w="9525">
            <a:solidFill>
              <a:srgbClr xmlns:mc="http://schemas.openxmlformats.org/markup-compatibility/2006" xmlns:a14="http://schemas.microsoft.com/office/drawing/2010/main" val="000000" mc:Ignorable="a14" a14:legacySpreadsheetColorIndex="64"/>
            </a:solidFill>
            <a:miter lim="800000"/>
            <a:headEnd/>
            <a:tailEnd/>
          </a:ln>
        </p:spPr>
        <p:txBody>
          <a:bodyPr lIns="96801" tIns="48400" rIns="96801" bIns="48400"/>
          <a:lstStyle/>
          <a:p>
            <a:pPr defTabSz="968068" fontAlgn="base">
              <a:spcBef>
                <a:spcPct val="0"/>
              </a:spcBef>
              <a:spcAft>
                <a:spcPct val="0"/>
              </a:spcAft>
            </a:pPr>
            <a:endParaRPr lang="en-US">
              <a:solidFill>
                <a:srgbClr val="000000"/>
              </a:solidFill>
            </a:endParaRPr>
          </a:p>
        </p:txBody>
      </p:sp>
      <p:sp>
        <p:nvSpPr>
          <p:cNvPr id="46" name="Rectangle 45"/>
          <p:cNvSpPr>
            <a:spLocks noChangeArrowheads="1"/>
          </p:cNvSpPr>
          <p:nvPr/>
        </p:nvSpPr>
        <p:spPr bwMode="auto">
          <a:xfrm>
            <a:off x="5354600" y="7894264"/>
            <a:ext cx="1238250"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8068" fontAlgn="base">
              <a:spcBef>
                <a:spcPct val="0"/>
              </a:spcBef>
              <a:spcAft>
                <a:spcPct val="0"/>
              </a:spcAft>
              <a:defRPr sz="1000"/>
            </a:pPr>
            <a:r>
              <a:rPr lang="en-US" sz="1500" i="1" dirty="0" err="1">
                <a:solidFill>
                  <a:srgbClr val="000000"/>
                </a:solidFill>
                <a:cs typeface="Arial"/>
              </a:rPr>
              <a:t>Limno</a:t>
            </a:r>
            <a:r>
              <a:rPr lang="en-US" sz="1500" dirty="0">
                <a:solidFill>
                  <a:srgbClr val="000000"/>
                </a:solidFill>
                <a:cs typeface="Arial"/>
              </a:rPr>
              <a:t>. spp.</a:t>
            </a:r>
          </a:p>
          <a:p>
            <a:pPr defTabSz="968068" fontAlgn="base">
              <a:spcBef>
                <a:spcPct val="0"/>
              </a:spcBef>
              <a:spcAft>
                <a:spcPct val="0"/>
              </a:spcAft>
              <a:defRPr sz="1000"/>
            </a:pPr>
            <a:endParaRPr lang="en-US" dirty="0">
              <a:solidFill>
                <a:srgbClr val="000000"/>
              </a:solidFill>
            </a:endParaRPr>
          </a:p>
        </p:txBody>
      </p:sp>
      <p:sp>
        <p:nvSpPr>
          <p:cNvPr id="47" name="Rectangle 46"/>
          <p:cNvSpPr>
            <a:spLocks noChangeArrowheads="1"/>
          </p:cNvSpPr>
          <p:nvPr/>
        </p:nvSpPr>
        <p:spPr bwMode="auto">
          <a:xfrm>
            <a:off x="176366" y="7959435"/>
            <a:ext cx="132670" cy="130342"/>
          </a:xfrm>
          <a:prstGeom prst="rect">
            <a:avLst/>
          </a:prstGeom>
          <a:solidFill>
            <a:srgbClr xmlns:mc="http://schemas.openxmlformats.org/markup-compatibility/2006" xmlns:a14="http://schemas.microsoft.com/office/drawing/2010/main" val="FFCC00" mc:Ignorable="a14" a14:legacySpreadsheetColorIndex="51"/>
          </a:solidFill>
          <a:ln w="9525">
            <a:solidFill>
              <a:srgbClr val="000000"/>
            </a:solidFill>
            <a:miter lim="800000"/>
            <a:headEnd/>
            <a:tailEnd/>
          </a:ln>
        </p:spPr>
        <p:txBody>
          <a:bodyPr lIns="96801" tIns="48400" rIns="96801" bIns="48400"/>
          <a:lstStyle/>
          <a:p>
            <a:pPr defTabSz="968068" fontAlgn="base">
              <a:spcBef>
                <a:spcPct val="0"/>
              </a:spcBef>
              <a:spcAft>
                <a:spcPct val="0"/>
              </a:spcAft>
            </a:pPr>
            <a:endParaRPr lang="en-US">
              <a:solidFill>
                <a:srgbClr val="000000"/>
              </a:solidFill>
            </a:endParaRPr>
          </a:p>
        </p:txBody>
      </p:sp>
      <p:sp>
        <p:nvSpPr>
          <p:cNvPr id="48" name="Rectangle 47"/>
          <p:cNvSpPr>
            <a:spLocks noChangeArrowheads="1"/>
          </p:cNvSpPr>
          <p:nvPr/>
        </p:nvSpPr>
        <p:spPr bwMode="auto">
          <a:xfrm>
            <a:off x="363458" y="7894264"/>
            <a:ext cx="1207634"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8068" fontAlgn="base">
              <a:spcBef>
                <a:spcPct val="0"/>
              </a:spcBef>
              <a:spcAft>
                <a:spcPct val="0"/>
              </a:spcAft>
              <a:defRPr sz="1000"/>
            </a:pPr>
            <a:r>
              <a:rPr lang="en-US" sz="1500" i="1" dirty="0">
                <a:solidFill>
                  <a:srgbClr val="000000"/>
                </a:solidFill>
                <a:cs typeface="Arial"/>
              </a:rPr>
              <a:t>E. affinis</a:t>
            </a:r>
          </a:p>
          <a:p>
            <a:pPr defTabSz="968068" fontAlgn="base">
              <a:spcBef>
                <a:spcPct val="0"/>
              </a:spcBef>
              <a:spcAft>
                <a:spcPct val="0"/>
              </a:spcAft>
              <a:defRPr sz="1000"/>
            </a:pPr>
            <a:endParaRPr lang="en-US" dirty="0">
              <a:solidFill>
                <a:srgbClr val="000000"/>
              </a:solidFill>
            </a:endParaRPr>
          </a:p>
        </p:txBody>
      </p:sp>
      <p:sp>
        <p:nvSpPr>
          <p:cNvPr id="49" name="Rectangle 48"/>
          <p:cNvSpPr>
            <a:spLocks noChangeArrowheads="1"/>
          </p:cNvSpPr>
          <p:nvPr/>
        </p:nvSpPr>
        <p:spPr bwMode="auto">
          <a:xfrm>
            <a:off x="176366" y="8260963"/>
            <a:ext cx="132670" cy="125329"/>
          </a:xfrm>
          <a:prstGeom prst="rect">
            <a:avLst/>
          </a:prstGeom>
          <a:solidFill>
            <a:srgbClr val="FF00FF"/>
          </a:solidFill>
          <a:ln w="9525">
            <a:solidFill>
              <a:srgbClr val="000000"/>
            </a:solidFill>
            <a:miter lim="800000"/>
            <a:headEnd/>
            <a:tailEnd/>
          </a:ln>
        </p:spPr>
        <p:txBody>
          <a:bodyPr lIns="96801" tIns="48400" rIns="96801" bIns="48400"/>
          <a:lstStyle/>
          <a:p>
            <a:pPr defTabSz="968068" fontAlgn="base">
              <a:spcBef>
                <a:spcPct val="0"/>
              </a:spcBef>
              <a:spcAft>
                <a:spcPct val="0"/>
              </a:spcAft>
            </a:pPr>
            <a:endParaRPr lang="en-US">
              <a:solidFill>
                <a:srgbClr val="000000"/>
              </a:solidFill>
            </a:endParaRPr>
          </a:p>
        </p:txBody>
      </p:sp>
      <p:sp>
        <p:nvSpPr>
          <p:cNvPr id="50" name="Rectangle 49"/>
          <p:cNvSpPr>
            <a:spLocks noChangeArrowheads="1"/>
          </p:cNvSpPr>
          <p:nvPr/>
        </p:nvSpPr>
        <p:spPr bwMode="auto">
          <a:xfrm>
            <a:off x="363466" y="8199117"/>
            <a:ext cx="1328397" cy="24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8068" fontAlgn="base">
              <a:spcBef>
                <a:spcPct val="0"/>
              </a:spcBef>
              <a:spcAft>
                <a:spcPct val="0"/>
              </a:spcAft>
              <a:defRPr sz="1000"/>
            </a:pPr>
            <a:r>
              <a:rPr lang="en-US" sz="1500" dirty="0" err="1">
                <a:solidFill>
                  <a:srgbClr val="000000"/>
                </a:solidFill>
                <a:cs typeface="Arial"/>
              </a:rPr>
              <a:t>Harpacticoids</a:t>
            </a:r>
            <a:endParaRPr lang="en-US" sz="1500" dirty="0">
              <a:solidFill>
                <a:srgbClr val="000000"/>
              </a:solidFill>
              <a:cs typeface="Arial"/>
            </a:endParaRPr>
          </a:p>
          <a:p>
            <a:pPr defTabSz="968068" fontAlgn="base">
              <a:spcBef>
                <a:spcPct val="0"/>
              </a:spcBef>
              <a:spcAft>
                <a:spcPct val="0"/>
              </a:spcAft>
              <a:defRPr sz="1000"/>
            </a:pPr>
            <a:endParaRPr lang="en-US" dirty="0">
              <a:solidFill>
                <a:srgbClr val="000000"/>
              </a:solidFill>
            </a:endParaRPr>
          </a:p>
        </p:txBody>
      </p:sp>
      <p:sp>
        <p:nvSpPr>
          <p:cNvPr id="51" name="Rectangle 50"/>
          <p:cNvSpPr>
            <a:spLocks noChangeArrowheads="1"/>
          </p:cNvSpPr>
          <p:nvPr/>
        </p:nvSpPr>
        <p:spPr bwMode="auto">
          <a:xfrm>
            <a:off x="3389501" y="8260963"/>
            <a:ext cx="132670" cy="125329"/>
          </a:xfrm>
          <a:prstGeom prst="rect">
            <a:avLst/>
          </a:prstGeom>
          <a:pattFill prst="zigZag">
            <a:fgClr>
              <a:schemeClr val="tx1"/>
            </a:fgClr>
            <a:bgClr>
              <a:srgbClr val="FFFF00"/>
            </a:bgClr>
          </a:pattFill>
          <a:ln w="9525">
            <a:solidFill>
              <a:srgbClr val="000000"/>
            </a:solidFill>
            <a:miter lim="800000"/>
            <a:headEnd/>
            <a:tailEnd/>
          </a:ln>
        </p:spPr>
        <p:txBody>
          <a:bodyPr lIns="96801" tIns="48400" rIns="96801" bIns="48400"/>
          <a:lstStyle/>
          <a:p>
            <a:pPr defTabSz="968068" fontAlgn="base">
              <a:spcBef>
                <a:spcPct val="0"/>
              </a:spcBef>
              <a:spcAft>
                <a:spcPct val="0"/>
              </a:spcAft>
            </a:pPr>
            <a:endParaRPr lang="en-US">
              <a:solidFill>
                <a:srgbClr val="000000"/>
              </a:solidFill>
            </a:endParaRPr>
          </a:p>
        </p:txBody>
      </p:sp>
      <p:sp>
        <p:nvSpPr>
          <p:cNvPr id="52" name="Rectangle 51"/>
          <p:cNvSpPr>
            <a:spLocks noChangeArrowheads="1"/>
          </p:cNvSpPr>
          <p:nvPr/>
        </p:nvSpPr>
        <p:spPr bwMode="auto">
          <a:xfrm>
            <a:off x="3583393" y="8199117"/>
            <a:ext cx="1216138" cy="24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8068" fontAlgn="base">
              <a:spcBef>
                <a:spcPct val="0"/>
              </a:spcBef>
              <a:spcAft>
                <a:spcPct val="0"/>
              </a:spcAft>
              <a:defRPr sz="1000"/>
            </a:pPr>
            <a:r>
              <a:rPr lang="en-US" sz="1500">
                <a:solidFill>
                  <a:srgbClr val="000000"/>
                </a:solidFill>
                <a:cs typeface="Arial"/>
              </a:rPr>
              <a:t>Cladocerans</a:t>
            </a:r>
          </a:p>
          <a:p>
            <a:pPr defTabSz="968068" fontAlgn="base">
              <a:spcBef>
                <a:spcPct val="0"/>
              </a:spcBef>
              <a:spcAft>
                <a:spcPct val="0"/>
              </a:spcAft>
              <a:defRPr sz="1000"/>
            </a:pPr>
            <a:endParaRPr lang="en-US">
              <a:solidFill>
                <a:srgbClr val="000000"/>
              </a:solidFill>
            </a:endParaRPr>
          </a:p>
        </p:txBody>
      </p:sp>
      <p:sp>
        <p:nvSpPr>
          <p:cNvPr id="53" name="Rectangle 52"/>
          <p:cNvSpPr>
            <a:spLocks noChangeArrowheads="1"/>
          </p:cNvSpPr>
          <p:nvPr/>
        </p:nvSpPr>
        <p:spPr bwMode="auto">
          <a:xfrm>
            <a:off x="5158151" y="8260963"/>
            <a:ext cx="132670" cy="125329"/>
          </a:xfrm>
          <a:prstGeom prst="rect">
            <a:avLst/>
          </a:prstGeom>
          <a:pattFill prst="zigZag">
            <a:fgClr>
              <a:schemeClr val="tx1"/>
            </a:fgClr>
            <a:bgClr>
              <a:srgbClr val="00FFFF"/>
            </a:bgClr>
          </a:pattFill>
          <a:ln w="9525">
            <a:solidFill>
              <a:srgbClr val="000000"/>
            </a:solidFill>
            <a:miter lim="800000"/>
            <a:headEnd/>
            <a:tailEnd/>
          </a:ln>
        </p:spPr>
        <p:txBody>
          <a:bodyPr lIns="96801" tIns="48400" rIns="96801" bIns="48400"/>
          <a:lstStyle/>
          <a:p>
            <a:pPr defTabSz="968068" fontAlgn="base">
              <a:spcBef>
                <a:spcPct val="0"/>
              </a:spcBef>
              <a:spcAft>
                <a:spcPct val="0"/>
              </a:spcAft>
            </a:pPr>
            <a:endParaRPr lang="en-US">
              <a:solidFill>
                <a:srgbClr val="000000"/>
              </a:solidFill>
            </a:endParaRPr>
          </a:p>
        </p:txBody>
      </p:sp>
      <p:sp>
        <p:nvSpPr>
          <p:cNvPr id="54" name="Rectangle 53"/>
          <p:cNvSpPr>
            <a:spLocks noChangeArrowheads="1"/>
          </p:cNvSpPr>
          <p:nvPr/>
        </p:nvSpPr>
        <p:spPr bwMode="auto">
          <a:xfrm>
            <a:off x="5354634" y="8199117"/>
            <a:ext cx="669301" cy="24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8068" fontAlgn="base">
              <a:spcBef>
                <a:spcPct val="0"/>
              </a:spcBef>
              <a:spcAft>
                <a:spcPct val="0"/>
              </a:spcAft>
              <a:defRPr sz="1000"/>
            </a:pPr>
            <a:r>
              <a:rPr lang="en-US" sz="1500">
                <a:solidFill>
                  <a:srgbClr val="000000"/>
                </a:solidFill>
                <a:cs typeface="Arial"/>
              </a:rPr>
              <a:t>Mysids</a:t>
            </a:r>
          </a:p>
          <a:p>
            <a:pPr defTabSz="968068" fontAlgn="base">
              <a:spcBef>
                <a:spcPct val="0"/>
              </a:spcBef>
              <a:spcAft>
                <a:spcPct val="0"/>
              </a:spcAft>
              <a:defRPr sz="1000"/>
            </a:pPr>
            <a:endParaRPr lang="en-US">
              <a:solidFill>
                <a:srgbClr val="000000"/>
              </a:solidFill>
            </a:endParaRPr>
          </a:p>
        </p:txBody>
      </p:sp>
      <p:sp>
        <p:nvSpPr>
          <p:cNvPr id="55" name="Rectangle 54"/>
          <p:cNvSpPr>
            <a:spLocks noChangeArrowheads="1"/>
          </p:cNvSpPr>
          <p:nvPr/>
        </p:nvSpPr>
        <p:spPr bwMode="auto">
          <a:xfrm>
            <a:off x="176362" y="8556214"/>
            <a:ext cx="128418" cy="125329"/>
          </a:xfrm>
          <a:prstGeom prst="rect">
            <a:avLst/>
          </a:prstGeom>
          <a:pattFill prst="zigZag">
            <a:fgClr>
              <a:schemeClr val="tx1"/>
            </a:fgClr>
            <a:bgClr>
              <a:srgbClr val="00FF00"/>
            </a:bgClr>
          </a:pattFill>
          <a:ln w="9525">
            <a:solidFill>
              <a:srgbClr val="000000"/>
            </a:solidFill>
            <a:miter lim="800000"/>
            <a:headEnd/>
            <a:tailEnd/>
          </a:ln>
        </p:spPr>
        <p:txBody>
          <a:bodyPr lIns="96801" tIns="48400" rIns="96801" bIns="48400"/>
          <a:lstStyle/>
          <a:p>
            <a:pPr defTabSz="968068" fontAlgn="base">
              <a:spcBef>
                <a:spcPct val="0"/>
              </a:spcBef>
              <a:spcAft>
                <a:spcPct val="0"/>
              </a:spcAft>
            </a:pPr>
            <a:endParaRPr lang="en-US">
              <a:solidFill>
                <a:srgbClr val="000000"/>
              </a:solidFill>
            </a:endParaRPr>
          </a:p>
        </p:txBody>
      </p:sp>
      <p:sp>
        <p:nvSpPr>
          <p:cNvPr id="56" name="Rectangle 55"/>
          <p:cNvSpPr>
            <a:spLocks noChangeArrowheads="1"/>
          </p:cNvSpPr>
          <p:nvPr/>
        </p:nvSpPr>
        <p:spPr bwMode="auto">
          <a:xfrm>
            <a:off x="363460" y="8494362"/>
            <a:ext cx="1087722" cy="24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8068" fontAlgn="base">
              <a:spcBef>
                <a:spcPct val="0"/>
              </a:spcBef>
              <a:spcAft>
                <a:spcPct val="0"/>
              </a:spcAft>
              <a:defRPr sz="1000"/>
            </a:pPr>
            <a:r>
              <a:rPr lang="en-US" sz="1500">
                <a:solidFill>
                  <a:srgbClr val="000000"/>
                </a:solidFill>
                <a:cs typeface="Arial"/>
              </a:rPr>
              <a:t>Amphipods</a:t>
            </a:r>
          </a:p>
          <a:p>
            <a:pPr defTabSz="968068" fontAlgn="base">
              <a:spcBef>
                <a:spcPct val="0"/>
              </a:spcBef>
              <a:spcAft>
                <a:spcPct val="0"/>
              </a:spcAft>
              <a:defRPr sz="1000"/>
            </a:pPr>
            <a:endParaRPr lang="en-US">
              <a:solidFill>
                <a:srgbClr val="000000"/>
              </a:solidFill>
            </a:endParaRPr>
          </a:p>
        </p:txBody>
      </p:sp>
      <p:sp>
        <p:nvSpPr>
          <p:cNvPr id="57" name="Rectangle 56"/>
          <p:cNvSpPr>
            <a:spLocks noChangeArrowheads="1"/>
          </p:cNvSpPr>
          <p:nvPr/>
        </p:nvSpPr>
        <p:spPr bwMode="auto">
          <a:xfrm>
            <a:off x="5158151" y="8555356"/>
            <a:ext cx="132670" cy="127000"/>
          </a:xfrm>
          <a:prstGeom prst="rect">
            <a:avLst/>
          </a:prstGeom>
          <a:solidFill>
            <a:srgbClr val="000000"/>
          </a:solidFill>
          <a:ln w="9525">
            <a:solidFill>
              <a:srgbClr val="000000"/>
            </a:solidFill>
            <a:miter lim="800000"/>
            <a:headEnd/>
            <a:tailEnd/>
          </a:ln>
        </p:spPr>
        <p:txBody>
          <a:bodyPr lIns="96801" tIns="48400" rIns="96801" bIns="48400"/>
          <a:lstStyle/>
          <a:p>
            <a:pPr defTabSz="968068" fontAlgn="base">
              <a:spcBef>
                <a:spcPct val="0"/>
              </a:spcBef>
              <a:spcAft>
                <a:spcPct val="0"/>
              </a:spcAft>
            </a:pPr>
            <a:endParaRPr lang="en-US">
              <a:solidFill>
                <a:srgbClr val="000000"/>
              </a:solidFill>
            </a:endParaRPr>
          </a:p>
        </p:txBody>
      </p:sp>
      <p:sp>
        <p:nvSpPr>
          <p:cNvPr id="58" name="Rectangle 57"/>
          <p:cNvSpPr>
            <a:spLocks noChangeArrowheads="1"/>
          </p:cNvSpPr>
          <p:nvPr/>
        </p:nvSpPr>
        <p:spPr bwMode="auto">
          <a:xfrm>
            <a:off x="5354635" y="8493950"/>
            <a:ext cx="546837" cy="24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8068" fontAlgn="base">
              <a:spcBef>
                <a:spcPct val="0"/>
              </a:spcBef>
              <a:spcAft>
                <a:spcPct val="0"/>
              </a:spcAft>
              <a:defRPr sz="1000"/>
            </a:pPr>
            <a:r>
              <a:rPr lang="en-US" sz="1500">
                <a:solidFill>
                  <a:srgbClr val="000000"/>
                </a:solidFill>
                <a:cs typeface="Arial"/>
              </a:rPr>
              <a:t>Other</a:t>
            </a:r>
          </a:p>
          <a:p>
            <a:pPr defTabSz="968068" fontAlgn="base">
              <a:spcBef>
                <a:spcPct val="0"/>
              </a:spcBef>
              <a:spcAft>
                <a:spcPct val="0"/>
              </a:spcAft>
              <a:defRPr sz="1000"/>
            </a:pPr>
            <a:endParaRPr lang="en-US">
              <a:solidFill>
                <a:srgbClr val="000000"/>
              </a:solidFill>
            </a:endParaRPr>
          </a:p>
        </p:txBody>
      </p:sp>
      <p:sp>
        <p:nvSpPr>
          <p:cNvPr id="59" name="Rectangle 58" descr="Dark vertical"/>
          <p:cNvSpPr>
            <a:spLocks noChangeArrowheads="1"/>
          </p:cNvSpPr>
          <p:nvPr/>
        </p:nvSpPr>
        <p:spPr bwMode="auto">
          <a:xfrm>
            <a:off x="1721366" y="8555356"/>
            <a:ext cx="132670" cy="127000"/>
          </a:xfrm>
          <a:prstGeom prst="rect">
            <a:avLst/>
          </a:prstGeom>
          <a:pattFill prst="dkVert">
            <a:fgClr>
              <a:srgbClr xmlns:mc="http://schemas.openxmlformats.org/markup-compatibility/2006" xmlns:a14="http://schemas.microsoft.com/office/drawing/2010/main" val="FFFFFF" mc:Ignorable="a14" a14:legacySpreadsheetColorIndex="9"/>
            </a:fgClr>
            <a:bgClr>
              <a:srgbClr xmlns:mc="http://schemas.openxmlformats.org/markup-compatibility/2006" xmlns:a14="http://schemas.microsoft.com/office/drawing/2010/main" val="808080" mc:Ignorable="a14" a14:legacySpreadsheetColorIndex="23"/>
            </a:bgClr>
          </a:pattFill>
          <a:ln w="9525">
            <a:solidFill>
              <a:srgbClr val="000000"/>
            </a:solidFill>
            <a:miter lim="800000"/>
            <a:headEnd/>
            <a:tailEnd/>
          </a:ln>
        </p:spPr>
        <p:txBody>
          <a:bodyPr lIns="96801" tIns="48400" rIns="96801" bIns="48400"/>
          <a:lstStyle/>
          <a:p>
            <a:pPr defTabSz="968068" fontAlgn="base">
              <a:spcBef>
                <a:spcPct val="0"/>
              </a:spcBef>
              <a:spcAft>
                <a:spcPct val="0"/>
              </a:spcAft>
            </a:pPr>
            <a:endParaRPr lang="en-US">
              <a:solidFill>
                <a:srgbClr val="000000"/>
              </a:solidFill>
            </a:endParaRPr>
          </a:p>
        </p:txBody>
      </p:sp>
      <p:sp>
        <p:nvSpPr>
          <p:cNvPr id="60" name="Rectangle 59"/>
          <p:cNvSpPr>
            <a:spLocks noChangeArrowheads="1"/>
          </p:cNvSpPr>
          <p:nvPr/>
        </p:nvSpPr>
        <p:spPr bwMode="auto">
          <a:xfrm>
            <a:off x="1909294" y="8493950"/>
            <a:ext cx="1284174" cy="24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8068" fontAlgn="base">
              <a:spcBef>
                <a:spcPct val="0"/>
              </a:spcBef>
              <a:spcAft>
                <a:spcPct val="0"/>
              </a:spcAft>
              <a:defRPr sz="1000"/>
            </a:pPr>
            <a:r>
              <a:rPr lang="en-US" sz="1500">
                <a:solidFill>
                  <a:srgbClr val="000000"/>
                </a:solidFill>
                <a:cs typeface="Arial"/>
              </a:rPr>
              <a:t>Cumaceans</a:t>
            </a:r>
          </a:p>
          <a:p>
            <a:pPr defTabSz="968068" fontAlgn="base">
              <a:spcBef>
                <a:spcPct val="0"/>
              </a:spcBef>
              <a:spcAft>
                <a:spcPct val="0"/>
              </a:spcAft>
              <a:defRPr sz="1000"/>
            </a:pPr>
            <a:endParaRPr lang="en-US">
              <a:solidFill>
                <a:srgbClr val="000000"/>
              </a:solidFill>
            </a:endParaRPr>
          </a:p>
        </p:txBody>
      </p:sp>
      <p:sp>
        <p:nvSpPr>
          <p:cNvPr id="61" name="Rectangle 60" descr="Solid diamond"/>
          <p:cNvSpPr>
            <a:spLocks noChangeArrowheads="1"/>
          </p:cNvSpPr>
          <p:nvPr/>
        </p:nvSpPr>
        <p:spPr bwMode="auto">
          <a:xfrm>
            <a:off x="3389501" y="8555356"/>
            <a:ext cx="132670" cy="127000"/>
          </a:xfrm>
          <a:prstGeom prst="rect">
            <a:avLst/>
          </a:prstGeom>
          <a:pattFill prst="solidDmnd">
            <a:fgClr>
              <a:srgbClr val="FFFFFF"/>
            </a:fgClr>
            <a:bgClr>
              <a:srgbClr val="3333FF"/>
            </a:bgClr>
          </a:pattFill>
          <a:ln w="9525">
            <a:solidFill>
              <a:srgbClr val="000000"/>
            </a:solidFill>
            <a:miter lim="800000"/>
            <a:headEnd/>
            <a:tailEnd/>
          </a:ln>
        </p:spPr>
        <p:txBody>
          <a:bodyPr lIns="96801" tIns="48400" rIns="96801" bIns="48400"/>
          <a:lstStyle/>
          <a:p>
            <a:pPr defTabSz="968068" fontAlgn="base">
              <a:spcBef>
                <a:spcPct val="0"/>
              </a:spcBef>
              <a:spcAft>
                <a:spcPct val="0"/>
              </a:spcAft>
            </a:pPr>
            <a:endParaRPr lang="en-US">
              <a:solidFill>
                <a:srgbClr val="000000"/>
              </a:solidFill>
            </a:endParaRPr>
          </a:p>
        </p:txBody>
      </p:sp>
      <p:sp>
        <p:nvSpPr>
          <p:cNvPr id="62" name="Rectangle 61"/>
          <p:cNvSpPr>
            <a:spLocks noChangeArrowheads="1"/>
          </p:cNvSpPr>
          <p:nvPr/>
        </p:nvSpPr>
        <p:spPr bwMode="auto">
          <a:xfrm>
            <a:off x="3583411" y="8493950"/>
            <a:ext cx="577453" cy="24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8068" fontAlgn="base">
              <a:spcBef>
                <a:spcPct val="0"/>
              </a:spcBef>
              <a:spcAft>
                <a:spcPct val="0"/>
              </a:spcAft>
              <a:defRPr sz="1000"/>
            </a:pPr>
            <a:r>
              <a:rPr lang="en-US" sz="1500">
                <a:solidFill>
                  <a:srgbClr val="000000"/>
                </a:solidFill>
                <a:cs typeface="Arial"/>
              </a:rPr>
              <a:t>Fish</a:t>
            </a:r>
          </a:p>
          <a:p>
            <a:pPr defTabSz="968068" fontAlgn="base">
              <a:spcBef>
                <a:spcPct val="0"/>
              </a:spcBef>
              <a:spcAft>
                <a:spcPct val="0"/>
              </a:spcAft>
              <a:defRPr sz="1000"/>
            </a:pPr>
            <a:endParaRPr lang="en-US">
              <a:solidFill>
                <a:srgbClr val="000000"/>
              </a:solidFill>
            </a:endParaRPr>
          </a:p>
        </p:txBody>
      </p:sp>
      <p:sp>
        <p:nvSpPr>
          <p:cNvPr id="63" name="Rectangle 62"/>
          <p:cNvSpPr>
            <a:spLocks noChangeArrowheads="1"/>
          </p:cNvSpPr>
          <p:nvPr/>
        </p:nvSpPr>
        <p:spPr bwMode="auto">
          <a:xfrm>
            <a:off x="1721365" y="8262608"/>
            <a:ext cx="135222" cy="121986"/>
          </a:xfrm>
          <a:prstGeom prst="rect">
            <a:avLst/>
          </a:prstGeom>
          <a:pattFill prst="lgCheck">
            <a:fgClr>
              <a:srgbClr val="000000"/>
            </a:fgClr>
            <a:bgClr>
              <a:schemeClr val="bg1"/>
            </a:bgClr>
          </a:pattFill>
          <a:ln w="9525">
            <a:solidFill>
              <a:srgbClr val="000000"/>
            </a:solidFill>
            <a:miter lim="800000"/>
            <a:headEnd/>
            <a:tailEnd/>
          </a:ln>
        </p:spPr>
        <p:txBody>
          <a:bodyPr lIns="96801" tIns="48400" rIns="96801" bIns="48400"/>
          <a:lstStyle/>
          <a:p>
            <a:pPr defTabSz="968068" fontAlgn="base">
              <a:spcBef>
                <a:spcPct val="0"/>
              </a:spcBef>
              <a:spcAft>
                <a:spcPct val="0"/>
              </a:spcAft>
            </a:pPr>
            <a:endParaRPr lang="en-US">
              <a:solidFill>
                <a:srgbClr val="000000"/>
              </a:solidFill>
            </a:endParaRPr>
          </a:p>
        </p:txBody>
      </p:sp>
      <p:sp>
        <p:nvSpPr>
          <p:cNvPr id="64" name="Rectangle 63"/>
          <p:cNvSpPr>
            <a:spLocks noChangeArrowheads="1"/>
          </p:cNvSpPr>
          <p:nvPr/>
        </p:nvSpPr>
        <p:spPr bwMode="auto">
          <a:xfrm>
            <a:off x="1909295" y="8206297"/>
            <a:ext cx="1454480" cy="24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8068" fontAlgn="base">
              <a:spcBef>
                <a:spcPct val="0"/>
              </a:spcBef>
              <a:spcAft>
                <a:spcPct val="0"/>
              </a:spcAft>
              <a:defRPr sz="1000"/>
            </a:pPr>
            <a:r>
              <a:rPr lang="en-US" sz="1500" dirty="0">
                <a:solidFill>
                  <a:srgbClr val="000000"/>
                </a:solidFill>
                <a:cs typeface="Arial"/>
              </a:rPr>
              <a:t>Copepod nauplii</a:t>
            </a:r>
          </a:p>
          <a:p>
            <a:pPr defTabSz="968068" fontAlgn="base">
              <a:spcBef>
                <a:spcPct val="0"/>
              </a:spcBef>
              <a:spcAft>
                <a:spcPct val="0"/>
              </a:spcAft>
              <a:defRPr sz="1000"/>
            </a:pPr>
            <a:endParaRPr lang="en-US" dirty="0">
              <a:solidFill>
                <a:srgbClr val="000000"/>
              </a:solidFill>
            </a:endParaRPr>
          </a:p>
        </p:txBody>
      </p:sp>
      <p:sp>
        <p:nvSpPr>
          <p:cNvPr id="73" name="Rectangle 34"/>
          <p:cNvSpPr>
            <a:spLocks noChangeArrowheads="1"/>
          </p:cNvSpPr>
          <p:nvPr/>
        </p:nvSpPr>
        <p:spPr bwMode="auto">
          <a:xfrm>
            <a:off x="2904599" y="7208353"/>
            <a:ext cx="1256279" cy="25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968068" fontAlgn="base">
              <a:spcBef>
                <a:spcPct val="0"/>
              </a:spcBef>
              <a:spcAft>
                <a:spcPct val="0"/>
              </a:spcAft>
            </a:pPr>
            <a:r>
              <a:rPr lang="en-US" sz="1700" dirty="0">
                <a:solidFill>
                  <a:srgbClr val="000000"/>
                </a:solidFill>
              </a:rPr>
              <a:t>Region</a:t>
            </a:r>
          </a:p>
        </p:txBody>
      </p:sp>
      <p:sp>
        <p:nvSpPr>
          <p:cNvPr id="67" name="TextBox 66"/>
          <p:cNvSpPr txBox="1"/>
          <p:nvPr/>
        </p:nvSpPr>
        <p:spPr>
          <a:xfrm>
            <a:off x="2290582" y="18304"/>
            <a:ext cx="2164698" cy="356373"/>
          </a:xfrm>
          <a:prstGeom prst="rect">
            <a:avLst/>
          </a:prstGeom>
          <a:noFill/>
        </p:spPr>
        <p:txBody>
          <a:bodyPr wrap="square" lIns="96801" tIns="48400" rIns="96801" bIns="48400" rtlCol="0">
            <a:spAutoFit/>
          </a:bodyPr>
          <a:lstStyle/>
          <a:p>
            <a:pPr algn="ctr" defTabSz="968068" fontAlgn="base">
              <a:spcBef>
                <a:spcPct val="0"/>
              </a:spcBef>
              <a:spcAft>
                <a:spcPct val="0"/>
              </a:spcAft>
            </a:pPr>
            <a:r>
              <a:rPr lang="en-US" sz="1700" dirty="0">
                <a:solidFill>
                  <a:srgbClr val="000000"/>
                </a:solidFill>
              </a:rPr>
              <a:t>&lt;20mm FL</a:t>
            </a:r>
          </a:p>
        </p:txBody>
      </p:sp>
      <p:sp>
        <p:nvSpPr>
          <p:cNvPr id="2" name="TextBox 1"/>
          <p:cNvSpPr txBox="1"/>
          <p:nvPr/>
        </p:nvSpPr>
        <p:spPr>
          <a:xfrm>
            <a:off x="989553" y="178112"/>
            <a:ext cx="894477" cy="313361"/>
          </a:xfrm>
          <a:prstGeom prst="rect">
            <a:avLst/>
          </a:prstGeom>
          <a:noFill/>
        </p:spPr>
        <p:txBody>
          <a:bodyPr wrap="square" lIns="96801" tIns="48400" rIns="96801" bIns="48400" rtlCol="0">
            <a:spAutoFit/>
          </a:bodyPr>
          <a:lstStyle/>
          <a:p>
            <a:pPr defTabSz="968068" fontAlgn="base">
              <a:spcBef>
                <a:spcPct val="0"/>
              </a:spcBef>
              <a:spcAft>
                <a:spcPct val="0"/>
              </a:spcAft>
            </a:pPr>
            <a:r>
              <a:rPr lang="en-US" sz="1400" dirty="0">
                <a:solidFill>
                  <a:srgbClr val="000000"/>
                </a:solidFill>
              </a:rPr>
              <a:t>2005</a:t>
            </a:r>
          </a:p>
        </p:txBody>
      </p:sp>
      <p:sp>
        <p:nvSpPr>
          <p:cNvPr id="84" name="TextBox 83"/>
          <p:cNvSpPr txBox="1"/>
          <p:nvPr/>
        </p:nvSpPr>
        <p:spPr>
          <a:xfrm>
            <a:off x="989553" y="1855790"/>
            <a:ext cx="894477" cy="313361"/>
          </a:xfrm>
          <a:prstGeom prst="rect">
            <a:avLst/>
          </a:prstGeom>
          <a:noFill/>
        </p:spPr>
        <p:txBody>
          <a:bodyPr wrap="square" lIns="96801" tIns="48400" rIns="96801" bIns="48400" rtlCol="0">
            <a:spAutoFit/>
          </a:bodyPr>
          <a:lstStyle/>
          <a:p>
            <a:pPr defTabSz="968068" fontAlgn="base">
              <a:spcBef>
                <a:spcPct val="0"/>
              </a:spcBef>
              <a:spcAft>
                <a:spcPct val="0"/>
              </a:spcAft>
            </a:pPr>
            <a:r>
              <a:rPr lang="en-US" sz="1400" dirty="0">
                <a:solidFill>
                  <a:srgbClr val="000000"/>
                </a:solidFill>
              </a:rPr>
              <a:t>2006</a:t>
            </a:r>
          </a:p>
        </p:txBody>
      </p:sp>
      <p:sp>
        <p:nvSpPr>
          <p:cNvPr id="83" name="TextBox 82"/>
          <p:cNvSpPr txBox="1"/>
          <p:nvPr/>
        </p:nvSpPr>
        <p:spPr>
          <a:xfrm>
            <a:off x="989553" y="3496821"/>
            <a:ext cx="894477" cy="313361"/>
          </a:xfrm>
          <a:prstGeom prst="rect">
            <a:avLst/>
          </a:prstGeom>
          <a:noFill/>
        </p:spPr>
        <p:txBody>
          <a:bodyPr wrap="square" lIns="96801" tIns="48400" rIns="96801" bIns="48400" rtlCol="0">
            <a:spAutoFit/>
          </a:bodyPr>
          <a:lstStyle/>
          <a:p>
            <a:pPr defTabSz="968068" fontAlgn="base">
              <a:spcBef>
                <a:spcPct val="0"/>
              </a:spcBef>
              <a:spcAft>
                <a:spcPct val="0"/>
              </a:spcAft>
            </a:pPr>
            <a:r>
              <a:rPr lang="en-US" sz="1400" dirty="0">
                <a:solidFill>
                  <a:srgbClr val="000000"/>
                </a:solidFill>
              </a:rPr>
              <a:t>2010</a:t>
            </a:r>
          </a:p>
        </p:txBody>
      </p:sp>
      <p:graphicFrame>
        <p:nvGraphicFramePr>
          <p:cNvPr id="69" name="Chart 68"/>
          <p:cNvGraphicFramePr>
            <a:graphicFrameLocks/>
          </p:cNvGraphicFramePr>
          <p:nvPr>
            <p:extLst>
              <p:ext uri="{D42A27DB-BD31-4B8C-83A1-F6EECF244321}">
                <p14:modId xmlns:p14="http://schemas.microsoft.com/office/powerpoint/2010/main" val="360145215"/>
              </p:ext>
            </p:extLst>
          </p:nvPr>
        </p:nvGraphicFramePr>
        <p:xfrm>
          <a:off x="399924" y="3585569"/>
          <a:ext cx="6363042" cy="192505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1" name="Chart 70"/>
          <p:cNvGraphicFramePr>
            <a:graphicFrameLocks/>
          </p:cNvGraphicFramePr>
          <p:nvPr>
            <p:extLst>
              <p:ext uri="{D42A27DB-BD31-4B8C-83A1-F6EECF244321}">
                <p14:modId xmlns:p14="http://schemas.microsoft.com/office/powerpoint/2010/main" val="765463055"/>
              </p:ext>
            </p:extLst>
          </p:nvPr>
        </p:nvGraphicFramePr>
        <p:xfrm>
          <a:off x="399924" y="5203410"/>
          <a:ext cx="6363042" cy="1925053"/>
        </p:xfrm>
        <a:graphic>
          <a:graphicData uri="http://schemas.openxmlformats.org/drawingml/2006/chart">
            <c:chart xmlns:c="http://schemas.openxmlformats.org/drawingml/2006/chart" xmlns:r="http://schemas.openxmlformats.org/officeDocument/2006/relationships" r:id="rId5"/>
          </a:graphicData>
        </a:graphic>
      </p:graphicFrame>
      <p:sp>
        <p:nvSpPr>
          <p:cNvPr id="85" name="TextBox 84"/>
          <p:cNvSpPr txBox="1"/>
          <p:nvPr/>
        </p:nvSpPr>
        <p:spPr>
          <a:xfrm>
            <a:off x="989518" y="5096862"/>
            <a:ext cx="1915048" cy="313361"/>
          </a:xfrm>
          <a:prstGeom prst="rect">
            <a:avLst/>
          </a:prstGeom>
          <a:noFill/>
        </p:spPr>
        <p:txBody>
          <a:bodyPr wrap="square" lIns="96801" tIns="48400" rIns="96801" bIns="48400" rtlCol="0">
            <a:spAutoFit/>
          </a:bodyPr>
          <a:lstStyle/>
          <a:p>
            <a:pPr defTabSz="968068" fontAlgn="base">
              <a:spcBef>
                <a:spcPct val="0"/>
              </a:spcBef>
              <a:spcAft>
                <a:spcPct val="0"/>
              </a:spcAft>
            </a:pPr>
            <a:r>
              <a:rPr lang="en-US" sz="1400" dirty="0">
                <a:solidFill>
                  <a:srgbClr val="000000"/>
                </a:solidFill>
              </a:rPr>
              <a:t>2011</a:t>
            </a:r>
          </a:p>
        </p:txBody>
      </p:sp>
      <p:sp>
        <p:nvSpPr>
          <p:cNvPr id="68" name="TextBox 67"/>
          <p:cNvSpPr txBox="1"/>
          <p:nvPr/>
        </p:nvSpPr>
        <p:spPr>
          <a:xfrm>
            <a:off x="980552" y="3496820"/>
            <a:ext cx="1915048" cy="313361"/>
          </a:xfrm>
          <a:prstGeom prst="rect">
            <a:avLst/>
          </a:prstGeom>
          <a:noFill/>
        </p:spPr>
        <p:txBody>
          <a:bodyPr wrap="square" lIns="96801" tIns="48400" rIns="96801" bIns="48400" rtlCol="0">
            <a:spAutoFit/>
          </a:bodyPr>
          <a:lstStyle/>
          <a:p>
            <a:pPr defTabSz="968068" fontAlgn="base">
              <a:spcBef>
                <a:spcPct val="0"/>
              </a:spcBef>
              <a:spcAft>
                <a:spcPct val="0"/>
              </a:spcAft>
            </a:pPr>
            <a:r>
              <a:rPr lang="en-US" sz="1400" dirty="0">
                <a:solidFill>
                  <a:srgbClr val="000000"/>
                </a:solidFill>
              </a:rPr>
              <a:t>2010</a:t>
            </a:r>
          </a:p>
        </p:txBody>
      </p:sp>
    </p:spTree>
    <p:extLst>
      <p:ext uri="{BB962C8B-B14F-4D97-AF65-F5344CB8AC3E}">
        <p14:creationId xmlns:p14="http://schemas.microsoft.com/office/powerpoint/2010/main" val="35376369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 name="Chart 68"/>
          <p:cNvGraphicFramePr>
            <a:graphicFrameLocks/>
          </p:cNvGraphicFramePr>
          <p:nvPr>
            <p:extLst>
              <p:ext uri="{D42A27DB-BD31-4B8C-83A1-F6EECF244321}">
                <p14:modId xmlns:p14="http://schemas.microsoft.com/office/powerpoint/2010/main" val="2686927025"/>
              </p:ext>
            </p:extLst>
          </p:nvPr>
        </p:nvGraphicFramePr>
        <p:xfrm>
          <a:off x="394816" y="257968"/>
          <a:ext cx="6368143" cy="19250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0" name="Chart 29"/>
          <p:cNvGraphicFramePr>
            <a:graphicFrameLocks/>
          </p:cNvGraphicFramePr>
          <p:nvPr>
            <p:extLst>
              <p:ext uri="{D42A27DB-BD31-4B8C-83A1-F6EECF244321}">
                <p14:modId xmlns:p14="http://schemas.microsoft.com/office/powerpoint/2010/main" val="2106819178"/>
              </p:ext>
            </p:extLst>
          </p:nvPr>
        </p:nvGraphicFramePr>
        <p:xfrm>
          <a:off x="394816" y="1935654"/>
          <a:ext cx="6368143" cy="19250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0" name="Chart 69"/>
          <p:cNvGraphicFramePr>
            <a:graphicFrameLocks/>
          </p:cNvGraphicFramePr>
          <p:nvPr>
            <p:extLst>
              <p:ext uri="{D42A27DB-BD31-4B8C-83A1-F6EECF244321}">
                <p14:modId xmlns:p14="http://schemas.microsoft.com/office/powerpoint/2010/main" val="1152189516"/>
              </p:ext>
            </p:extLst>
          </p:nvPr>
        </p:nvGraphicFramePr>
        <p:xfrm>
          <a:off x="394816" y="3605624"/>
          <a:ext cx="6368143" cy="1925053"/>
        </p:xfrm>
        <a:graphic>
          <a:graphicData uri="http://schemas.openxmlformats.org/drawingml/2006/chart">
            <c:chart xmlns:c="http://schemas.openxmlformats.org/drawingml/2006/chart" xmlns:r="http://schemas.openxmlformats.org/officeDocument/2006/relationships" r:id="rId4"/>
          </a:graphicData>
        </a:graphic>
      </p:graphicFrame>
      <p:sp>
        <p:nvSpPr>
          <p:cNvPr id="4098" name="Text Box 22"/>
          <p:cNvSpPr txBox="1">
            <a:spLocks noChangeArrowheads="1"/>
          </p:cNvSpPr>
          <p:nvPr/>
        </p:nvSpPr>
        <p:spPr bwMode="auto">
          <a:xfrm rot="16200000">
            <a:off x="-1832175" y="3305548"/>
            <a:ext cx="4251158" cy="39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899" tIns="48449" rIns="96899" bIns="48449">
            <a:spAutoFit/>
          </a:bodyPr>
          <a:lstStyle>
            <a:lvl1pPr eaLnBrk="0" hangingPunct="0">
              <a:defRPr sz="1700">
                <a:solidFill>
                  <a:schemeClr val="tx1"/>
                </a:solidFill>
                <a:latin typeface="Arial" charset="0"/>
              </a:defRPr>
            </a:lvl1pPr>
            <a:lvl2pPr marL="742950" indent="-285750" eaLnBrk="0" hangingPunct="0">
              <a:defRPr sz="1700">
                <a:solidFill>
                  <a:schemeClr val="tx1"/>
                </a:solidFill>
                <a:latin typeface="Arial" charset="0"/>
              </a:defRPr>
            </a:lvl2pPr>
            <a:lvl3pPr marL="1143000" indent="-228600" eaLnBrk="0" hangingPunct="0">
              <a:defRPr sz="1700">
                <a:solidFill>
                  <a:schemeClr val="tx1"/>
                </a:solidFill>
                <a:latin typeface="Arial" charset="0"/>
              </a:defRPr>
            </a:lvl3pPr>
            <a:lvl4pPr marL="1600200" indent="-228600" eaLnBrk="0" hangingPunct="0">
              <a:defRPr sz="1700">
                <a:solidFill>
                  <a:schemeClr val="tx1"/>
                </a:solidFill>
                <a:latin typeface="Arial" charset="0"/>
              </a:defRPr>
            </a:lvl4pPr>
            <a:lvl5pPr marL="2057400" indent="-228600" eaLnBrk="0" hangingPunct="0">
              <a:defRPr sz="1700">
                <a:solidFill>
                  <a:schemeClr val="tx1"/>
                </a:solidFill>
                <a:latin typeface="Arial" charset="0"/>
              </a:defRPr>
            </a:lvl5pPr>
            <a:lvl6pPr marL="2514600" indent="-228600" eaLnBrk="0" fontAlgn="base" hangingPunct="0">
              <a:spcBef>
                <a:spcPct val="0"/>
              </a:spcBef>
              <a:spcAft>
                <a:spcPct val="0"/>
              </a:spcAft>
              <a:defRPr sz="1700">
                <a:solidFill>
                  <a:schemeClr val="tx1"/>
                </a:solidFill>
                <a:latin typeface="Arial" charset="0"/>
              </a:defRPr>
            </a:lvl6pPr>
            <a:lvl7pPr marL="2971800" indent="-228600" eaLnBrk="0" fontAlgn="base" hangingPunct="0">
              <a:spcBef>
                <a:spcPct val="0"/>
              </a:spcBef>
              <a:spcAft>
                <a:spcPct val="0"/>
              </a:spcAft>
              <a:defRPr sz="1700">
                <a:solidFill>
                  <a:schemeClr val="tx1"/>
                </a:solidFill>
                <a:latin typeface="Arial" charset="0"/>
              </a:defRPr>
            </a:lvl7pPr>
            <a:lvl8pPr marL="3429000" indent="-228600" eaLnBrk="0" fontAlgn="base" hangingPunct="0">
              <a:spcBef>
                <a:spcPct val="0"/>
              </a:spcBef>
              <a:spcAft>
                <a:spcPct val="0"/>
              </a:spcAft>
              <a:defRPr sz="1700">
                <a:solidFill>
                  <a:schemeClr val="tx1"/>
                </a:solidFill>
                <a:latin typeface="Arial" charset="0"/>
              </a:defRPr>
            </a:lvl8pPr>
            <a:lvl9pPr marL="3886200" indent="-228600" eaLnBrk="0" fontAlgn="base" hangingPunct="0">
              <a:spcBef>
                <a:spcPct val="0"/>
              </a:spcBef>
              <a:spcAft>
                <a:spcPct val="0"/>
              </a:spcAft>
              <a:defRPr sz="1700">
                <a:solidFill>
                  <a:schemeClr val="tx1"/>
                </a:solidFill>
                <a:latin typeface="Arial" charset="0"/>
              </a:defRPr>
            </a:lvl9pPr>
          </a:lstStyle>
          <a:p>
            <a:pPr defTabSz="969105" eaLnBrk="1" fontAlgn="base" hangingPunct="1">
              <a:spcBef>
                <a:spcPct val="50000"/>
              </a:spcBef>
              <a:spcAft>
                <a:spcPct val="0"/>
              </a:spcAft>
            </a:pPr>
            <a:r>
              <a:rPr lang="en-US" sz="1900" dirty="0">
                <a:solidFill>
                  <a:srgbClr val="000000"/>
                </a:solidFill>
              </a:rPr>
              <a:t>Stomach contents by percent weight</a:t>
            </a:r>
          </a:p>
        </p:txBody>
      </p:sp>
      <p:sp>
        <p:nvSpPr>
          <p:cNvPr id="33" name="Rectangle 32"/>
          <p:cNvSpPr>
            <a:spLocks noChangeArrowheads="1"/>
          </p:cNvSpPr>
          <p:nvPr/>
        </p:nvSpPr>
        <p:spPr bwMode="auto">
          <a:xfrm>
            <a:off x="176366" y="7672972"/>
            <a:ext cx="132670" cy="130342"/>
          </a:xfrm>
          <a:prstGeom prst="rect">
            <a:avLst/>
          </a:prstGeom>
          <a:solidFill>
            <a:srgbClr val="660066"/>
          </a:solid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34" name="Rectangle 33"/>
          <p:cNvSpPr>
            <a:spLocks noChangeArrowheads="1"/>
          </p:cNvSpPr>
          <p:nvPr/>
        </p:nvSpPr>
        <p:spPr bwMode="auto">
          <a:xfrm>
            <a:off x="363455" y="7607800"/>
            <a:ext cx="1197429"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i="1" dirty="0">
                <a:solidFill>
                  <a:srgbClr val="000000"/>
                </a:solidFill>
                <a:cs typeface="Arial"/>
              </a:rPr>
              <a:t>Pseudo</a:t>
            </a:r>
            <a:r>
              <a:rPr lang="en-US" sz="1500" dirty="0">
                <a:solidFill>
                  <a:srgbClr val="000000"/>
                </a:solidFill>
                <a:cs typeface="Arial"/>
              </a:rPr>
              <a:t>. spp.</a:t>
            </a:r>
          </a:p>
          <a:p>
            <a:pPr defTabSz="969105" fontAlgn="base">
              <a:spcBef>
                <a:spcPct val="0"/>
              </a:spcBef>
              <a:spcAft>
                <a:spcPct val="0"/>
              </a:spcAft>
              <a:defRPr sz="1000"/>
            </a:pPr>
            <a:endParaRPr lang="en-US" dirty="0">
              <a:solidFill>
                <a:srgbClr val="000000"/>
              </a:solidFill>
            </a:endParaRPr>
          </a:p>
        </p:txBody>
      </p:sp>
      <p:sp>
        <p:nvSpPr>
          <p:cNvPr id="35" name="Rectangle 34"/>
          <p:cNvSpPr>
            <a:spLocks noChangeArrowheads="1"/>
          </p:cNvSpPr>
          <p:nvPr/>
        </p:nvSpPr>
        <p:spPr bwMode="auto">
          <a:xfrm>
            <a:off x="1721366" y="7672972"/>
            <a:ext cx="132670" cy="130342"/>
          </a:xfrm>
          <a:prstGeom prst="rect">
            <a:avLst/>
          </a:prstGeom>
          <a:solidFill>
            <a:srgbClr val="3366FF"/>
          </a:solid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36" name="Rectangle 35"/>
          <p:cNvSpPr>
            <a:spLocks noChangeArrowheads="1"/>
          </p:cNvSpPr>
          <p:nvPr/>
        </p:nvSpPr>
        <p:spPr bwMode="auto">
          <a:xfrm>
            <a:off x="1909292" y="7607800"/>
            <a:ext cx="1278201"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i="1" dirty="0">
                <a:solidFill>
                  <a:srgbClr val="000000"/>
                </a:solidFill>
                <a:cs typeface="Arial"/>
              </a:rPr>
              <a:t>A. sinensis</a:t>
            </a:r>
          </a:p>
          <a:p>
            <a:pPr defTabSz="969105" fontAlgn="base">
              <a:spcBef>
                <a:spcPct val="0"/>
              </a:spcBef>
              <a:spcAft>
                <a:spcPct val="0"/>
              </a:spcAft>
              <a:defRPr sz="1000"/>
            </a:pPr>
            <a:endParaRPr lang="en-US" dirty="0">
              <a:solidFill>
                <a:srgbClr val="000000"/>
              </a:solidFill>
            </a:endParaRPr>
          </a:p>
        </p:txBody>
      </p:sp>
      <p:sp>
        <p:nvSpPr>
          <p:cNvPr id="37" name="Rectangle 36"/>
          <p:cNvSpPr>
            <a:spLocks noChangeArrowheads="1"/>
          </p:cNvSpPr>
          <p:nvPr/>
        </p:nvSpPr>
        <p:spPr bwMode="auto">
          <a:xfrm>
            <a:off x="3389490" y="7672972"/>
            <a:ext cx="132670" cy="130342"/>
          </a:xfrm>
          <a:prstGeom prst="rect">
            <a:avLst/>
          </a:prstGeom>
          <a:solidFill>
            <a:srgbClr val="008000"/>
          </a:solid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38" name="Rectangle 37"/>
          <p:cNvSpPr>
            <a:spLocks noChangeArrowheads="1"/>
          </p:cNvSpPr>
          <p:nvPr/>
        </p:nvSpPr>
        <p:spPr bwMode="auto">
          <a:xfrm>
            <a:off x="3583393" y="7607800"/>
            <a:ext cx="1217839"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i="1" dirty="0">
                <a:solidFill>
                  <a:srgbClr val="000000"/>
                </a:solidFill>
                <a:cs typeface="Arial"/>
              </a:rPr>
              <a:t>S. </a:t>
            </a:r>
            <a:r>
              <a:rPr lang="en-US" sz="1500" i="1" dirty="0" err="1">
                <a:solidFill>
                  <a:srgbClr val="000000"/>
                </a:solidFill>
                <a:cs typeface="Arial"/>
              </a:rPr>
              <a:t>doerri</a:t>
            </a:r>
            <a:r>
              <a:rPr lang="en-US" sz="1500" i="1" dirty="0">
                <a:solidFill>
                  <a:srgbClr val="000000"/>
                </a:solidFill>
                <a:cs typeface="Arial"/>
              </a:rPr>
              <a:t> </a:t>
            </a:r>
            <a:endParaRPr lang="en-US" i="1" dirty="0">
              <a:solidFill>
                <a:srgbClr val="000000"/>
              </a:solidFill>
            </a:endParaRPr>
          </a:p>
        </p:txBody>
      </p:sp>
      <p:sp>
        <p:nvSpPr>
          <p:cNvPr id="39" name="Rectangle 38"/>
          <p:cNvSpPr>
            <a:spLocks noChangeArrowheads="1"/>
          </p:cNvSpPr>
          <p:nvPr/>
        </p:nvSpPr>
        <p:spPr bwMode="auto">
          <a:xfrm>
            <a:off x="5158151" y="7672972"/>
            <a:ext cx="132670" cy="130342"/>
          </a:xfrm>
          <a:prstGeom prst="rect">
            <a:avLst/>
          </a:prstGeom>
          <a:solidFill>
            <a:srgbClr val="FF0000"/>
          </a:solid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40" name="Rectangle 39"/>
          <p:cNvSpPr>
            <a:spLocks noChangeArrowheads="1"/>
          </p:cNvSpPr>
          <p:nvPr/>
        </p:nvSpPr>
        <p:spPr bwMode="auto">
          <a:xfrm>
            <a:off x="5354605" y="7607800"/>
            <a:ext cx="1359912"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i="1" dirty="0">
                <a:solidFill>
                  <a:srgbClr val="000000"/>
                </a:solidFill>
                <a:cs typeface="Arial"/>
              </a:rPr>
              <a:t>Tortanus</a:t>
            </a:r>
            <a:r>
              <a:rPr lang="en-US" sz="1500" dirty="0">
                <a:solidFill>
                  <a:srgbClr val="000000"/>
                </a:solidFill>
                <a:cs typeface="Arial"/>
              </a:rPr>
              <a:t> spp.</a:t>
            </a:r>
          </a:p>
          <a:p>
            <a:pPr defTabSz="969105" fontAlgn="base">
              <a:spcBef>
                <a:spcPct val="0"/>
              </a:spcBef>
              <a:spcAft>
                <a:spcPct val="0"/>
              </a:spcAft>
              <a:defRPr sz="1000"/>
            </a:pPr>
            <a:endParaRPr lang="en-US" dirty="0">
              <a:solidFill>
                <a:srgbClr val="000000"/>
              </a:solidFill>
            </a:endParaRPr>
          </a:p>
        </p:txBody>
      </p:sp>
      <p:sp>
        <p:nvSpPr>
          <p:cNvPr id="41" name="Rectangle 40"/>
          <p:cNvSpPr>
            <a:spLocks noChangeArrowheads="1"/>
          </p:cNvSpPr>
          <p:nvPr/>
        </p:nvSpPr>
        <p:spPr bwMode="auto">
          <a:xfrm>
            <a:off x="1721366" y="7959435"/>
            <a:ext cx="132670" cy="130342"/>
          </a:xfrm>
          <a:prstGeom prst="rect">
            <a:avLst/>
          </a:prstGeom>
          <a:solidFill>
            <a:srgbClr xmlns:mc="http://schemas.openxmlformats.org/markup-compatibility/2006" xmlns:a14="http://schemas.microsoft.com/office/drawing/2010/main" val="C0C0C0" mc:Ignorable="a14" a14:legacySpreadsheetColorIndex="22"/>
          </a:solid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42" name="Rectangle 41"/>
          <p:cNvSpPr>
            <a:spLocks noChangeArrowheads="1"/>
          </p:cNvSpPr>
          <p:nvPr/>
        </p:nvSpPr>
        <p:spPr bwMode="auto">
          <a:xfrm>
            <a:off x="1909292" y="7894263"/>
            <a:ext cx="1483159"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dirty="0">
                <a:solidFill>
                  <a:srgbClr val="000000"/>
                </a:solidFill>
                <a:cs typeface="Arial"/>
              </a:rPr>
              <a:t>Other </a:t>
            </a:r>
            <a:r>
              <a:rPr lang="en-US" sz="1500" dirty="0" err="1">
                <a:solidFill>
                  <a:srgbClr val="000000"/>
                </a:solidFill>
                <a:cs typeface="Arial"/>
              </a:rPr>
              <a:t>calanoids</a:t>
            </a:r>
            <a:endParaRPr lang="en-US" sz="1500" dirty="0">
              <a:solidFill>
                <a:srgbClr val="000000"/>
              </a:solidFill>
              <a:cs typeface="Arial"/>
            </a:endParaRPr>
          </a:p>
          <a:p>
            <a:pPr defTabSz="969105" fontAlgn="base">
              <a:spcBef>
                <a:spcPct val="0"/>
              </a:spcBef>
              <a:spcAft>
                <a:spcPct val="0"/>
              </a:spcAft>
              <a:defRPr sz="1000"/>
            </a:pPr>
            <a:endParaRPr lang="en-US" dirty="0">
              <a:solidFill>
                <a:srgbClr val="000000"/>
              </a:solidFill>
            </a:endParaRPr>
          </a:p>
        </p:txBody>
      </p:sp>
      <p:sp>
        <p:nvSpPr>
          <p:cNvPr id="43" name="Rectangle 42" descr="Wide downward diagonal"/>
          <p:cNvSpPr>
            <a:spLocks noChangeArrowheads="1"/>
          </p:cNvSpPr>
          <p:nvPr/>
        </p:nvSpPr>
        <p:spPr bwMode="auto">
          <a:xfrm>
            <a:off x="3389490" y="7959435"/>
            <a:ext cx="132670" cy="130342"/>
          </a:xfrm>
          <a:prstGeom prst="rect">
            <a:avLst/>
          </a:prstGeom>
          <a:pattFill prst="wdDnDiag">
            <a:fgClr>
              <a:srgbClr val="FFFFFF"/>
            </a:fgClr>
            <a:bgClr>
              <a:srgbClr val="FF6600"/>
            </a:bgClr>
          </a:patt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44" name="Rectangle 43"/>
          <p:cNvSpPr>
            <a:spLocks noChangeArrowheads="1"/>
          </p:cNvSpPr>
          <p:nvPr/>
        </p:nvSpPr>
        <p:spPr bwMode="auto">
          <a:xfrm>
            <a:off x="3583397" y="7887354"/>
            <a:ext cx="1653805" cy="2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dirty="0">
                <a:solidFill>
                  <a:srgbClr val="000000"/>
                </a:solidFill>
                <a:cs typeface="Arial"/>
              </a:rPr>
              <a:t>Other </a:t>
            </a:r>
            <a:r>
              <a:rPr lang="en-US" sz="1500" dirty="0" err="1">
                <a:solidFill>
                  <a:srgbClr val="000000"/>
                </a:solidFill>
                <a:cs typeface="Arial"/>
              </a:rPr>
              <a:t>cyclopoids</a:t>
            </a:r>
            <a:endParaRPr lang="en-US" sz="1500" dirty="0">
              <a:solidFill>
                <a:srgbClr val="000000"/>
              </a:solidFill>
              <a:cs typeface="Arial"/>
            </a:endParaRPr>
          </a:p>
          <a:p>
            <a:pPr defTabSz="969105" fontAlgn="base">
              <a:spcBef>
                <a:spcPct val="0"/>
              </a:spcBef>
              <a:spcAft>
                <a:spcPct val="0"/>
              </a:spcAft>
              <a:defRPr sz="1000"/>
            </a:pPr>
            <a:endParaRPr lang="en-US" dirty="0">
              <a:solidFill>
                <a:srgbClr val="000000"/>
              </a:solidFill>
            </a:endParaRPr>
          </a:p>
        </p:txBody>
      </p:sp>
      <p:sp>
        <p:nvSpPr>
          <p:cNvPr id="45" name="Rectangle 44" descr="Wide upward diagonal"/>
          <p:cNvSpPr>
            <a:spLocks noChangeArrowheads="1"/>
          </p:cNvSpPr>
          <p:nvPr/>
        </p:nvSpPr>
        <p:spPr bwMode="auto">
          <a:xfrm>
            <a:off x="5158151" y="7959435"/>
            <a:ext cx="132670" cy="130342"/>
          </a:xfrm>
          <a:prstGeom prst="rect">
            <a:avLst/>
          </a:prstGeom>
          <a:pattFill prst="wdUpDiag">
            <a:fgClr>
              <a:srgbClr val="FFFFFF"/>
            </a:fgClr>
            <a:bgClr>
              <a:srgbClr val="008000"/>
            </a:bgClr>
          </a:pattFill>
          <a:ln w="9525">
            <a:solidFill>
              <a:srgbClr xmlns:mc="http://schemas.openxmlformats.org/markup-compatibility/2006" xmlns:a14="http://schemas.microsoft.com/office/drawing/2010/main" val="000000" mc:Ignorable="a14" a14:legacySpreadsheetColorIndex="64"/>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46" name="Rectangle 45"/>
          <p:cNvSpPr>
            <a:spLocks noChangeArrowheads="1"/>
          </p:cNvSpPr>
          <p:nvPr/>
        </p:nvSpPr>
        <p:spPr bwMode="auto">
          <a:xfrm>
            <a:off x="5354600" y="7894263"/>
            <a:ext cx="1238250"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i="1" dirty="0" err="1">
                <a:solidFill>
                  <a:srgbClr val="000000"/>
                </a:solidFill>
                <a:cs typeface="Arial"/>
              </a:rPr>
              <a:t>Limno</a:t>
            </a:r>
            <a:r>
              <a:rPr lang="en-US" sz="1500" dirty="0">
                <a:solidFill>
                  <a:srgbClr val="000000"/>
                </a:solidFill>
                <a:cs typeface="Arial"/>
              </a:rPr>
              <a:t>. spp.</a:t>
            </a:r>
          </a:p>
          <a:p>
            <a:pPr defTabSz="969105" fontAlgn="base">
              <a:spcBef>
                <a:spcPct val="0"/>
              </a:spcBef>
              <a:spcAft>
                <a:spcPct val="0"/>
              </a:spcAft>
              <a:defRPr sz="1000"/>
            </a:pPr>
            <a:endParaRPr lang="en-US" dirty="0">
              <a:solidFill>
                <a:srgbClr val="000000"/>
              </a:solidFill>
            </a:endParaRPr>
          </a:p>
        </p:txBody>
      </p:sp>
      <p:sp>
        <p:nvSpPr>
          <p:cNvPr id="47" name="Rectangle 46"/>
          <p:cNvSpPr>
            <a:spLocks noChangeArrowheads="1"/>
          </p:cNvSpPr>
          <p:nvPr/>
        </p:nvSpPr>
        <p:spPr bwMode="auto">
          <a:xfrm>
            <a:off x="176366" y="7959435"/>
            <a:ext cx="132670" cy="130342"/>
          </a:xfrm>
          <a:prstGeom prst="rect">
            <a:avLst/>
          </a:prstGeom>
          <a:solidFill>
            <a:srgbClr xmlns:mc="http://schemas.openxmlformats.org/markup-compatibility/2006" xmlns:a14="http://schemas.microsoft.com/office/drawing/2010/main" val="FFCC00" mc:Ignorable="a14" a14:legacySpreadsheetColorIndex="51"/>
          </a:solid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48" name="Rectangle 47"/>
          <p:cNvSpPr>
            <a:spLocks noChangeArrowheads="1"/>
          </p:cNvSpPr>
          <p:nvPr/>
        </p:nvSpPr>
        <p:spPr bwMode="auto">
          <a:xfrm>
            <a:off x="363458" y="7894263"/>
            <a:ext cx="1207634"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i="1" dirty="0">
                <a:solidFill>
                  <a:srgbClr val="000000"/>
                </a:solidFill>
                <a:cs typeface="Arial"/>
              </a:rPr>
              <a:t>E. affinis</a:t>
            </a:r>
          </a:p>
          <a:p>
            <a:pPr defTabSz="969105" fontAlgn="base">
              <a:spcBef>
                <a:spcPct val="0"/>
              </a:spcBef>
              <a:spcAft>
                <a:spcPct val="0"/>
              </a:spcAft>
              <a:defRPr sz="1000"/>
            </a:pPr>
            <a:endParaRPr lang="en-US" dirty="0">
              <a:solidFill>
                <a:srgbClr val="000000"/>
              </a:solidFill>
            </a:endParaRPr>
          </a:p>
        </p:txBody>
      </p:sp>
      <p:sp>
        <p:nvSpPr>
          <p:cNvPr id="49" name="Rectangle 48"/>
          <p:cNvSpPr>
            <a:spLocks noChangeArrowheads="1"/>
          </p:cNvSpPr>
          <p:nvPr/>
        </p:nvSpPr>
        <p:spPr bwMode="auto">
          <a:xfrm>
            <a:off x="176366" y="8260949"/>
            <a:ext cx="132670" cy="125329"/>
          </a:xfrm>
          <a:prstGeom prst="rect">
            <a:avLst/>
          </a:prstGeom>
          <a:solidFill>
            <a:srgbClr val="FF00FF"/>
          </a:solid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50" name="Rectangle 49"/>
          <p:cNvSpPr>
            <a:spLocks noChangeArrowheads="1"/>
          </p:cNvSpPr>
          <p:nvPr/>
        </p:nvSpPr>
        <p:spPr bwMode="auto">
          <a:xfrm>
            <a:off x="363466" y="8199117"/>
            <a:ext cx="1328397" cy="24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dirty="0" err="1">
                <a:solidFill>
                  <a:srgbClr val="000000"/>
                </a:solidFill>
                <a:cs typeface="Arial"/>
              </a:rPr>
              <a:t>Harpacticoids</a:t>
            </a:r>
            <a:endParaRPr lang="en-US" sz="1500" dirty="0">
              <a:solidFill>
                <a:srgbClr val="000000"/>
              </a:solidFill>
              <a:cs typeface="Arial"/>
            </a:endParaRPr>
          </a:p>
          <a:p>
            <a:pPr defTabSz="969105" fontAlgn="base">
              <a:spcBef>
                <a:spcPct val="0"/>
              </a:spcBef>
              <a:spcAft>
                <a:spcPct val="0"/>
              </a:spcAft>
              <a:defRPr sz="1000"/>
            </a:pPr>
            <a:endParaRPr lang="en-US" dirty="0">
              <a:solidFill>
                <a:srgbClr val="000000"/>
              </a:solidFill>
            </a:endParaRPr>
          </a:p>
        </p:txBody>
      </p:sp>
      <p:sp>
        <p:nvSpPr>
          <p:cNvPr id="51" name="Rectangle 50"/>
          <p:cNvSpPr>
            <a:spLocks noChangeArrowheads="1"/>
          </p:cNvSpPr>
          <p:nvPr/>
        </p:nvSpPr>
        <p:spPr bwMode="auto">
          <a:xfrm>
            <a:off x="3389490" y="8260949"/>
            <a:ext cx="132670" cy="125329"/>
          </a:xfrm>
          <a:prstGeom prst="rect">
            <a:avLst/>
          </a:prstGeom>
          <a:pattFill prst="zigZag">
            <a:fgClr>
              <a:schemeClr val="tx1"/>
            </a:fgClr>
            <a:bgClr>
              <a:srgbClr val="FFFF00"/>
            </a:bgClr>
          </a:patt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52" name="Rectangle 51"/>
          <p:cNvSpPr>
            <a:spLocks noChangeArrowheads="1"/>
          </p:cNvSpPr>
          <p:nvPr/>
        </p:nvSpPr>
        <p:spPr bwMode="auto">
          <a:xfrm>
            <a:off x="3583392" y="8199117"/>
            <a:ext cx="1216138" cy="24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a:solidFill>
                  <a:srgbClr val="000000"/>
                </a:solidFill>
                <a:cs typeface="Arial"/>
              </a:rPr>
              <a:t>Cladocerans</a:t>
            </a:r>
          </a:p>
          <a:p>
            <a:pPr defTabSz="969105" fontAlgn="base">
              <a:spcBef>
                <a:spcPct val="0"/>
              </a:spcBef>
              <a:spcAft>
                <a:spcPct val="0"/>
              </a:spcAft>
              <a:defRPr sz="1000"/>
            </a:pPr>
            <a:endParaRPr lang="en-US">
              <a:solidFill>
                <a:srgbClr val="000000"/>
              </a:solidFill>
            </a:endParaRPr>
          </a:p>
        </p:txBody>
      </p:sp>
      <p:sp>
        <p:nvSpPr>
          <p:cNvPr id="53" name="Rectangle 52"/>
          <p:cNvSpPr>
            <a:spLocks noChangeArrowheads="1"/>
          </p:cNvSpPr>
          <p:nvPr/>
        </p:nvSpPr>
        <p:spPr bwMode="auto">
          <a:xfrm>
            <a:off x="5158151" y="8260949"/>
            <a:ext cx="132670" cy="125329"/>
          </a:xfrm>
          <a:prstGeom prst="rect">
            <a:avLst/>
          </a:prstGeom>
          <a:pattFill prst="zigZag">
            <a:fgClr>
              <a:schemeClr val="tx1"/>
            </a:fgClr>
            <a:bgClr>
              <a:srgbClr val="00FFFF"/>
            </a:bgClr>
          </a:patt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54" name="Rectangle 53"/>
          <p:cNvSpPr>
            <a:spLocks noChangeArrowheads="1"/>
          </p:cNvSpPr>
          <p:nvPr/>
        </p:nvSpPr>
        <p:spPr bwMode="auto">
          <a:xfrm>
            <a:off x="5354614" y="8199117"/>
            <a:ext cx="669301" cy="24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a:solidFill>
                  <a:srgbClr val="000000"/>
                </a:solidFill>
                <a:cs typeface="Arial"/>
              </a:rPr>
              <a:t>Mysids</a:t>
            </a:r>
          </a:p>
          <a:p>
            <a:pPr defTabSz="969105" fontAlgn="base">
              <a:spcBef>
                <a:spcPct val="0"/>
              </a:spcBef>
              <a:spcAft>
                <a:spcPct val="0"/>
              </a:spcAft>
              <a:defRPr sz="1000"/>
            </a:pPr>
            <a:endParaRPr lang="en-US">
              <a:solidFill>
                <a:srgbClr val="000000"/>
              </a:solidFill>
            </a:endParaRPr>
          </a:p>
        </p:txBody>
      </p:sp>
      <p:sp>
        <p:nvSpPr>
          <p:cNvPr id="55" name="Rectangle 54"/>
          <p:cNvSpPr>
            <a:spLocks noChangeArrowheads="1"/>
          </p:cNvSpPr>
          <p:nvPr/>
        </p:nvSpPr>
        <p:spPr bwMode="auto">
          <a:xfrm>
            <a:off x="176362" y="8556204"/>
            <a:ext cx="128418" cy="125329"/>
          </a:xfrm>
          <a:prstGeom prst="rect">
            <a:avLst/>
          </a:prstGeom>
          <a:pattFill prst="zigZag">
            <a:fgClr>
              <a:schemeClr val="tx1"/>
            </a:fgClr>
            <a:bgClr>
              <a:srgbClr val="00FF00"/>
            </a:bgClr>
          </a:patt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56" name="Rectangle 55"/>
          <p:cNvSpPr>
            <a:spLocks noChangeArrowheads="1"/>
          </p:cNvSpPr>
          <p:nvPr/>
        </p:nvSpPr>
        <p:spPr bwMode="auto">
          <a:xfrm>
            <a:off x="363455" y="8494361"/>
            <a:ext cx="1087721" cy="24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a:solidFill>
                  <a:srgbClr val="000000"/>
                </a:solidFill>
                <a:cs typeface="Arial"/>
              </a:rPr>
              <a:t>Amphipods</a:t>
            </a:r>
          </a:p>
          <a:p>
            <a:pPr defTabSz="969105" fontAlgn="base">
              <a:spcBef>
                <a:spcPct val="0"/>
              </a:spcBef>
              <a:spcAft>
                <a:spcPct val="0"/>
              </a:spcAft>
              <a:defRPr sz="1000"/>
            </a:pPr>
            <a:endParaRPr lang="en-US">
              <a:solidFill>
                <a:srgbClr val="000000"/>
              </a:solidFill>
            </a:endParaRPr>
          </a:p>
        </p:txBody>
      </p:sp>
      <p:sp>
        <p:nvSpPr>
          <p:cNvPr id="57" name="Rectangle 56"/>
          <p:cNvSpPr>
            <a:spLocks noChangeArrowheads="1"/>
          </p:cNvSpPr>
          <p:nvPr/>
        </p:nvSpPr>
        <p:spPr bwMode="auto">
          <a:xfrm>
            <a:off x="5158151" y="8555355"/>
            <a:ext cx="132670" cy="127000"/>
          </a:xfrm>
          <a:prstGeom prst="rect">
            <a:avLst/>
          </a:prstGeom>
          <a:solidFill>
            <a:srgbClr val="000000"/>
          </a:solid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58" name="Rectangle 57"/>
          <p:cNvSpPr>
            <a:spLocks noChangeArrowheads="1"/>
          </p:cNvSpPr>
          <p:nvPr/>
        </p:nvSpPr>
        <p:spPr bwMode="auto">
          <a:xfrm>
            <a:off x="5354614" y="8493950"/>
            <a:ext cx="546837" cy="24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a:solidFill>
                  <a:srgbClr val="000000"/>
                </a:solidFill>
                <a:cs typeface="Arial"/>
              </a:rPr>
              <a:t>Other</a:t>
            </a:r>
          </a:p>
          <a:p>
            <a:pPr defTabSz="969105" fontAlgn="base">
              <a:spcBef>
                <a:spcPct val="0"/>
              </a:spcBef>
              <a:spcAft>
                <a:spcPct val="0"/>
              </a:spcAft>
              <a:defRPr sz="1000"/>
            </a:pPr>
            <a:endParaRPr lang="en-US">
              <a:solidFill>
                <a:srgbClr val="000000"/>
              </a:solidFill>
            </a:endParaRPr>
          </a:p>
        </p:txBody>
      </p:sp>
      <p:sp>
        <p:nvSpPr>
          <p:cNvPr id="59" name="Rectangle 58" descr="Dark vertical"/>
          <p:cNvSpPr>
            <a:spLocks noChangeArrowheads="1"/>
          </p:cNvSpPr>
          <p:nvPr/>
        </p:nvSpPr>
        <p:spPr bwMode="auto">
          <a:xfrm>
            <a:off x="1721366" y="8555355"/>
            <a:ext cx="132670" cy="127000"/>
          </a:xfrm>
          <a:prstGeom prst="rect">
            <a:avLst/>
          </a:prstGeom>
          <a:pattFill prst="dkVert">
            <a:fgClr>
              <a:srgbClr xmlns:mc="http://schemas.openxmlformats.org/markup-compatibility/2006" xmlns:a14="http://schemas.microsoft.com/office/drawing/2010/main" val="FFFFFF" mc:Ignorable="a14" a14:legacySpreadsheetColorIndex="9"/>
            </a:fgClr>
            <a:bgClr>
              <a:srgbClr xmlns:mc="http://schemas.openxmlformats.org/markup-compatibility/2006" xmlns:a14="http://schemas.microsoft.com/office/drawing/2010/main" val="808080" mc:Ignorable="a14" a14:legacySpreadsheetColorIndex="23"/>
            </a:bgClr>
          </a:patt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60" name="Rectangle 59"/>
          <p:cNvSpPr>
            <a:spLocks noChangeArrowheads="1"/>
          </p:cNvSpPr>
          <p:nvPr/>
        </p:nvSpPr>
        <p:spPr bwMode="auto">
          <a:xfrm>
            <a:off x="1909292" y="8493950"/>
            <a:ext cx="1284174" cy="24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a:solidFill>
                  <a:srgbClr val="000000"/>
                </a:solidFill>
                <a:cs typeface="Arial"/>
              </a:rPr>
              <a:t>Cumaceans</a:t>
            </a:r>
          </a:p>
          <a:p>
            <a:pPr defTabSz="969105" fontAlgn="base">
              <a:spcBef>
                <a:spcPct val="0"/>
              </a:spcBef>
              <a:spcAft>
                <a:spcPct val="0"/>
              </a:spcAft>
              <a:defRPr sz="1000"/>
            </a:pPr>
            <a:endParaRPr lang="en-US">
              <a:solidFill>
                <a:srgbClr val="000000"/>
              </a:solidFill>
            </a:endParaRPr>
          </a:p>
        </p:txBody>
      </p:sp>
      <p:sp>
        <p:nvSpPr>
          <p:cNvPr id="61" name="Rectangle 60" descr="Solid diamond"/>
          <p:cNvSpPr>
            <a:spLocks noChangeArrowheads="1"/>
          </p:cNvSpPr>
          <p:nvPr/>
        </p:nvSpPr>
        <p:spPr bwMode="auto">
          <a:xfrm>
            <a:off x="3389490" y="8555355"/>
            <a:ext cx="132670" cy="127000"/>
          </a:xfrm>
          <a:prstGeom prst="rect">
            <a:avLst/>
          </a:prstGeom>
          <a:pattFill prst="solidDmnd">
            <a:fgClr>
              <a:srgbClr val="FFFFFF"/>
            </a:fgClr>
            <a:bgClr>
              <a:srgbClr val="3333FF"/>
            </a:bgClr>
          </a:patt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62" name="Rectangle 61"/>
          <p:cNvSpPr>
            <a:spLocks noChangeArrowheads="1"/>
          </p:cNvSpPr>
          <p:nvPr/>
        </p:nvSpPr>
        <p:spPr bwMode="auto">
          <a:xfrm>
            <a:off x="3583396" y="8493950"/>
            <a:ext cx="577453" cy="24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a:solidFill>
                  <a:srgbClr val="000000"/>
                </a:solidFill>
                <a:cs typeface="Arial"/>
              </a:rPr>
              <a:t>Fish</a:t>
            </a:r>
          </a:p>
          <a:p>
            <a:pPr defTabSz="969105" fontAlgn="base">
              <a:spcBef>
                <a:spcPct val="0"/>
              </a:spcBef>
              <a:spcAft>
                <a:spcPct val="0"/>
              </a:spcAft>
              <a:defRPr sz="1000"/>
            </a:pPr>
            <a:endParaRPr lang="en-US">
              <a:solidFill>
                <a:srgbClr val="000000"/>
              </a:solidFill>
            </a:endParaRPr>
          </a:p>
        </p:txBody>
      </p:sp>
      <p:sp>
        <p:nvSpPr>
          <p:cNvPr id="63" name="Rectangle 62"/>
          <p:cNvSpPr>
            <a:spLocks noChangeArrowheads="1"/>
          </p:cNvSpPr>
          <p:nvPr/>
        </p:nvSpPr>
        <p:spPr bwMode="auto">
          <a:xfrm>
            <a:off x="1721362" y="8262608"/>
            <a:ext cx="135221" cy="121986"/>
          </a:xfrm>
          <a:prstGeom prst="rect">
            <a:avLst/>
          </a:prstGeom>
          <a:pattFill prst="lgCheck">
            <a:fgClr>
              <a:srgbClr val="000000"/>
            </a:fgClr>
            <a:bgClr>
              <a:schemeClr val="bg1"/>
            </a:bgClr>
          </a:patt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64" name="Rectangle 63"/>
          <p:cNvSpPr>
            <a:spLocks noChangeArrowheads="1"/>
          </p:cNvSpPr>
          <p:nvPr/>
        </p:nvSpPr>
        <p:spPr bwMode="auto">
          <a:xfrm>
            <a:off x="1909295" y="8206297"/>
            <a:ext cx="1454480" cy="24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dirty="0">
                <a:solidFill>
                  <a:srgbClr val="000000"/>
                </a:solidFill>
                <a:cs typeface="Arial"/>
              </a:rPr>
              <a:t>Copepod nauplii</a:t>
            </a:r>
          </a:p>
          <a:p>
            <a:pPr defTabSz="969105" fontAlgn="base">
              <a:spcBef>
                <a:spcPct val="0"/>
              </a:spcBef>
              <a:spcAft>
                <a:spcPct val="0"/>
              </a:spcAft>
              <a:defRPr sz="1000"/>
            </a:pPr>
            <a:endParaRPr lang="en-US" dirty="0">
              <a:solidFill>
                <a:srgbClr val="000000"/>
              </a:solidFill>
            </a:endParaRPr>
          </a:p>
        </p:txBody>
      </p:sp>
      <p:sp>
        <p:nvSpPr>
          <p:cNvPr id="73" name="Rectangle 34"/>
          <p:cNvSpPr>
            <a:spLocks noChangeArrowheads="1"/>
          </p:cNvSpPr>
          <p:nvPr/>
        </p:nvSpPr>
        <p:spPr bwMode="auto">
          <a:xfrm>
            <a:off x="2904579" y="7208353"/>
            <a:ext cx="1256279" cy="25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969105" fontAlgn="base">
              <a:spcBef>
                <a:spcPct val="0"/>
              </a:spcBef>
              <a:spcAft>
                <a:spcPct val="0"/>
              </a:spcAft>
            </a:pPr>
            <a:r>
              <a:rPr lang="en-US" sz="1700" dirty="0">
                <a:solidFill>
                  <a:srgbClr val="000000"/>
                </a:solidFill>
              </a:rPr>
              <a:t>Month</a:t>
            </a:r>
          </a:p>
        </p:txBody>
      </p:sp>
      <p:sp>
        <p:nvSpPr>
          <p:cNvPr id="67" name="TextBox 66"/>
          <p:cNvSpPr txBox="1"/>
          <p:nvPr/>
        </p:nvSpPr>
        <p:spPr>
          <a:xfrm>
            <a:off x="3022433" y="18304"/>
            <a:ext cx="894477" cy="356373"/>
          </a:xfrm>
          <a:prstGeom prst="rect">
            <a:avLst/>
          </a:prstGeom>
          <a:noFill/>
        </p:spPr>
        <p:txBody>
          <a:bodyPr wrap="square" lIns="96905" tIns="48452" rIns="96905" bIns="48452" rtlCol="0">
            <a:spAutoFit/>
          </a:bodyPr>
          <a:lstStyle/>
          <a:p>
            <a:pPr defTabSz="969105" fontAlgn="base">
              <a:spcBef>
                <a:spcPct val="0"/>
              </a:spcBef>
              <a:spcAft>
                <a:spcPct val="0"/>
              </a:spcAft>
            </a:pPr>
            <a:r>
              <a:rPr lang="en-US" sz="1700" dirty="0">
                <a:solidFill>
                  <a:srgbClr val="000000"/>
                </a:solidFill>
              </a:rPr>
              <a:t>&gt;6 </a:t>
            </a:r>
            <a:r>
              <a:rPr lang="en-US" sz="1700" dirty="0" err="1">
                <a:solidFill>
                  <a:srgbClr val="000000"/>
                </a:solidFill>
              </a:rPr>
              <a:t>ppt</a:t>
            </a:r>
            <a:endParaRPr lang="en-US" sz="1700" dirty="0">
              <a:solidFill>
                <a:srgbClr val="000000"/>
              </a:solidFill>
            </a:endParaRPr>
          </a:p>
        </p:txBody>
      </p:sp>
      <p:sp>
        <p:nvSpPr>
          <p:cNvPr id="2" name="TextBox 1"/>
          <p:cNvSpPr txBox="1"/>
          <p:nvPr/>
        </p:nvSpPr>
        <p:spPr>
          <a:xfrm>
            <a:off x="989531" y="178088"/>
            <a:ext cx="894477" cy="297984"/>
          </a:xfrm>
          <a:prstGeom prst="rect">
            <a:avLst/>
          </a:prstGeom>
          <a:noFill/>
        </p:spPr>
        <p:txBody>
          <a:bodyPr wrap="square" lIns="96905" tIns="48452" rIns="96905" bIns="48452" rtlCol="0">
            <a:spAutoFit/>
          </a:bodyPr>
          <a:lstStyle/>
          <a:p>
            <a:pPr defTabSz="969105" fontAlgn="base">
              <a:spcBef>
                <a:spcPct val="0"/>
              </a:spcBef>
              <a:spcAft>
                <a:spcPct val="0"/>
              </a:spcAft>
            </a:pPr>
            <a:r>
              <a:rPr lang="en-US" sz="1300" dirty="0">
                <a:solidFill>
                  <a:srgbClr val="000000"/>
                </a:solidFill>
              </a:rPr>
              <a:t>2005</a:t>
            </a:r>
          </a:p>
        </p:txBody>
      </p:sp>
      <p:sp>
        <p:nvSpPr>
          <p:cNvPr id="71" name="TextBox 70"/>
          <p:cNvSpPr txBox="1"/>
          <p:nvPr/>
        </p:nvSpPr>
        <p:spPr>
          <a:xfrm>
            <a:off x="989531" y="3516849"/>
            <a:ext cx="894477" cy="297984"/>
          </a:xfrm>
          <a:prstGeom prst="rect">
            <a:avLst/>
          </a:prstGeom>
          <a:noFill/>
        </p:spPr>
        <p:txBody>
          <a:bodyPr wrap="square" lIns="96905" tIns="48452" rIns="96905" bIns="48452" rtlCol="0">
            <a:spAutoFit/>
          </a:bodyPr>
          <a:lstStyle/>
          <a:p>
            <a:pPr defTabSz="969105" fontAlgn="base">
              <a:spcBef>
                <a:spcPct val="0"/>
              </a:spcBef>
              <a:spcAft>
                <a:spcPct val="0"/>
              </a:spcAft>
            </a:pPr>
            <a:r>
              <a:rPr lang="en-US" sz="1300" dirty="0">
                <a:solidFill>
                  <a:srgbClr val="000000"/>
                </a:solidFill>
              </a:rPr>
              <a:t>2010</a:t>
            </a:r>
          </a:p>
        </p:txBody>
      </p:sp>
      <p:sp>
        <p:nvSpPr>
          <p:cNvPr id="87" name="TextBox 86"/>
          <p:cNvSpPr txBox="1"/>
          <p:nvPr/>
        </p:nvSpPr>
        <p:spPr>
          <a:xfrm>
            <a:off x="989531" y="1855769"/>
            <a:ext cx="894477" cy="297984"/>
          </a:xfrm>
          <a:prstGeom prst="rect">
            <a:avLst/>
          </a:prstGeom>
          <a:noFill/>
        </p:spPr>
        <p:txBody>
          <a:bodyPr wrap="square" lIns="96905" tIns="48452" rIns="96905" bIns="48452" rtlCol="0">
            <a:spAutoFit/>
          </a:bodyPr>
          <a:lstStyle/>
          <a:p>
            <a:pPr defTabSz="969105" fontAlgn="base">
              <a:spcBef>
                <a:spcPct val="0"/>
              </a:spcBef>
              <a:spcAft>
                <a:spcPct val="0"/>
              </a:spcAft>
            </a:pPr>
            <a:r>
              <a:rPr lang="en-US" sz="1300" dirty="0">
                <a:solidFill>
                  <a:srgbClr val="000000"/>
                </a:solidFill>
              </a:rPr>
              <a:t>2006</a:t>
            </a:r>
          </a:p>
        </p:txBody>
      </p:sp>
      <p:graphicFrame>
        <p:nvGraphicFramePr>
          <p:cNvPr id="65" name="Chart 64"/>
          <p:cNvGraphicFramePr>
            <a:graphicFrameLocks/>
          </p:cNvGraphicFramePr>
          <p:nvPr>
            <p:extLst>
              <p:ext uri="{D42A27DB-BD31-4B8C-83A1-F6EECF244321}">
                <p14:modId xmlns:p14="http://schemas.microsoft.com/office/powerpoint/2010/main" val="2719797406"/>
              </p:ext>
            </p:extLst>
          </p:nvPr>
        </p:nvGraphicFramePr>
        <p:xfrm>
          <a:off x="394816" y="5203410"/>
          <a:ext cx="6368143" cy="1925053"/>
        </p:xfrm>
        <a:graphic>
          <a:graphicData uri="http://schemas.openxmlformats.org/drawingml/2006/chart">
            <c:chart xmlns:c="http://schemas.openxmlformats.org/drawingml/2006/chart" xmlns:r="http://schemas.openxmlformats.org/officeDocument/2006/relationships" r:id="rId5"/>
          </a:graphicData>
        </a:graphic>
      </p:graphicFrame>
      <p:sp>
        <p:nvSpPr>
          <p:cNvPr id="68" name="TextBox 67"/>
          <p:cNvSpPr txBox="1"/>
          <p:nvPr/>
        </p:nvSpPr>
        <p:spPr>
          <a:xfrm>
            <a:off x="989531" y="5131229"/>
            <a:ext cx="894477" cy="297984"/>
          </a:xfrm>
          <a:prstGeom prst="rect">
            <a:avLst/>
          </a:prstGeom>
          <a:noFill/>
        </p:spPr>
        <p:txBody>
          <a:bodyPr wrap="square" lIns="96905" tIns="48452" rIns="96905" bIns="48452" rtlCol="0">
            <a:spAutoFit/>
          </a:bodyPr>
          <a:lstStyle/>
          <a:p>
            <a:pPr defTabSz="969105" fontAlgn="base">
              <a:spcBef>
                <a:spcPct val="0"/>
              </a:spcBef>
              <a:spcAft>
                <a:spcPct val="0"/>
              </a:spcAft>
            </a:pPr>
            <a:r>
              <a:rPr lang="en-US" sz="1300" dirty="0">
                <a:solidFill>
                  <a:srgbClr val="000000"/>
                </a:solidFill>
              </a:rPr>
              <a:t>2011</a:t>
            </a:r>
          </a:p>
        </p:txBody>
      </p:sp>
    </p:spTree>
    <p:extLst>
      <p:ext uri="{BB962C8B-B14F-4D97-AF65-F5344CB8AC3E}">
        <p14:creationId xmlns:p14="http://schemas.microsoft.com/office/powerpoint/2010/main" val="38737954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 name="Chart 65"/>
          <p:cNvGraphicFramePr>
            <a:graphicFrameLocks/>
          </p:cNvGraphicFramePr>
          <p:nvPr>
            <p:extLst>
              <p:ext uri="{D42A27DB-BD31-4B8C-83A1-F6EECF244321}">
                <p14:modId xmlns:p14="http://schemas.microsoft.com/office/powerpoint/2010/main" val="2989032040"/>
              </p:ext>
            </p:extLst>
          </p:nvPr>
        </p:nvGraphicFramePr>
        <p:xfrm>
          <a:off x="410101" y="257968"/>
          <a:ext cx="6368143" cy="1925053"/>
        </p:xfrm>
        <a:graphic>
          <a:graphicData uri="http://schemas.openxmlformats.org/drawingml/2006/chart">
            <c:chart xmlns:c="http://schemas.openxmlformats.org/drawingml/2006/chart" xmlns:r="http://schemas.openxmlformats.org/officeDocument/2006/relationships" r:id="rId2"/>
          </a:graphicData>
        </a:graphic>
      </p:graphicFrame>
      <p:sp>
        <p:nvSpPr>
          <p:cNvPr id="4098" name="Text Box 22"/>
          <p:cNvSpPr txBox="1">
            <a:spLocks noChangeArrowheads="1"/>
          </p:cNvSpPr>
          <p:nvPr/>
        </p:nvSpPr>
        <p:spPr bwMode="auto">
          <a:xfrm rot="16200000">
            <a:off x="-1832175" y="3305548"/>
            <a:ext cx="4251158" cy="39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899" tIns="48449" rIns="96899" bIns="48449">
            <a:spAutoFit/>
          </a:bodyPr>
          <a:lstStyle>
            <a:lvl1pPr eaLnBrk="0" hangingPunct="0">
              <a:defRPr sz="1700">
                <a:solidFill>
                  <a:schemeClr val="tx1"/>
                </a:solidFill>
                <a:latin typeface="Arial" charset="0"/>
              </a:defRPr>
            </a:lvl1pPr>
            <a:lvl2pPr marL="742950" indent="-285750" eaLnBrk="0" hangingPunct="0">
              <a:defRPr sz="1700">
                <a:solidFill>
                  <a:schemeClr val="tx1"/>
                </a:solidFill>
                <a:latin typeface="Arial" charset="0"/>
              </a:defRPr>
            </a:lvl2pPr>
            <a:lvl3pPr marL="1143000" indent="-228600" eaLnBrk="0" hangingPunct="0">
              <a:defRPr sz="1700">
                <a:solidFill>
                  <a:schemeClr val="tx1"/>
                </a:solidFill>
                <a:latin typeface="Arial" charset="0"/>
              </a:defRPr>
            </a:lvl3pPr>
            <a:lvl4pPr marL="1600200" indent="-228600" eaLnBrk="0" hangingPunct="0">
              <a:defRPr sz="1700">
                <a:solidFill>
                  <a:schemeClr val="tx1"/>
                </a:solidFill>
                <a:latin typeface="Arial" charset="0"/>
              </a:defRPr>
            </a:lvl4pPr>
            <a:lvl5pPr marL="2057400" indent="-228600" eaLnBrk="0" hangingPunct="0">
              <a:defRPr sz="1700">
                <a:solidFill>
                  <a:schemeClr val="tx1"/>
                </a:solidFill>
                <a:latin typeface="Arial" charset="0"/>
              </a:defRPr>
            </a:lvl5pPr>
            <a:lvl6pPr marL="2514600" indent="-228600" eaLnBrk="0" fontAlgn="base" hangingPunct="0">
              <a:spcBef>
                <a:spcPct val="0"/>
              </a:spcBef>
              <a:spcAft>
                <a:spcPct val="0"/>
              </a:spcAft>
              <a:defRPr sz="1700">
                <a:solidFill>
                  <a:schemeClr val="tx1"/>
                </a:solidFill>
                <a:latin typeface="Arial" charset="0"/>
              </a:defRPr>
            </a:lvl6pPr>
            <a:lvl7pPr marL="2971800" indent="-228600" eaLnBrk="0" fontAlgn="base" hangingPunct="0">
              <a:spcBef>
                <a:spcPct val="0"/>
              </a:spcBef>
              <a:spcAft>
                <a:spcPct val="0"/>
              </a:spcAft>
              <a:defRPr sz="1700">
                <a:solidFill>
                  <a:schemeClr val="tx1"/>
                </a:solidFill>
                <a:latin typeface="Arial" charset="0"/>
              </a:defRPr>
            </a:lvl7pPr>
            <a:lvl8pPr marL="3429000" indent="-228600" eaLnBrk="0" fontAlgn="base" hangingPunct="0">
              <a:spcBef>
                <a:spcPct val="0"/>
              </a:spcBef>
              <a:spcAft>
                <a:spcPct val="0"/>
              </a:spcAft>
              <a:defRPr sz="1700">
                <a:solidFill>
                  <a:schemeClr val="tx1"/>
                </a:solidFill>
                <a:latin typeface="Arial" charset="0"/>
              </a:defRPr>
            </a:lvl8pPr>
            <a:lvl9pPr marL="3886200" indent="-228600" eaLnBrk="0" fontAlgn="base" hangingPunct="0">
              <a:spcBef>
                <a:spcPct val="0"/>
              </a:spcBef>
              <a:spcAft>
                <a:spcPct val="0"/>
              </a:spcAft>
              <a:defRPr sz="1700">
                <a:solidFill>
                  <a:schemeClr val="tx1"/>
                </a:solidFill>
                <a:latin typeface="Arial" charset="0"/>
              </a:defRPr>
            </a:lvl9pPr>
          </a:lstStyle>
          <a:p>
            <a:pPr defTabSz="969105" eaLnBrk="1" fontAlgn="base" hangingPunct="1">
              <a:spcBef>
                <a:spcPct val="50000"/>
              </a:spcBef>
              <a:spcAft>
                <a:spcPct val="0"/>
              </a:spcAft>
            </a:pPr>
            <a:r>
              <a:rPr lang="en-US" sz="1900" dirty="0">
                <a:solidFill>
                  <a:srgbClr val="000000"/>
                </a:solidFill>
              </a:rPr>
              <a:t>Stomach contents by percent weight</a:t>
            </a:r>
          </a:p>
        </p:txBody>
      </p:sp>
      <p:sp>
        <p:nvSpPr>
          <p:cNvPr id="33" name="Rectangle 32"/>
          <p:cNvSpPr>
            <a:spLocks noChangeArrowheads="1"/>
          </p:cNvSpPr>
          <p:nvPr/>
        </p:nvSpPr>
        <p:spPr bwMode="auto">
          <a:xfrm>
            <a:off x="176366" y="7672972"/>
            <a:ext cx="132670" cy="130342"/>
          </a:xfrm>
          <a:prstGeom prst="rect">
            <a:avLst/>
          </a:prstGeom>
          <a:solidFill>
            <a:srgbClr val="660066"/>
          </a:solid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34" name="Rectangle 33"/>
          <p:cNvSpPr>
            <a:spLocks noChangeArrowheads="1"/>
          </p:cNvSpPr>
          <p:nvPr/>
        </p:nvSpPr>
        <p:spPr bwMode="auto">
          <a:xfrm>
            <a:off x="363455" y="7607800"/>
            <a:ext cx="1197429"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i="1" dirty="0">
                <a:solidFill>
                  <a:srgbClr val="000000"/>
                </a:solidFill>
                <a:cs typeface="Arial"/>
              </a:rPr>
              <a:t>Pseudo</a:t>
            </a:r>
            <a:r>
              <a:rPr lang="en-US" sz="1500" dirty="0">
                <a:solidFill>
                  <a:srgbClr val="000000"/>
                </a:solidFill>
                <a:cs typeface="Arial"/>
              </a:rPr>
              <a:t>. spp.</a:t>
            </a:r>
          </a:p>
          <a:p>
            <a:pPr defTabSz="969105" fontAlgn="base">
              <a:spcBef>
                <a:spcPct val="0"/>
              </a:spcBef>
              <a:spcAft>
                <a:spcPct val="0"/>
              </a:spcAft>
              <a:defRPr sz="1000"/>
            </a:pPr>
            <a:endParaRPr lang="en-US" dirty="0">
              <a:solidFill>
                <a:srgbClr val="000000"/>
              </a:solidFill>
            </a:endParaRPr>
          </a:p>
        </p:txBody>
      </p:sp>
      <p:sp>
        <p:nvSpPr>
          <p:cNvPr id="35" name="Rectangle 34"/>
          <p:cNvSpPr>
            <a:spLocks noChangeArrowheads="1"/>
          </p:cNvSpPr>
          <p:nvPr/>
        </p:nvSpPr>
        <p:spPr bwMode="auto">
          <a:xfrm>
            <a:off x="1721366" y="7672972"/>
            <a:ext cx="132670" cy="130342"/>
          </a:xfrm>
          <a:prstGeom prst="rect">
            <a:avLst/>
          </a:prstGeom>
          <a:solidFill>
            <a:srgbClr val="3366FF"/>
          </a:solid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36" name="Rectangle 35"/>
          <p:cNvSpPr>
            <a:spLocks noChangeArrowheads="1"/>
          </p:cNvSpPr>
          <p:nvPr/>
        </p:nvSpPr>
        <p:spPr bwMode="auto">
          <a:xfrm>
            <a:off x="1909292" y="7607800"/>
            <a:ext cx="1278201"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i="1" dirty="0">
                <a:solidFill>
                  <a:srgbClr val="000000"/>
                </a:solidFill>
                <a:cs typeface="Arial"/>
              </a:rPr>
              <a:t>A. sinensis</a:t>
            </a:r>
          </a:p>
          <a:p>
            <a:pPr defTabSz="969105" fontAlgn="base">
              <a:spcBef>
                <a:spcPct val="0"/>
              </a:spcBef>
              <a:spcAft>
                <a:spcPct val="0"/>
              </a:spcAft>
              <a:defRPr sz="1000"/>
            </a:pPr>
            <a:endParaRPr lang="en-US" dirty="0">
              <a:solidFill>
                <a:srgbClr val="000000"/>
              </a:solidFill>
            </a:endParaRPr>
          </a:p>
        </p:txBody>
      </p:sp>
      <p:sp>
        <p:nvSpPr>
          <p:cNvPr id="37" name="Rectangle 36"/>
          <p:cNvSpPr>
            <a:spLocks noChangeArrowheads="1"/>
          </p:cNvSpPr>
          <p:nvPr/>
        </p:nvSpPr>
        <p:spPr bwMode="auto">
          <a:xfrm>
            <a:off x="3389490" y="7672972"/>
            <a:ext cx="132670" cy="130342"/>
          </a:xfrm>
          <a:prstGeom prst="rect">
            <a:avLst/>
          </a:prstGeom>
          <a:solidFill>
            <a:srgbClr val="008000"/>
          </a:solid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38" name="Rectangle 37"/>
          <p:cNvSpPr>
            <a:spLocks noChangeArrowheads="1"/>
          </p:cNvSpPr>
          <p:nvPr/>
        </p:nvSpPr>
        <p:spPr bwMode="auto">
          <a:xfrm>
            <a:off x="3583393" y="7607800"/>
            <a:ext cx="1217839"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i="1" dirty="0">
                <a:solidFill>
                  <a:srgbClr val="000000"/>
                </a:solidFill>
                <a:cs typeface="Arial"/>
              </a:rPr>
              <a:t>S. </a:t>
            </a:r>
            <a:r>
              <a:rPr lang="en-US" sz="1500" i="1" dirty="0" err="1">
                <a:solidFill>
                  <a:srgbClr val="000000"/>
                </a:solidFill>
                <a:cs typeface="Arial"/>
              </a:rPr>
              <a:t>doerri</a:t>
            </a:r>
            <a:r>
              <a:rPr lang="en-US" sz="1500" i="1" dirty="0">
                <a:solidFill>
                  <a:srgbClr val="000000"/>
                </a:solidFill>
                <a:cs typeface="Arial"/>
              </a:rPr>
              <a:t> </a:t>
            </a:r>
            <a:endParaRPr lang="en-US" i="1" dirty="0">
              <a:solidFill>
                <a:srgbClr val="000000"/>
              </a:solidFill>
            </a:endParaRPr>
          </a:p>
        </p:txBody>
      </p:sp>
      <p:sp>
        <p:nvSpPr>
          <p:cNvPr id="39" name="Rectangle 38"/>
          <p:cNvSpPr>
            <a:spLocks noChangeArrowheads="1"/>
          </p:cNvSpPr>
          <p:nvPr/>
        </p:nvSpPr>
        <p:spPr bwMode="auto">
          <a:xfrm>
            <a:off x="5158151" y="7672972"/>
            <a:ext cx="132670" cy="130342"/>
          </a:xfrm>
          <a:prstGeom prst="rect">
            <a:avLst/>
          </a:prstGeom>
          <a:solidFill>
            <a:srgbClr val="FF0000"/>
          </a:solid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40" name="Rectangle 39"/>
          <p:cNvSpPr>
            <a:spLocks noChangeArrowheads="1"/>
          </p:cNvSpPr>
          <p:nvPr/>
        </p:nvSpPr>
        <p:spPr bwMode="auto">
          <a:xfrm>
            <a:off x="5354605" y="7607800"/>
            <a:ext cx="1359912"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i="1" dirty="0">
                <a:solidFill>
                  <a:srgbClr val="000000"/>
                </a:solidFill>
                <a:cs typeface="Arial"/>
              </a:rPr>
              <a:t>Tortanus</a:t>
            </a:r>
            <a:r>
              <a:rPr lang="en-US" sz="1500" dirty="0">
                <a:solidFill>
                  <a:srgbClr val="000000"/>
                </a:solidFill>
                <a:cs typeface="Arial"/>
              </a:rPr>
              <a:t> spp.</a:t>
            </a:r>
          </a:p>
          <a:p>
            <a:pPr defTabSz="969105" fontAlgn="base">
              <a:spcBef>
                <a:spcPct val="0"/>
              </a:spcBef>
              <a:spcAft>
                <a:spcPct val="0"/>
              </a:spcAft>
              <a:defRPr sz="1000"/>
            </a:pPr>
            <a:endParaRPr lang="en-US" dirty="0">
              <a:solidFill>
                <a:srgbClr val="000000"/>
              </a:solidFill>
            </a:endParaRPr>
          </a:p>
        </p:txBody>
      </p:sp>
      <p:sp>
        <p:nvSpPr>
          <p:cNvPr id="41" name="Rectangle 40"/>
          <p:cNvSpPr>
            <a:spLocks noChangeArrowheads="1"/>
          </p:cNvSpPr>
          <p:nvPr/>
        </p:nvSpPr>
        <p:spPr bwMode="auto">
          <a:xfrm>
            <a:off x="1721366" y="7959435"/>
            <a:ext cx="132670" cy="130342"/>
          </a:xfrm>
          <a:prstGeom prst="rect">
            <a:avLst/>
          </a:prstGeom>
          <a:solidFill>
            <a:srgbClr xmlns:mc="http://schemas.openxmlformats.org/markup-compatibility/2006" xmlns:a14="http://schemas.microsoft.com/office/drawing/2010/main" val="C0C0C0" mc:Ignorable="a14" a14:legacySpreadsheetColorIndex="22"/>
          </a:solid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42" name="Rectangle 41"/>
          <p:cNvSpPr>
            <a:spLocks noChangeArrowheads="1"/>
          </p:cNvSpPr>
          <p:nvPr/>
        </p:nvSpPr>
        <p:spPr bwMode="auto">
          <a:xfrm>
            <a:off x="1909292" y="7894263"/>
            <a:ext cx="1483159"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dirty="0">
                <a:solidFill>
                  <a:srgbClr val="000000"/>
                </a:solidFill>
                <a:cs typeface="Arial"/>
              </a:rPr>
              <a:t>Other </a:t>
            </a:r>
            <a:r>
              <a:rPr lang="en-US" sz="1500" dirty="0" err="1">
                <a:solidFill>
                  <a:srgbClr val="000000"/>
                </a:solidFill>
                <a:cs typeface="Arial"/>
              </a:rPr>
              <a:t>calanoids</a:t>
            </a:r>
            <a:endParaRPr lang="en-US" sz="1500" dirty="0">
              <a:solidFill>
                <a:srgbClr val="000000"/>
              </a:solidFill>
              <a:cs typeface="Arial"/>
            </a:endParaRPr>
          </a:p>
          <a:p>
            <a:pPr defTabSz="969105" fontAlgn="base">
              <a:spcBef>
                <a:spcPct val="0"/>
              </a:spcBef>
              <a:spcAft>
                <a:spcPct val="0"/>
              </a:spcAft>
              <a:defRPr sz="1000"/>
            </a:pPr>
            <a:endParaRPr lang="en-US" dirty="0">
              <a:solidFill>
                <a:srgbClr val="000000"/>
              </a:solidFill>
            </a:endParaRPr>
          </a:p>
        </p:txBody>
      </p:sp>
      <p:sp>
        <p:nvSpPr>
          <p:cNvPr id="43" name="Rectangle 42" descr="Wide downward diagonal"/>
          <p:cNvSpPr>
            <a:spLocks noChangeArrowheads="1"/>
          </p:cNvSpPr>
          <p:nvPr/>
        </p:nvSpPr>
        <p:spPr bwMode="auto">
          <a:xfrm>
            <a:off x="3389490" y="7959435"/>
            <a:ext cx="132670" cy="130342"/>
          </a:xfrm>
          <a:prstGeom prst="rect">
            <a:avLst/>
          </a:prstGeom>
          <a:pattFill prst="wdDnDiag">
            <a:fgClr>
              <a:srgbClr val="FFFFFF"/>
            </a:fgClr>
            <a:bgClr>
              <a:srgbClr val="FF6600"/>
            </a:bgClr>
          </a:patt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44" name="Rectangle 43"/>
          <p:cNvSpPr>
            <a:spLocks noChangeArrowheads="1"/>
          </p:cNvSpPr>
          <p:nvPr/>
        </p:nvSpPr>
        <p:spPr bwMode="auto">
          <a:xfrm>
            <a:off x="3583397" y="7887354"/>
            <a:ext cx="1653805" cy="2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dirty="0">
                <a:solidFill>
                  <a:srgbClr val="000000"/>
                </a:solidFill>
                <a:cs typeface="Arial"/>
              </a:rPr>
              <a:t>Other </a:t>
            </a:r>
            <a:r>
              <a:rPr lang="en-US" sz="1500" dirty="0" err="1">
                <a:solidFill>
                  <a:srgbClr val="000000"/>
                </a:solidFill>
                <a:cs typeface="Arial"/>
              </a:rPr>
              <a:t>cyclopoids</a:t>
            </a:r>
            <a:endParaRPr lang="en-US" sz="1500" dirty="0">
              <a:solidFill>
                <a:srgbClr val="000000"/>
              </a:solidFill>
              <a:cs typeface="Arial"/>
            </a:endParaRPr>
          </a:p>
          <a:p>
            <a:pPr defTabSz="969105" fontAlgn="base">
              <a:spcBef>
                <a:spcPct val="0"/>
              </a:spcBef>
              <a:spcAft>
                <a:spcPct val="0"/>
              </a:spcAft>
              <a:defRPr sz="1000"/>
            </a:pPr>
            <a:endParaRPr lang="en-US" dirty="0">
              <a:solidFill>
                <a:srgbClr val="000000"/>
              </a:solidFill>
            </a:endParaRPr>
          </a:p>
        </p:txBody>
      </p:sp>
      <p:sp>
        <p:nvSpPr>
          <p:cNvPr id="45" name="Rectangle 44" descr="Wide upward diagonal"/>
          <p:cNvSpPr>
            <a:spLocks noChangeArrowheads="1"/>
          </p:cNvSpPr>
          <p:nvPr/>
        </p:nvSpPr>
        <p:spPr bwMode="auto">
          <a:xfrm>
            <a:off x="5158151" y="7959435"/>
            <a:ext cx="132670" cy="130342"/>
          </a:xfrm>
          <a:prstGeom prst="rect">
            <a:avLst/>
          </a:prstGeom>
          <a:pattFill prst="wdUpDiag">
            <a:fgClr>
              <a:srgbClr val="FFFFFF"/>
            </a:fgClr>
            <a:bgClr>
              <a:srgbClr val="008000"/>
            </a:bgClr>
          </a:pattFill>
          <a:ln w="9525">
            <a:solidFill>
              <a:srgbClr xmlns:mc="http://schemas.openxmlformats.org/markup-compatibility/2006" xmlns:a14="http://schemas.microsoft.com/office/drawing/2010/main" val="000000" mc:Ignorable="a14" a14:legacySpreadsheetColorIndex="64"/>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46" name="Rectangle 45"/>
          <p:cNvSpPr>
            <a:spLocks noChangeArrowheads="1"/>
          </p:cNvSpPr>
          <p:nvPr/>
        </p:nvSpPr>
        <p:spPr bwMode="auto">
          <a:xfrm>
            <a:off x="5354600" y="7894263"/>
            <a:ext cx="1238250"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i="1" dirty="0" err="1">
                <a:solidFill>
                  <a:srgbClr val="000000"/>
                </a:solidFill>
                <a:cs typeface="Arial"/>
              </a:rPr>
              <a:t>Limno</a:t>
            </a:r>
            <a:r>
              <a:rPr lang="en-US" sz="1500" dirty="0">
                <a:solidFill>
                  <a:srgbClr val="000000"/>
                </a:solidFill>
                <a:cs typeface="Arial"/>
              </a:rPr>
              <a:t>. spp.</a:t>
            </a:r>
          </a:p>
          <a:p>
            <a:pPr defTabSz="969105" fontAlgn="base">
              <a:spcBef>
                <a:spcPct val="0"/>
              </a:spcBef>
              <a:spcAft>
                <a:spcPct val="0"/>
              </a:spcAft>
              <a:defRPr sz="1000"/>
            </a:pPr>
            <a:endParaRPr lang="en-US" dirty="0">
              <a:solidFill>
                <a:srgbClr val="000000"/>
              </a:solidFill>
            </a:endParaRPr>
          </a:p>
        </p:txBody>
      </p:sp>
      <p:sp>
        <p:nvSpPr>
          <p:cNvPr id="47" name="Rectangle 46"/>
          <p:cNvSpPr>
            <a:spLocks noChangeArrowheads="1"/>
          </p:cNvSpPr>
          <p:nvPr/>
        </p:nvSpPr>
        <p:spPr bwMode="auto">
          <a:xfrm>
            <a:off x="176366" y="7959435"/>
            <a:ext cx="132670" cy="130342"/>
          </a:xfrm>
          <a:prstGeom prst="rect">
            <a:avLst/>
          </a:prstGeom>
          <a:solidFill>
            <a:srgbClr xmlns:mc="http://schemas.openxmlformats.org/markup-compatibility/2006" xmlns:a14="http://schemas.microsoft.com/office/drawing/2010/main" val="FFCC00" mc:Ignorable="a14" a14:legacySpreadsheetColorIndex="51"/>
          </a:solid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48" name="Rectangle 47"/>
          <p:cNvSpPr>
            <a:spLocks noChangeArrowheads="1"/>
          </p:cNvSpPr>
          <p:nvPr/>
        </p:nvSpPr>
        <p:spPr bwMode="auto">
          <a:xfrm>
            <a:off x="363458" y="7894263"/>
            <a:ext cx="1207634"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i="1" dirty="0">
                <a:solidFill>
                  <a:srgbClr val="000000"/>
                </a:solidFill>
                <a:cs typeface="Arial"/>
              </a:rPr>
              <a:t>E. affinis</a:t>
            </a:r>
          </a:p>
          <a:p>
            <a:pPr defTabSz="969105" fontAlgn="base">
              <a:spcBef>
                <a:spcPct val="0"/>
              </a:spcBef>
              <a:spcAft>
                <a:spcPct val="0"/>
              </a:spcAft>
              <a:defRPr sz="1000"/>
            </a:pPr>
            <a:endParaRPr lang="en-US" dirty="0">
              <a:solidFill>
                <a:srgbClr val="000000"/>
              </a:solidFill>
            </a:endParaRPr>
          </a:p>
        </p:txBody>
      </p:sp>
      <p:sp>
        <p:nvSpPr>
          <p:cNvPr id="49" name="Rectangle 48"/>
          <p:cNvSpPr>
            <a:spLocks noChangeArrowheads="1"/>
          </p:cNvSpPr>
          <p:nvPr/>
        </p:nvSpPr>
        <p:spPr bwMode="auto">
          <a:xfrm>
            <a:off x="176366" y="8260949"/>
            <a:ext cx="132670" cy="125329"/>
          </a:xfrm>
          <a:prstGeom prst="rect">
            <a:avLst/>
          </a:prstGeom>
          <a:solidFill>
            <a:srgbClr val="FF00FF"/>
          </a:solid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50" name="Rectangle 49"/>
          <p:cNvSpPr>
            <a:spLocks noChangeArrowheads="1"/>
          </p:cNvSpPr>
          <p:nvPr/>
        </p:nvSpPr>
        <p:spPr bwMode="auto">
          <a:xfrm>
            <a:off x="363466" y="8199117"/>
            <a:ext cx="1328397" cy="24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dirty="0" err="1">
                <a:solidFill>
                  <a:srgbClr val="000000"/>
                </a:solidFill>
                <a:cs typeface="Arial"/>
              </a:rPr>
              <a:t>Harpacticoids</a:t>
            </a:r>
            <a:endParaRPr lang="en-US" sz="1500" dirty="0">
              <a:solidFill>
                <a:srgbClr val="000000"/>
              </a:solidFill>
              <a:cs typeface="Arial"/>
            </a:endParaRPr>
          </a:p>
          <a:p>
            <a:pPr defTabSz="969105" fontAlgn="base">
              <a:spcBef>
                <a:spcPct val="0"/>
              </a:spcBef>
              <a:spcAft>
                <a:spcPct val="0"/>
              </a:spcAft>
              <a:defRPr sz="1000"/>
            </a:pPr>
            <a:endParaRPr lang="en-US" dirty="0">
              <a:solidFill>
                <a:srgbClr val="000000"/>
              </a:solidFill>
            </a:endParaRPr>
          </a:p>
        </p:txBody>
      </p:sp>
      <p:sp>
        <p:nvSpPr>
          <p:cNvPr id="51" name="Rectangle 50"/>
          <p:cNvSpPr>
            <a:spLocks noChangeArrowheads="1"/>
          </p:cNvSpPr>
          <p:nvPr/>
        </p:nvSpPr>
        <p:spPr bwMode="auto">
          <a:xfrm>
            <a:off x="3389490" y="8260949"/>
            <a:ext cx="132670" cy="125329"/>
          </a:xfrm>
          <a:prstGeom prst="rect">
            <a:avLst/>
          </a:prstGeom>
          <a:pattFill prst="zigZag">
            <a:fgClr>
              <a:schemeClr val="tx1"/>
            </a:fgClr>
            <a:bgClr>
              <a:srgbClr val="FFFF00"/>
            </a:bgClr>
          </a:patt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52" name="Rectangle 51"/>
          <p:cNvSpPr>
            <a:spLocks noChangeArrowheads="1"/>
          </p:cNvSpPr>
          <p:nvPr/>
        </p:nvSpPr>
        <p:spPr bwMode="auto">
          <a:xfrm>
            <a:off x="3583392" y="8199117"/>
            <a:ext cx="1216138" cy="24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a:solidFill>
                  <a:srgbClr val="000000"/>
                </a:solidFill>
                <a:cs typeface="Arial"/>
              </a:rPr>
              <a:t>Cladocerans</a:t>
            </a:r>
          </a:p>
          <a:p>
            <a:pPr defTabSz="969105" fontAlgn="base">
              <a:spcBef>
                <a:spcPct val="0"/>
              </a:spcBef>
              <a:spcAft>
                <a:spcPct val="0"/>
              </a:spcAft>
              <a:defRPr sz="1000"/>
            </a:pPr>
            <a:endParaRPr lang="en-US">
              <a:solidFill>
                <a:srgbClr val="000000"/>
              </a:solidFill>
            </a:endParaRPr>
          </a:p>
        </p:txBody>
      </p:sp>
      <p:sp>
        <p:nvSpPr>
          <p:cNvPr id="53" name="Rectangle 52"/>
          <p:cNvSpPr>
            <a:spLocks noChangeArrowheads="1"/>
          </p:cNvSpPr>
          <p:nvPr/>
        </p:nvSpPr>
        <p:spPr bwMode="auto">
          <a:xfrm>
            <a:off x="5158151" y="8260949"/>
            <a:ext cx="132670" cy="125329"/>
          </a:xfrm>
          <a:prstGeom prst="rect">
            <a:avLst/>
          </a:prstGeom>
          <a:pattFill prst="zigZag">
            <a:fgClr>
              <a:schemeClr val="tx1"/>
            </a:fgClr>
            <a:bgClr>
              <a:srgbClr val="00FFFF"/>
            </a:bgClr>
          </a:patt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54" name="Rectangle 53"/>
          <p:cNvSpPr>
            <a:spLocks noChangeArrowheads="1"/>
          </p:cNvSpPr>
          <p:nvPr/>
        </p:nvSpPr>
        <p:spPr bwMode="auto">
          <a:xfrm>
            <a:off x="5354614" y="8199117"/>
            <a:ext cx="669301" cy="24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a:solidFill>
                  <a:srgbClr val="000000"/>
                </a:solidFill>
                <a:cs typeface="Arial"/>
              </a:rPr>
              <a:t>Mysids</a:t>
            </a:r>
          </a:p>
          <a:p>
            <a:pPr defTabSz="969105" fontAlgn="base">
              <a:spcBef>
                <a:spcPct val="0"/>
              </a:spcBef>
              <a:spcAft>
                <a:spcPct val="0"/>
              </a:spcAft>
              <a:defRPr sz="1000"/>
            </a:pPr>
            <a:endParaRPr lang="en-US">
              <a:solidFill>
                <a:srgbClr val="000000"/>
              </a:solidFill>
            </a:endParaRPr>
          </a:p>
        </p:txBody>
      </p:sp>
      <p:sp>
        <p:nvSpPr>
          <p:cNvPr id="55" name="Rectangle 54"/>
          <p:cNvSpPr>
            <a:spLocks noChangeArrowheads="1"/>
          </p:cNvSpPr>
          <p:nvPr/>
        </p:nvSpPr>
        <p:spPr bwMode="auto">
          <a:xfrm>
            <a:off x="176362" y="8556204"/>
            <a:ext cx="128418" cy="125329"/>
          </a:xfrm>
          <a:prstGeom prst="rect">
            <a:avLst/>
          </a:prstGeom>
          <a:pattFill prst="zigZag">
            <a:fgClr>
              <a:schemeClr val="tx1"/>
            </a:fgClr>
            <a:bgClr>
              <a:srgbClr val="00FF00"/>
            </a:bgClr>
          </a:patt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56" name="Rectangle 55"/>
          <p:cNvSpPr>
            <a:spLocks noChangeArrowheads="1"/>
          </p:cNvSpPr>
          <p:nvPr/>
        </p:nvSpPr>
        <p:spPr bwMode="auto">
          <a:xfrm>
            <a:off x="363455" y="8494361"/>
            <a:ext cx="1087721" cy="24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a:solidFill>
                  <a:srgbClr val="000000"/>
                </a:solidFill>
                <a:cs typeface="Arial"/>
              </a:rPr>
              <a:t>Amphipods</a:t>
            </a:r>
          </a:p>
          <a:p>
            <a:pPr defTabSz="969105" fontAlgn="base">
              <a:spcBef>
                <a:spcPct val="0"/>
              </a:spcBef>
              <a:spcAft>
                <a:spcPct val="0"/>
              </a:spcAft>
              <a:defRPr sz="1000"/>
            </a:pPr>
            <a:endParaRPr lang="en-US">
              <a:solidFill>
                <a:srgbClr val="000000"/>
              </a:solidFill>
            </a:endParaRPr>
          </a:p>
        </p:txBody>
      </p:sp>
      <p:sp>
        <p:nvSpPr>
          <p:cNvPr id="57" name="Rectangle 56"/>
          <p:cNvSpPr>
            <a:spLocks noChangeArrowheads="1"/>
          </p:cNvSpPr>
          <p:nvPr/>
        </p:nvSpPr>
        <p:spPr bwMode="auto">
          <a:xfrm>
            <a:off x="5158151" y="8555355"/>
            <a:ext cx="132670" cy="127000"/>
          </a:xfrm>
          <a:prstGeom prst="rect">
            <a:avLst/>
          </a:prstGeom>
          <a:solidFill>
            <a:srgbClr val="000000"/>
          </a:solid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58" name="Rectangle 57"/>
          <p:cNvSpPr>
            <a:spLocks noChangeArrowheads="1"/>
          </p:cNvSpPr>
          <p:nvPr/>
        </p:nvSpPr>
        <p:spPr bwMode="auto">
          <a:xfrm>
            <a:off x="5354614" y="8493950"/>
            <a:ext cx="546837" cy="24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a:solidFill>
                  <a:srgbClr val="000000"/>
                </a:solidFill>
                <a:cs typeface="Arial"/>
              </a:rPr>
              <a:t>Other</a:t>
            </a:r>
          </a:p>
          <a:p>
            <a:pPr defTabSz="969105" fontAlgn="base">
              <a:spcBef>
                <a:spcPct val="0"/>
              </a:spcBef>
              <a:spcAft>
                <a:spcPct val="0"/>
              </a:spcAft>
              <a:defRPr sz="1000"/>
            </a:pPr>
            <a:endParaRPr lang="en-US">
              <a:solidFill>
                <a:srgbClr val="000000"/>
              </a:solidFill>
            </a:endParaRPr>
          </a:p>
        </p:txBody>
      </p:sp>
      <p:sp>
        <p:nvSpPr>
          <p:cNvPr id="59" name="Rectangle 58" descr="Dark vertical"/>
          <p:cNvSpPr>
            <a:spLocks noChangeArrowheads="1"/>
          </p:cNvSpPr>
          <p:nvPr/>
        </p:nvSpPr>
        <p:spPr bwMode="auto">
          <a:xfrm>
            <a:off x="1721366" y="8555355"/>
            <a:ext cx="132670" cy="127000"/>
          </a:xfrm>
          <a:prstGeom prst="rect">
            <a:avLst/>
          </a:prstGeom>
          <a:pattFill prst="dkVert">
            <a:fgClr>
              <a:srgbClr xmlns:mc="http://schemas.openxmlformats.org/markup-compatibility/2006" xmlns:a14="http://schemas.microsoft.com/office/drawing/2010/main" val="FFFFFF" mc:Ignorable="a14" a14:legacySpreadsheetColorIndex="9"/>
            </a:fgClr>
            <a:bgClr>
              <a:srgbClr xmlns:mc="http://schemas.openxmlformats.org/markup-compatibility/2006" xmlns:a14="http://schemas.microsoft.com/office/drawing/2010/main" val="808080" mc:Ignorable="a14" a14:legacySpreadsheetColorIndex="23"/>
            </a:bgClr>
          </a:patt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60" name="Rectangle 59"/>
          <p:cNvSpPr>
            <a:spLocks noChangeArrowheads="1"/>
          </p:cNvSpPr>
          <p:nvPr/>
        </p:nvSpPr>
        <p:spPr bwMode="auto">
          <a:xfrm>
            <a:off x="1909292" y="8493950"/>
            <a:ext cx="1284174" cy="24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a:solidFill>
                  <a:srgbClr val="000000"/>
                </a:solidFill>
                <a:cs typeface="Arial"/>
              </a:rPr>
              <a:t>Cumaceans</a:t>
            </a:r>
          </a:p>
          <a:p>
            <a:pPr defTabSz="969105" fontAlgn="base">
              <a:spcBef>
                <a:spcPct val="0"/>
              </a:spcBef>
              <a:spcAft>
                <a:spcPct val="0"/>
              </a:spcAft>
              <a:defRPr sz="1000"/>
            </a:pPr>
            <a:endParaRPr lang="en-US">
              <a:solidFill>
                <a:srgbClr val="000000"/>
              </a:solidFill>
            </a:endParaRPr>
          </a:p>
        </p:txBody>
      </p:sp>
      <p:sp>
        <p:nvSpPr>
          <p:cNvPr id="61" name="Rectangle 60" descr="Solid diamond"/>
          <p:cNvSpPr>
            <a:spLocks noChangeArrowheads="1"/>
          </p:cNvSpPr>
          <p:nvPr/>
        </p:nvSpPr>
        <p:spPr bwMode="auto">
          <a:xfrm>
            <a:off x="3389490" y="8555355"/>
            <a:ext cx="132670" cy="127000"/>
          </a:xfrm>
          <a:prstGeom prst="rect">
            <a:avLst/>
          </a:prstGeom>
          <a:pattFill prst="solidDmnd">
            <a:fgClr>
              <a:srgbClr val="FFFFFF"/>
            </a:fgClr>
            <a:bgClr>
              <a:srgbClr val="3333FF"/>
            </a:bgClr>
          </a:patt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62" name="Rectangle 61"/>
          <p:cNvSpPr>
            <a:spLocks noChangeArrowheads="1"/>
          </p:cNvSpPr>
          <p:nvPr/>
        </p:nvSpPr>
        <p:spPr bwMode="auto">
          <a:xfrm>
            <a:off x="3583396" y="8493950"/>
            <a:ext cx="577453" cy="24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a:solidFill>
                  <a:srgbClr val="000000"/>
                </a:solidFill>
                <a:cs typeface="Arial"/>
              </a:rPr>
              <a:t>Fish</a:t>
            </a:r>
          </a:p>
          <a:p>
            <a:pPr defTabSz="969105" fontAlgn="base">
              <a:spcBef>
                <a:spcPct val="0"/>
              </a:spcBef>
              <a:spcAft>
                <a:spcPct val="0"/>
              </a:spcAft>
              <a:defRPr sz="1000"/>
            </a:pPr>
            <a:endParaRPr lang="en-US">
              <a:solidFill>
                <a:srgbClr val="000000"/>
              </a:solidFill>
            </a:endParaRPr>
          </a:p>
        </p:txBody>
      </p:sp>
      <p:sp>
        <p:nvSpPr>
          <p:cNvPr id="63" name="Rectangle 62"/>
          <p:cNvSpPr>
            <a:spLocks noChangeArrowheads="1"/>
          </p:cNvSpPr>
          <p:nvPr/>
        </p:nvSpPr>
        <p:spPr bwMode="auto">
          <a:xfrm>
            <a:off x="1721362" y="8262608"/>
            <a:ext cx="135221" cy="121986"/>
          </a:xfrm>
          <a:prstGeom prst="rect">
            <a:avLst/>
          </a:prstGeom>
          <a:pattFill prst="lgCheck">
            <a:fgClr>
              <a:srgbClr val="000000"/>
            </a:fgClr>
            <a:bgClr>
              <a:schemeClr val="bg1"/>
            </a:bgClr>
          </a:patt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64" name="Rectangle 63"/>
          <p:cNvSpPr>
            <a:spLocks noChangeArrowheads="1"/>
          </p:cNvSpPr>
          <p:nvPr/>
        </p:nvSpPr>
        <p:spPr bwMode="auto">
          <a:xfrm>
            <a:off x="1909295" y="8206297"/>
            <a:ext cx="1454480" cy="24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dirty="0">
                <a:solidFill>
                  <a:srgbClr val="000000"/>
                </a:solidFill>
                <a:cs typeface="Arial"/>
              </a:rPr>
              <a:t>Copepod nauplii</a:t>
            </a:r>
          </a:p>
          <a:p>
            <a:pPr defTabSz="969105" fontAlgn="base">
              <a:spcBef>
                <a:spcPct val="0"/>
              </a:spcBef>
              <a:spcAft>
                <a:spcPct val="0"/>
              </a:spcAft>
              <a:defRPr sz="1000"/>
            </a:pPr>
            <a:endParaRPr lang="en-US" dirty="0">
              <a:solidFill>
                <a:srgbClr val="000000"/>
              </a:solidFill>
            </a:endParaRPr>
          </a:p>
        </p:txBody>
      </p:sp>
      <p:sp>
        <p:nvSpPr>
          <p:cNvPr id="73" name="Rectangle 34"/>
          <p:cNvSpPr>
            <a:spLocks noChangeArrowheads="1"/>
          </p:cNvSpPr>
          <p:nvPr/>
        </p:nvSpPr>
        <p:spPr bwMode="auto">
          <a:xfrm>
            <a:off x="2904579" y="7208353"/>
            <a:ext cx="1256279" cy="25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969105" fontAlgn="base">
              <a:spcBef>
                <a:spcPct val="0"/>
              </a:spcBef>
              <a:spcAft>
                <a:spcPct val="0"/>
              </a:spcAft>
            </a:pPr>
            <a:r>
              <a:rPr lang="en-US" sz="1700" dirty="0">
                <a:solidFill>
                  <a:srgbClr val="000000"/>
                </a:solidFill>
              </a:rPr>
              <a:t>Month</a:t>
            </a:r>
          </a:p>
        </p:txBody>
      </p:sp>
      <p:sp>
        <p:nvSpPr>
          <p:cNvPr id="67" name="TextBox 66"/>
          <p:cNvSpPr txBox="1"/>
          <p:nvPr/>
        </p:nvSpPr>
        <p:spPr>
          <a:xfrm>
            <a:off x="3022433" y="18304"/>
            <a:ext cx="894477" cy="356373"/>
          </a:xfrm>
          <a:prstGeom prst="rect">
            <a:avLst/>
          </a:prstGeom>
          <a:noFill/>
        </p:spPr>
        <p:txBody>
          <a:bodyPr wrap="square" lIns="96905" tIns="48452" rIns="96905" bIns="48452" rtlCol="0">
            <a:spAutoFit/>
          </a:bodyPr>
          <a:lstStyle/>
          <a:p>
            <a:pPr defTabSz="969105" fontAlgn="base">
              <a:spcBef>
                <a:spcPct val="0"/>
              </a:spcBef>
              <a:spcAft>
                <a:spcPct val="0"/>
              </a:spcAft>
            </a:pPr>
            <a:r>
              <a:rPr lang="en-US" sz="1700" dirty="0">
                <a:solidFill>
                  <a:srgbClr val="000000"/>
                </a:solidFill>
              </a:rPr>
              <a:t>1-6 </a:t>
            </a:r>
            <a:r>
              <a:rPr lang="en-US" sz="1700" dirty="0" err="1">
                <a:solidFill>
                  <a:srgbClr val="000000"/>
                </a:solidFill>
              </a:rPr>
              <a:t>ppt</a:t>
            </a:r>
            <a:endParaRPr lang="en-US" sz="1700" dirty="0">
              <a:solidFill>
                <a:srgbClr val="000000"/>
              </a:solidFill>
            </a:endParaRPr>
          </a:p>
        </p:txBody>
      </p:sp>
      <p:graphicFrame>
        <p:nvGraphicFramePr>
          <p:cNvPr id="74" name="Chart 73"/>
          <p:cNvGraphicFramePr>
            <a:graphicFrameLocks/>
          </p:cNvGraphicFramePr>
          <p:nvPr>
            <p:extLst>
              <p:ext uri="{D42A27DB-BD31-4B8C-83A1-F6EECF244321}">
                <p14:modId xmlns:p14="http://schemas.microsoft.com/office/powerpoint/2010/main" val="471115529"/>
              </p:ext>
            </p:extLst>
          </p:nvPr>
        </p:nvGraphicFramePr>
        <p:xfrm>
          <a:off x="410101" y="1927944"/>
          <a:ext cx="6368143" cy="19250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7" name="Chart 76"/>
          <p:cNvGraphicFramePr>
            <a:graphicFrameLocks/>
          </p:cNvGraphicFramePr>
          <p:nvPr>
            <p:extLst>
              <p:ext uri="{D42A27DB-BD31-4B8C-83A1-F6EECF244321}">
                <p14:modId xmlns:p14="http://schemas.microsoft.com/office/powerpoint/2010/main" val="509532401"/>
              </p:ext>
            </p:extLst>
          </p:nvPr>
        </p:nvGraphicFramePr>
        <p:xfrm>
          <a:off x="410101" y="3605624"/>
          <a:ext cx="6368143" cy="192505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9" name="Chart 68"/>
          <p:cNvGraphicFramePr>
            <a:graphicFrameLocks/>
          </p:cNvGraphicFramePr>
          <p:nvPr>
            <p:extLst>
              <p:ext uri="{D42A27DB-BD31-4B8C-83A1-F6EECF244321}">
                <p14:modId xmlns:p14="http://schemas.microsoft.com/office/powerpoint/2010/main" val="3991822903"/>
              </p:ext>
            </p:extLst>
          </p:nvPr>
        </p:nvGraphicFramePr>
        <p:xfrm>
          <a:off x="394816" y="5211124"/>
          <a:ext cx="6368143" cy="1925053"/>
        </p:xfrm>
        <a:graphic>
          <a:graphicData uri="http://schemas.openxmlformats.org/drawingml/2006/chart">
            <c:chart xmlns:c="http://schemas.openxmlformats.org/drawingml/2006/chart" xmlns:r="http://schemas.openxmlformats.org/officeDocument/2006/relationships" r:id="rId5"/>
          </a:graphicData>
        </a:graphic>
      </p:graphicFrame>
      <p:sp>
        <p:nvSpPr>
          <p:cNvPr id="70" name="TextBox 69"/>
          <p:cNvSpPr txBox="1"/>
          <p:nvPr/>
        </p:nvSpPr>
        <p:spPr>
          <a:xfrm>
            <a:off x="989531" y="178088"/>
            <a:ext cx="894477" cy="297984"/>
          </a:xfrm>
          <a:prstGeom prst="rect">
            <a:avLst/>
          </a:prstGeom>
          <a:noFill/>
        </p:spPr>
        <p:txBody>
          <a:bodyPr wrap="square" lIns="96905" tIns="48452" rIns="96905" bIns="48452" rtlCol="0">
            <a:spAutoFit/>
          </a:bodyPr>
          <a:lstStyle/>
          <a:p>
            <a:pPr defTabSz="969105" fontAlgn="base">
              <a:spcBef>
                <a:spcPct val="0"/>
              </a:spcBef>
              <a:spcAft>
                <a:spcPct val="0"/>
              </a:spcAft>
            </a:pPr>
            <a:r>
              <a:rPr lang="en-US" sz="1300" dirty="0">
                <a:solidFill>
                  <a:srgbClr val="000000"/>
                </a:solidFill>
              </a:rPr>
              <a:t>2005</a:t>
            </a:r>
          </a:p>
        </p:txBody>
      </p:sp>
      <p:sp>
        <p:nvSpPr>
          <p:cNvPr id="72" name="TextBox 71"/>
          <p:cNvSpPr txBox="1"/>
          <p:nvPr/>
        </p:nvSpPr>
        <p:spPr>
          <a:xfrm>
            <a:off x="989531" y="1855769"/>
            <a:ext cx="894477" cy="297984"/>
          </a:xfrm>
          <a:prstGeom prst="rect">
            <a:avLst/>
          </a:prstGeom>
          <a:noFill/>
        </p:spPr>
        <p:txBody>
          <a:bodyPr wrap="square" lIns="96905" tIns="48452" rIns="96905" bIns="48452" rtlCol="0">
            <a:spAutoFit/>
          </a:bodyPr>
          <a:lstStyle/>
          <a:p>
            <a:pPr defTabSz="969105" fontAlgn="base">
              <a:spcBef>
                <a:spcPct val="0"/>
              </a:spcBef>
              <a:spcAft>
                <a:spcPct val="0"/>
              </a:spcAft>
            </a:pPr>
            <a:r>
              <a:rPr lang="en-US" sz="1300" dirty="0">
                <a:solidFill>
                  <a:srgbClr val="000000"/>
                </a:solidFill>
              </a:rPr>
              <a:t>2006</a:t>
            </a:r>
          </a:p>
        </p:txBody>
      </p:sp>
      <p:sp>
        <p:nvSpPr>
          <p:cNvPr id="75" name="TextBox 74"/>
          <p:cNvSpPr txBox="1"/>
          <p:nvPr/>
        </p:nvSpPr>
        <p:spPr>
          <a:xfrm>
            <a:off x="989531" y="5131229"/>
            <a:ext cx="894477" cy="297984"/>
          </a:xfrm>
          <a:prstGeom prst="rect">
            <a:avLst/>
          </a:prstGeom>
          <a:noFill/>
        </p:spPr>
        <p:txBody>
          <a:bodyPr wrap="square" lIns="96905" tIns="48452" rIns="96905" bIns="48452" rtlCol="0">
            <a:spAutoFit/>
          </a:bodyPr>
          <a:lstStyle/>
          <a:p>
            <a:pPr defTabSz="969105" fontAlgn="base">
              <a:spcBef>
                <a:spcPct val="0"/>
              </a:spcBef>
              <a:spcAft>
                <a:spcPct val="0"/>
              </a:spcAft>
            </a:pPr>
            <a:r>
              <a:rPr lang="en-US" sz="1300" dirty="0">
                <a:solidFill>
                  <a:srgbClr val="000000"/>
                </a:solidFill>
              </a:rPr>
              <a:t>2011</a:t>
            </a:r>
          </a:p>
        </p:txBody>
      </p:sp>
      <p:sp>
        <p:nvSpPr>
          <p:cNvPr id="76" name="TextBox 75"/>
          <p:cNvSpPr txBox="1"/>
          <p:nvPr/>
        </p:nvSpPr>
        <p:spPr>
          <a:xfrm>
            <a:off x="989531" y="3516849"/>
            <a:ext cx="894477" cy="297984"/>
          </a:xfrm>
          <a:prstGeom prst="rect">
            <a:avLst/>
          </a:prstGeom>
          <a:noFill/>
        </p:spPr>
        <p:txBody>
          <a:bodyPr wrap="square" lIns="96905" tIns="48452" rIns="96905" bIns="48452" rtlCol="0">
            <a:spAutoFit/>
          </a:bodyPr>
          <a:lstStyle/>
          <a:p>
            <a:pPr defTabSz="969105" fontAlgn="base">
              <a:spcBef>
                <a:spcPct val="0"/>
              </a:spcBef>
              <a:spcAft>
                <a:spcPct val="0"/>
              </a:spcAft>
            </a:pPr>
            <a:r>
              <a:rPr lang="en-US" sz="1300" dirty="0">
                <a:solidFill>
                  <a:srgbClr val="000000"/>
                </a:solidFill>
              </a:rPr>
              <a:t>2010</a:t>
            </a:r>
          </a:p>
        </p:txBody>
      </p:sp>
    </p:spTree>
    <p:extLst>
      <p:ext uri="{BB962C8B-B14F-4D97-AF65-F5344CB8AC3E}">
        <p14:creationId xmlns:p14="http://schemas.microsoft.com/office/powerpoint/2010/main" val="12103046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ext Box 22"/>
          <p:cNvSpPr txBox="1">
            <a:spLocks noChangeArrowheads="1"/>
          </p:cNvSpPr>
          <p:nvPr/>
        </p:nvSpPr>
        <p:spPr bwMode="auto">
          <a:xfrm rot="16200000">
            <a:off x="-1832175" y="3305548"/>
            <a:ext cx="4251158" cy="39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899" tIns="48449" rIns="96899" bIns="48449">
            <a:spAutoFit/>
          </a:bodyPr>
          <a:lstStyle>
            <a:lvl1pPr eaLnBrk="0" hangingPunct="0">
              <a:defRPr sz="1700">
                <a:solidFill>
                  <a:schemeClr val="tx1"/>
                </a:solidFill>
                <a:latin typeface="Arial" charset="0"/>
              </a:defRPr>
            </a:lvl1pPr>
            <a:lvl2pPr marL="742950" indent="-285750" eaLnBrk="0" hangingPunct="0">
              <a:defRPr sz="1700">
                <a:solidFill>
                  <a:schemeClr val="tx1"/>
                </a:solidFill>
                <a:latin typeface="Arial" charset="0"/>
              </a:defRPr>
            </a:lvl2pPr>
            <a:lvl3pPr marL="1143000" indent="-228600" eaLnBrk="0" hangingPunct="0">
              <a:defRPr sz="1700">
                <a:solidFill>
                  <a:schemeClr val="tx1"/>
                </a:solidFill>
                <a:latin typeface="Arial" charset="0"/>
              </a:defRPr>
            </a:lvl3pPr>
            <a:lvl4pPr marL="1600200" indent="-228600" eaLnBrk="0" hangingPunct="0">
              <a:defRPr sz="1700">
                <a:solidFill>
                  <a:schemeClr val="tx1"/>
                </a:solidFill>
                <a:latin typeface="Arial" charset="0"/>
              </a:defRPr>
            </a:lvl4pPr>
            <a:lvl5pPr marL="2057400" indent="-228600" eaLnBrk="0" hangingPunct="0">
              <a:defRPr sz="1700">
                <a:solidFill>
                  <a:schemeClr val="tx1"/>
                </a:solidFill>
                <a:latin typeface="Arial" charset="0"/>
              </a:defRPr>
            </a:lvl5pPr>
            <a:lvl6pPr marL="2514600" indent="-228600" eaLnBrk="0" fontAlgn="base" hangingPunct="0">
              <a:spcBef>
                <a:spcPct val="0"/>
              </a:spcBef>
              <a:spcAft>
                <a:spcPct val="0"/>
              </a:spcAft>
              <a:defRPr sz="1700">
                <a:solidFill>
                  <a:schemeClr val="tx1"/>
                </a:solidFill>
                <a:latin typeface="Arial" charset="0"/>
              </a:defRPr>
            </a:lvl6pPr>
            <a:lvl7pPr marL="2971800" indent="-228600" eaLnBrk="0" fontAlgn="base" hangingPunct="0">
              <a:spcBef>
                <a:spcPct val="0"/>
              </a:spcBef>
              <a:spcAft>
                <a:spcPct val="0"/>
              </a:spcAft>
              <a:defRPr sz="1700">
                <a:solidFill>
                  <a:schemeClr val="tx1"/>
                </a:solidFill>
                <a:latin typeface="Arial" charset="0"/>
              </a:defRPr>
            </a:lvl7pPr>
            <a:lvl8pPr marL="3429000" indent="-228600" eaLnBrk="0" fontAlgn="base" hangingPunct="0">
              <a:spcBef>
                <a:spcPct val="0"/>
              </a:spcBef>
              <a:spcAft>
                <a:spcPct val="0"/>
              </a:spcAft>
              <a:defRPr sz="1700">
                <a:solidFill>
                  <a:schemeClr val="tx1"/>
                </a:solidFill>
                <a:latin typeface="Arial" charset="0"/>
              </a:defRPr>
            </a:lvl8pPr>
            <a:lvl9pPr marL="3886200" indent="-228600" eaLnBrk="0" fontAlgn="base" hangingPunct="0">
              <a:spcBef>
                <a:spcPct val="0"/>
              </a:spcBef>
              <a:spcAft>
                <a:spcPct val="0"/>
              </a:spcAft>
              <a:defRPr sz="1700">
                <a:solidFill>
                  <a:schemeClr val="tx1"/>
                </a:solidFill>
                <a:latin typeface="Arial" charset="0"/>
              </a:defRPr>
            </a:lvl9pPr>
          </a:lstStyle>
          <a:p>
            <a:pPr defTabSz="969105" eaLnBrk="1" fontAlgn="base" hangingPunct="1">
              <a:spcBef>
                <a:spcPct val="50000"/>
              </a:spcBef>
              <a:spcAft>
                <a:spcPct val="0"/>
              </a:spcAft>
            </a:pPr>
            <a:r>
              <a:rPr lang="en-US" sz="1900" dirty="0">
                <a:solidFill>
                  <a:srgbClr val="000000"/>
                </a:solidFill>
              </a:rPr>
              <a:t>Stomach contents by percent weight</a:t>
            </a:r>
          </a:p>
        </p:txBody>
      </p:sp>
      <p:sp>
        <p:nvSpPr>
          <p:cNvPr id="33" name="Rectangle 32"/>
          <p:cNvSpPr>
            <a:spLocks noChangeArrowheads="1"/>
          </p:cNvSpPr>
          <p:nvPr/>
        </p:nvSpPr>
        <p:spPr bwMode="auto">
          <a:xfrm>
            <a:off x="176366" y="7672972"/>
            <a:ext cx="132670" cy="130342"/>
          </a:xfrm>
          <a:prstGeom prst="rect">
            <a:avLst/>
          </a:prstGeom>
          <a:solidFill>
            <a:srgbClr val="660066"/>
          </a:solid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34" name="Rectangle 33"/>
          <p:cNvSpPr>
            <a:spLocks noChangeArrowheads="1"/>
          </p:cNvSpPr>
          <p:nvPr/>
        </p:nvSpPr>
        <p:spPr bwMode="auto">
          <a:xfrm>
            <a:off x="363455" y="7607800"/>
            <a:ext cx="1197429"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i="1" dirty="0">
                <a:solidFill>
                  <a:srgbClr val="000000"/>
                </a:solidFill>
                <a:cs typeface="Arial"/>
              </a:rPr>
              <a:t>Pseudo</a:t>
            </a:r>
            <a:r>
              <a:rPr lang="en-US" sz="1500" dirty="0">
                <a:solidFill>
                  <a:srgbClr val="000000"/>
                </a:solidFill>
                <a:cs typeface="Arial"/>
              </a:rPr>
              <a:t>. spp.</a:t>
            </a:r>
          </a:p>
          <a:p>
            <a:pPr defTabSz="969105" fontAlgn="base">
              <a:spcBef>
                <a:spcPct val="0"/>
              </a:spcBef>
              <a:spcAft>
                <a:spcPct val="0"/>
              </a:spcAft>
              <a:defRPr sz="1000"/>
            </a:pPr>
            <a:endParaRPr lang="en-US" dirty="0">
              <a:solidFill>
                <a:srgbClr val="000000"/>
              </a:solidFill>
            </a:endParaRPr>
          </a:p>
        </p:txBody>
      </p:sp>
      <p:sp>
        <p:nvSpPr>
          <p:cNvPr id="35" name="Rectangle 34"/>
          <p:cNvSpPr>
            <a:spLocks noChangeArrowheads="1"/>
          </p:cNvSpPr>
          <p:nvPr/>
        </p:nvSpPr>
        <p:spPr bwMode="auto">
          <a:xfrm>
            <a:off x="1721366" y="7672972"/>
            <a:ext cx="132670" cy="130342"/>
          </a:xfrm>
          <a:prstGeom prst="rect">
            <a:avLst/>
          </a:prstGeom>
          <a:solidFill>
            <a:srgbClr val="3366FF"/>
          </a:solid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36" name="Rectangle 35"/>
          <p:cNvSpPr>
            <a:spLocks noChangeArrowheads="1"/>
          </p:cNvSpPr>
          <p:nvPr/>
        </p:nvSpPr>
        <p:spPr bwMode="auto">
          <a:xfrm>
            <a:off x="1909292" y="7607800"/>
            <a:ext cx="1278201"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i="1" dirty="0">
                <a:solidFill>
                  <a:srgbClr val="000000"/>
                </a:solidFill>
                <a:cs typeface="Arial"/>
              </a:rPr>
              <a:t>A. sinensis</a:t>
            </a:r>
          </a:p>
          <a:p>
            <a:pPr defTabSz="969105" fontAlgn="base">
              <a:spcBef>
                <a:spcPct val="0"/>
              </a:spcBef>
              <a:spcAft>
                <a:spcPct val="0"/>
              </a:spcAft>
              <a:defRPr sz="1000"/>
            </a:pPr>
            <a:endParaRPr lang="en-US" dirty="0">
              <a:solidFill>
                <a:srgbClr val="000000"/>
              </a:solidFill>
            </a:endParaRPr>
          </a:p>
        </p:txBody>
      </p:sp>
      <p:sp>
        <p:nvSpPr>
          <p:cNvPr id="37" name="Rectangle 36"/>
          <p:cNvSpPr>
            <a:spLocks noChangeArrowheads="1"/>
          </p:cNvSpPr>
          <p:nvPr/>
        </p:nvSpPr>
        <p:spPr bwMode="auto">
          <a:xfrm>
            <a:off x="3389490" y="7672972"/>
            <a:ext cx="132670" cy="130342"/>
          </a:xfrm>
          <a:prstGeom prst="rect">
            <a:avLst/>
          </a:prstGeom>
          <a:solidFill>
            <a:srgbClr val="008000"/>
          </a:solid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38" name="Rectangle 37"/>
          <p:cNvSpPr>
            <a:spLocks noChangeArrowheads="1"/>
          </p:cNvSpPr>
          <p:nvPr/>
        </p:nvSpPr>
        <p:spPr bwMode="auto">
          <a:xfrm>
            <a:off x="3583393" y="7607800"/>
            <a:ext cx="1217839"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i="1" dirty="0">
                <a:solidFill>
                  <a:srgbClr val="000000"/>
                </a:solidFill>
                <a:cs typeface="Arial"/>
              </a:rPr>
              <a:t>S. </a:t>
            </a:r>
            <a:r>
              <a:rPr lang="en-US" sz="1500" i="1" dirty="0" err="1">
                <a:solidFill>
                  <a:srgbClr val="000000"/>
                </a:solidFill>
                <a:cs typeface="Arial"/>
              </a:rPr>
              <a:t>doerri</a:t>
            </a:r>
            <a:r>
              <a:rPr lang="en-US" sz="1500" i="1" dirty="0">
                <a:solidFill>
                  <a:srgbClr val="000000"/>
                </a:solidFill>
                <a:cs typeface="Arial"/>
              </a:rPr>
              <a:t> </a:t>
            </a:r>
            <a:endParaRPr lang="en-US" i="1" dirty="0">
              <a:solidFill>
                <a:srgbClr val="000000"/>
              </a:solidFill>
            </a:endParaRPr>
          </a:p>
        </p:txBody>
      </p:sp>
      <p:sp>
        <p:nvSpPr>
          <p:cNvPr id="39" name="Rectangle 38"/>
          <p:cNvSpPr>
            <a:spLocks noChangeArrowheads="1"/>
          </p:cNvSpPr>
          <p:nvPr/>
        </p:nvSpPr>
        <p:spPr bwMode="auto">
          <a:xfrm>
            <a:off x="5158151" y="7672972"/>
            <a:ext cx="132670" cy="130342"/>
          </a:xfrm>
          <a:prstGeom prst="rect">
            <a:avLst/>
          </a:prstGeom>
          <a:solidFill>
            <a:srgbClr val="FF0000"/>
          </a:solid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40" name="Rectangle 39"/>
          <p:cNvSpPr>
            <a:spLocks noChangeArrowheads="1"/>
          </p:cNvSpPr>
          <p:nvPr/>
        </p:nvSpPr>
        <p:spPr bwMode="auto">
          <a:xfrm>
            <a:off x="5354605" y="7607800"/>
            <a:ext cx="1359912"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i="1" dirty="0">
                <a:solidFill>
                  <a:srgbClr val="000000"/>
                </a:solidFill>
                <a:cs typeface="Arial"/>
              </a:rPr>
              <a:t>Tortanus</a:t>
            </a:r>
            <a:r>
              <a:rPr lang="en-US" sz="1500" dirty="0">
                <a:solidFill>
                  <a:srgbClr val="000000"/>
                </a:solidFill>
                <a:cs typeface="Arial"/>
              </a:rPr>
              <a:t> spp.</a:t>
            </a:r>
          </a:p>
          <a:p>
            <a:pPr defTabSz="969105" fontAlgn="base">
              <a:spcBef>
                <a:spcPct val="0"/>
              </a:spcBef>
              <a:spcAft>
                <a:spcPct val="0"/>
              </a:spcAft>
              <a:defRPr sz="1000"/>
            </a:pPr>
            <a:endParaRPr lang="en-US" dirty="0">
              <a:solidFill>
                <a:srgbClr val="000000"/>
              </a:solidFill>
            </a:endParaRPr>
          </a:p>
        </p:txBody>
      </p:sp>
      <p:sp>
        <p:nvSpPr>
          <p:cNvPr id="41" name="Rectangle 40"/>
          <p:cNvSpPr>
            <a:spLocks noChangeArrowheads="1"/>
          </p:cNvSpPr>
          <p:nvPr/>
        </p:nvSpPr>
        <p:spPr bwMode="auto">
          <a:xfrm>
            <a:off x="1721366" y="7959435"/>
            <a:ext cx="132670" cy="130342"/>
          </a:xfrm>
          <a:prstGeom prst="rect">
            <a:avLst/>
          </a:prstGeom>
          <a:solidFill>
            <a:srgbClr xmlns:mc="http://schemas.openxmlformats.org/markup-compatibility/2006" xmlns:a14="http://schemas.microsoft.com/office/drawing/2010/main" val="C0C0C0" mc:Ignorable="a14" a14:legacySpreadsheetColorIndex="22"/>
          </a:solid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42" name="Rectangle 41"/>
          <p:cNvSpPr>
            <a:spLocks noChangeArrowheads="1"/>
          </p:cNvSpPr>
          <p:nvPr/>
        </p:nvSpPr>
        <p:spPr bwMode="auto">
          <a:xfrm>
            <a:off x="1909292" y="7894263"/>
            <a:ext cx="1483159"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dirty="0">
                <a:solidFill>
                  <a:srgbClr val="000000"/>
                </a:solidFill>
                <a:cs typeface="Arial"/>
              </a:rPr>
              <a:t>Other </a:t>
            </a:r>
            <a:r>
              <a:rPr lang="en-US" sz="1500" dirty="0" err="1">
                <a:solidFill>
                  <a:srgbClr val="000000"/>
                </a:solidFill>
                <a:cs typeface="Arial"/>
              </a:rPr>
              <a:t>calanoids</a:t>
            </a:r>
            <a:endParaRPr lang="en-US" sz="1500" dirty="0">
              <a:solidFill>
                <a:srgbClr val="000000"/>
              </a:solidFill>
              <a:cs typeface="Arial"/>
            </a:endParaRPr>
          </a:p>
          <a:p>
            <a:pPr defTabSz="969105" fontAlgn="base">
              <a:spcBef>
                <a:spcPct val="0"/>
              </a:spcBef>
              <a:spcAft>
                <a:spcPct val="0"/>
              </a:spcAft>
              <a:defRPr sz="1000"/>
            </a:pPr>
            <a:endParaRPr lang="en-US" dirty="0">
              <a:solidFill>
                <a:srgbClr val="000000"/>
              </a:solidFill>
            </a:endParaRPr>
          </a:p>
        </p:txBody>
      </p:sp>
      <p:sp>
        <p:nvSpPr>
          <p:cNvPr id="43" name="Rectangle 42" descr="Wide downward diagonal"/>
          <p:cNvSpPr>
            <a:spLocks noChangeArrowheads="1"/>
          </p:cNvSpPr>
          <p:nvPr/>
        </p:nvSpPr>
        <p:spPr bwMode="auto">
          <a:xfrm>
            <a:off x="3389490" y="7959435"/>
            <a:ext cx="132670" cy="130342"/>
          </a:xfrm>
          <a:prstGeom prst="rect">
            <a:avLst/>
          </a:prstGeom>
          <a:pattFill prst="wdDnDiag">
            <a:fgClr>
              <a:srgbClr val="FFFFFF"/>
            </a:fgClr>
            <a:bgClr>
              <a:srgbClr val="FF6600"/>
            </a:bgClr>
          </a:patt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44" name="Rectangle 43"/>
          <p:cNvSpPr>
            <a:spLocks noChangeArrowheads="1"/>
          </p:cNvSpPr>
          <p:nvPr/>
        </p:nvSpPr>
        <p:spPr bwMode="auto">
          <a:xfrm>
            <a:off x="3583397" y="7887354"/>
            <a:ext cx="1653805" cy="2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dirty="0">
                <a:solidFill>
                  <a:srgbClr val="000000"/>
                </a:solidFill>
                <a:cs typeface="Arial"/>
              </a:rPr>
              <a:t>Other </a:t>
            </a:r>
            <a:r>
              <a:rPr lang="en-US" sz="1500" dirty="0" err="1">
                <a:solidFill>
                  <a:srgbClr val="000000"/>
                </a:solidFill>
                <a:cs typeface="Arial"/>
              </a:rPr>
              <a:t>cyclopoids</a:t>
            </a:r>
            <a:endParaRPr lang="en-US" sz="1500" dirty="0">
              <a:solidFill>
                <a:srgbClr val="000000"/>
              </a:solidFill>
              <a:cs typeface="Arial"/>
            </a:endParaRPr>
          </a:p>
          <a:p>
            <a:pPr defTabSz="969105" fontAlgn="base">
              <a:spcBef>
                <a:spcPct val="0"/>
              </a:spcBef>
              <a:spcAft>
                <a:spcPct val="0"/>
              </a:spcAft>
              <a:defRPr sz="1000"/>
            </a:pPr>
            <a:endParaRPr lang="en-US" dirty="0">
              <a:solidFill>
                <a:srgbClr val="000000"/>
              </a:solidFill>
            </a:endParaRPr>
          </a:p>
        </p:txBody>
      </p:sp>
      <p:sp>
        <p:nvSpPr>
          <p:cNvPr id="45" name="Rectangle 44" descr="Wide upward diagonal"/>
          <p:cNvSpPr>
            <a:spLocks noChangeArrowheads="1"/>
          </p:cNvSpPr>
          <p:nvPr/>
        </p:nvSpPr>
        <p:spPr bwMode="auto">
          <a:xfrm>
            <a:off x="5158151" y="7959435"/>
            <a:ext cx="132670" cy="130342"/>
          </a:xfrm>
          <a:prstGeom prst="rect">
            <a:avLst/>
          </a:prstGeom>
          <a:pattFill prst="wdUpDiag">
            <a:fgClr>
              <a:srgbClr val="FFFFFF"/>
            </a:fgClr>
            <a:bgClr>
              <a:srgbClr val="008000"/>
            </a:bgClr>
          </a:pattFill>
          <a:ln w="9525">
            <a:solidFill>
              <a:srgbClr xmlns:mc="http://schemas.openxmlformats.org/markup-compatibility/2006" xmlns:a14="http://schemas.microsoft.com/office/drawing/2010/main" val="000000" mc:Ignorable="a14" a14:legacySpreadsheetColorIndex="64"/>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46" name="Rectangle 45"/>
          <p:cNvSpPr>
            <a:spLocks noChangeArrowheads="1"/>
          </p:cNvSpPr>
          <p:nvPr/>
        </p:nvSpPr>
        <p:spPr bwMode="auto">
          <a:xfrm>
            <a:off x="5354600" y="7894263"/>
            <a:ext cx="1238250"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i="1" dirty="0" err="1">
                <a:solidFill>
                  <a:srgbClr val="000000"/>
                </a:solidFill>
                <a:cs typeface="Arial"/>
              </a:rPr>
              <a:t>Limno</a:t>
            </a:r>
            <a:r>
              <a:rPr lang="en-US" sz="1500" dirty="0">
                <a:solidFill>
                  <a:srgbClr val="000000"/>
                </a:solidFill>
                <a:cs typeface="Arial"/>
              </a:rPr>
              <a:t>. spp.</a:t>
            </a:r>
          </a:p>
          <a:p>
            <a:pPr defTabSz="969105" fontAlgn="base">
              <a:spcBef>
                <a:spcPct val="0"/>
              </a:spcBef>
              <a:spcAft>
                <a:spcPct val="0"/>
              </a:spcAft>
              <a:defRPr sz="1000"/>
            </a:pPr>
            <a:endParaRPr lang="en-US" dirty="0">
              <a:solidFill>
                <a:srgbClr val="000000"/>
              </a:solidFill>
            </a:endParaRPr>
          </a:p>
        </p:txBody>
      </p:sp>
      <p:sp>
        <p:nvSpPr>
          <p:cNvPr id="47" name="Rectangle 46"/>
          <p:cNvSpPr>
            <a:spLocks noChangeArrowheads="1"/>
          </p:cNvSpPr>
          <p:nvPr/>
        </p:nvSpPr>
        <p:spPr bwMode="auto">
          <a:xfrm>
            <a:off x="176366" y="7959435"/>
            <a:ext cx="132670" cy="130342"/>
          </a:xfrm>
          <a:prstGeom prst="rect">
            <a:avLst/>
          </a:prstGeom>
          <a:solidFill>
            <a:srgbClr xmlns:mc="http://schemas.openxmlformats.org/markup-compatibility/2006" xmlns:a14="http://schemas.microsoft.com/office/drawing/2010/main" val="FFCC00" mc:Ignorable="a14" a14:legacySpreadsheetColorIndex="51"/>
          </a:solid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48" name="Rectangle 47"/>
          <p:cNvSpPr>
            <a:spLocks noChangeArrowheads="1"/>
          </p:cNvSpPr>
          <p:nvPr/>
        </p:nvSpPr>
        <p:spPr bwMode="auto">
          <a:xfrm>
            <a:off x="363458" y="7894263"/>
            <a:ext cx="1207634"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i="1" dirty="0">
                <a:solidFill>
                  <a:srgbClr val="000000"/>
                </a:solidFill>
                <a:cs typeface="Arial"/>
              </a:rPr>
              <a:t>E. affinis</a:t>
            </a:r>
          </a:p>
          <a:p>
            <a:pPr defTabSz="969105" fontAlgn="base">
              <a:spcBef>
                <a:spcPct val="0"/>
              </a:spcBef>
              <a:spcAft>
                <a:spcPct val="0"/>
              </a:spcAft>
              <a:defRPr sz="1000"/>
            </a:pPr>
            <a:endParaRPr lang="en-US" dirty="0">
              <a:solidFill>
                <a:srgbClr val="000000"/>
              </a:solidFill>
            </a:endParaRPr>
          </a:p>
        </p:txBody>
      </p:sp>
      <p:sp>
        <p:nvSpPr>
          <p:cNvPr id="49" name="Rectangle 48"/>
          <p:cNvSpPr>
            <a:spLocks noChangeArrowheads="1"/>
          </p:cNvSpPr>
          <p:nvPr/>
        </p:nvSpPr>
        <p:spPr bwMode="auto">
          <a:xfrm>
            <a:off x="176366" y="8260949"/>
            <a:ext cx="132670" cy="125329"/>
          </a:xfrm>
          <a:prstGeom prst="rect">
            <a:avLst/>
          </a:prstGeom>
          <a:solidFill>
            <a:srgbClr val="FF00FF"/>
          </a:solid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50" name="Rectangle 49"/>
          <p:cNvSpPr>
            <a:spLocks noChangeArrowheads="1"/>
          </p:cNvSpPr>
          <p:nvPr/>
        </p:nvSpPr>
        <p:spPr bwMode="auto">
          <a:xfrm>
            <a:off x="363466" y="8199117"/>
            <a:ext cx="1328397" cy="24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dirty="0" err="1">
                <a:solidFill>
                  <a:srgbClr val="000000"/>
                </a:solidFill>
                <a:cs typeface="Arial"/>
              </a:rPr>
              <a:t>Harpacticoids</a:t>
            </a:r>
            <a:endParaRPr lang="en-US" sz="1500" dirty="0">
              <a:solidFill>
                <a:srgbClr val="000000"/>
              </a:solidFill>
              <a:cs typeface="Arial"/>
            </a:endParaRPr>
          </a:p>
          <a:p>
            <a:pPr defTabSz="969105" fontAlgn="base">
              <a:spcBef>
                <a:spcPct val="0"/>
              </a:spcBef>
              <a:spcAft>
                <a:spcPct val="0"/>
              </a:spcAft>
              <a:defRPr sz="1000"/>
            </a:pPr>
            <a:endParaRPr lang="en-US" dirty="0">
              <a:solidFill>
                <a:srgbClr val="000000"/>
              </a:solidFill>
            </a:endParaRPr>
          </a:p>
        </p:txBody>
      </p:sp>
      <p:sp>
        <p:nvSpPr>
          <p:cNvPr id="51" name="Rectangle 50"/>
          <p:cNvSpPr>
            <a:spLocks noChangeArrowheads="1"/>
          </p:cNvSpPr>
          <p:nvPr/>
        </p:nvSpPr>
        <p:spPr bwMode="auto">
          <a:xfrm>
            <a:off x="3389490" y="8260949"/>
            <a:ext cx="132670" cy="125329"/>
          </a:xfrm>
          <a:prstGeom prst="rect">
            <a:avLst/>
          </a:prstGeom>
          <a:pattFill prst="zigZag">
            <a:fgClr>
              <a:schemeClr val="tx1"/>
            </a:fgClr>
            <a:bgClr>
              <a:srgbClr val="FFFF00"/>
            </a:bgClr>
          </a:patt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52" name="Rectangle 51"/>
          <p:cNvSpPr>
            <a:spLocks noChangeArrowheads="1"/>
          </p:cNvSpPr>
          <p:nvPr/>
        </p:nvSpPr>
        <p:spPr bwMode="auto">
          <a:xfrm>
            <a:off x="3583392" y="8199117"/>
            <a:ext cx="1216138" cy="24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a:solidFill>
                  <a:srgbClr val="000000"/>
                </a:solidFill>
                <a:cs typeface="Arial"/>
              </a:rPr>
              <a:t>Cladocerans</a:t>
            </a:r>
          </a:p>
          <a:p>
            <a:pPr defTabSz="969105" fontAlgn="base">
              <a:spcBef>
                <a:spcPct val="0"/>
              </a:spcBef>
              <a:spcAft>
                <a:spcPct val="0"/>
              </a:spcAft>
              <a:defRPr sz="1000"/>
            </a:pPr>
            <a:endParaRPr lang="en-US">
              <a:solidFill>
                <a:srgbClr val="000000"/>
              </a:solidFill>
            </a:endParaRPr>
          </a:p>
        </p:txBody>
      </p:sp>
      <p:sp>
        <p:nvSpPr>
          <p:cNvPr id="53" name="Rectangle 52"/>
          <p:cNvSpPr>
            <a:spLocks noChangeArrowheads="1"/>
          </p:cNvSpPr>
          <p:nvPr/>
        </p:nvSpPr>
        <p:spPr bwMode="auto">
          <a:xfrm>
            <a:off x="5158151" y="8260949"/>
            <a:ext cx="132670" cy="125329"/>
          </a:xfrm>
          <a:prstGeom prst="rect">
            <a:avLst/>
          </a:prstGeom>
          <a:pattFill prst="zigZag">
            <a:fgClr>
              <a:schemeClr val="tx1"/>
            </a:fgClr>
            <a:bgClr>
              <a:srgbClr val="00FFFF"/>
            </a:bgClr>
          </a:patt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54" name="Rectangle 53"/>
          <p:cNvSpPr>
            <a:spLocks noChangeArrowheads="1"/>
          </p:cNvSpPr>
          <p:nvPr/>
        </p:nvSpPr>
        <p:spPr bwMode="auto">
          <a:xfrm>
            <a:off x="5354614" y="8199117"/>
            <a:ext cx="669301" cy="24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a:solidFill>
                  <a:srgbClr val="000000"/>
                </a:solidFill>
                <a:cs typeface="Arial"/>
              </a:rPr>
              <a:t>Mysids</a:t>
            </a:r>
          </a:p>
          <a:p>
            <a:pPr defTabSz="969105" fontAlgn="base">
              <a:spcBef>
                <a:spcPct val="0"/>
              </a:spcBef>
              <a:spcAft>
                <a:spcPct val="0"/>
              </a:spcAft>
              <a:defRPr sz="1000"/>
            </a:pPr>
            <a:endParaRPr lang="en-US">
              <a:solidFill>
                <a:srgbClr val="000000"/>
              </a:solidFill>
            </a:endParaRPr>
          </a:p>
        </p:txBody>
      </p:sp>
      <p:sp>
        <p:nvSpPr>
          <p:cNvPr id="55" name="Rectangle 54"/>
          <p:cNvSpPr>
            <a:spLocks noChangeArrowheads="1"/>
          </p:cNvSpPr>
          <p:nvPr/>
        </p:nvSpPr>
        <p:spPr bwMode="auto">
          <a:xfrm>
            <a:off x="176362" y="8556204"/>
            <a:ext cx="128418" cy="125329"/>
          </a:xfrm>
          <a:prstGeom prst="rect">
            <a:avLst/>
          </a:prstGeom>
          <a:pattFill prst="zigZag">
            <a:fgClr>
              <a:schemeClr val="tx1"/>
            </a:fgClr>
            <a:bgClr>
              <a:srgbClr val="00FF00"/>
            </a:bgClr>
          </a:patt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56" name="Rectangle 55"/>
          <p:cNvSpPr>
            <a:spLocks noChangeArrowheads="1"/>
          </p:cNvSpPr>
          <p:nvPr/>
        </p:nvSpPr>
        <p:spPr bwMode="auto">
          <a:xfrm>
            <a:off x="363455" y="8494361"/>
            <a:ext cx="1087721" cy="24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a:solidFill>
                  <a:srgbClr val="000000"/>
                </a:solidFill>
                <a:cs typeface="Arial"/>
              </a:rPr>
              <a:t>Amphipods</a:t>
            </a:r>
          </a:p>
          <a:p>
            <a:pPr defTabSz="969105" fontAlgn="base">
              <a:spcBef>
                <a:spcPct val="0"/>
              </a:spcBef>
              <a:spcAft>
                <a:spcPct val="0"/>
              </a:spcAft>
              <a:defRPr sz="1000"/>
            </a:pPr>
            <a:endParaRPr lang="en-US">
              <a:solidFill>
                <a:srgbClr val="000000"/>
              </a:solidFill>
            </a:endParaRPr>
          </a:p>
        </p:txBody>
      </p:sp>
      <p:sp>
        <p:nvSpPr>
          <p:cNvPr id="57" name="Rectangle 56"/>
          <p:cNvSpPr>
            <a:spLocks noChangeArrowheads="1"/>
          </p:cNvSpPr>
          <p:nvPr/>
        </p:nvSpPr>
        <p:spPr bwMode="auto">
          <a:xfrm>
            <a:off x="5158151" y="8555355"/>
            <a:ext cx="132670" cy="127000"/>
          </a:xfrm>
          <a:prstGeom prst="rect">
            <a:avLst/>
          </a:prstGeom>
          <a:solidFill>
            <a:srgbClr val="000000"/>
          </a:solid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58" name="Rectangle 57"/>
          <p:cNvSpPr>
            <a:spLocks noChangeArrowheads="1"/>
          </p:cNvSpPr>
          <p:nvPr/>
        </p:nvSpPr>
        <p:spPr bwMode="auto">
          <a:xfrm>
            <a:off x="5354614" y="8493950"/>
            <a:ext cx="546837" cy="24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a:solidFill>
                  <a:srgbClr val="000000"/>
                </a:solidFill>
                <a:cs typeface="Arial"/>
              </a:rPr>
              <a:t>Other</a:t>
            </a:r>
          </a:p>
          <a:p>
            <a:pPr defTabSz="969105" fontAlgn="base">
              <a:spcBef>
                <a:spcPct val="0"/>
              </a:spcBef>
              <a:spcAft>
                <a:spcPct val="0"/>
              </a:spcAft>
              <a:defRPr sz="1000"/>
            </a:pPr>
            <a:endParaRPr lang="en-US">
              <a:solidFill>
                <a:srgbClr val="000000"/>
              </a:solidFill>
            </a:endParaRPr>
          </a:p>
        </p:txBody>
      </p:sp>
      <p:sp>
        <p:nvSpPr>
          <p:cNvPr id="59" name="Rectangle 58" descr="Dark vertical"/>
          <p:cNvSpPr>
            <a:spLocks noChangeArrowheads="1"/>
          </p:cNvSpPr>
          <p:nvPr/>
        </p:nvSpPr>
        <p:spPr bwMode="auto">
          <a:xfrm>
            <a:off x="1721366" y="8555355"/>
            <a:ext cx="132670" cy="127000"/>
          </a:xfrm>
          <a:prstGeom prst="rect">
            <a:avLst/>
          </a:prstGeom>
          <a:pattFill prst="dkVert">
            <a:fgClr>
              <a:srgbClr xmlns:mc="http://schemas.openxmlformats.org/markup-compatibility/2006" xmlns:a14="http://schemas.microsoft.com/office/drawing/2010/main" val="FFFFFF" mc:Ignorable="a14" a14:legacySpreadsheetColorIndex="9"/>
            </a:fgClr>
            <a:bgClr>
              <a:srgbClr xmlns:mc="http://schemas.openxmlformats.org/markup-compatibility/2006" xmlns:a14="http://schemas.microsoft.com/office/drawing/2010/main" val="808080" mc:Ignorable="a14" a14:legacySpreadsheetColorIndex="23"/>
            </a:bgClr>
          </a:patt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60" name="Rectangle 59"/>
          <p:cNvSpPr>
            <a:spLocks noChangeArrowheads="1"/>
          </p:cNvSpPr>
          <p:nvPr/>
        </p:nvSpPr>
        <p:spPr bwMode="auto">
          <a:xfrm>
            <a:off x="1909292" y="8493950"/>
            <a:ext cx="1284174" cy="24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a:solidFill>
                  <a:srgbClr val="000000"/>
                </a:solidFill>
                <a:cs typeface="Arial"/>
              </a:rPr>
              <a:t>Cumaceans</a:t>
            </a:r>
          </a:p>
          <a:p>
            <a:pPr defTabSz="969105" fontAlgn="base">
              <a:spcBef>
                <a:spcPct val="0"/>
              </a:spcBef>
              <a:spcAft>
                <a:spcPct val="0"/>
              </a:spcAft>
              <a:defRPr sz="1000"/>
            </a:pPr>
            <a:endParaRPr lang="en-US">
              <a:solidFill>
                <a:srgbClr val="000000"/>
              </a:solidFill>
            </a:endParaRPr>
          </a:p>
        </p:txBody>
      </p:sp>
      <p:sp>
        <p:nvSpPr>
          <p:cNvPr id="61" name="Rectangle 60" descr="Solid diamond"/>
          <p:cNvSpPr>
            <a:spLocks noChangeArrowheads="1"/>
          </p:cNvSpPr>
          <p:nvPr/>
        </p:nvSpPr>
        <p:spPr bwMode="auto">
          <a:xfrm>
            <a:off x="3389490" y="8555355"/>
            <a:ext cx="132670" cy="127000"/>
          </a:xfrm>
          <a:prstGeom prst="rect">
            <a:avLst/>
          </a:prstGeom>
          <a:pattFill prst="solidDmnd">
            <a:fgClr>
              <a:srgbClr val="FFFFFF"/>
            </a:fgClr>
            <a:bgClr>
              <a:srgbClr val="3333FF"/>
            </a:bgClr>
          </a:patt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62" name="Rectangle 61"/>
          <p:cNvSpPr>
            <a:spLocks noChangeArrowheads="1"/>
          </p:cNvSpPr>
          <p:nvPr/>
        </p:nvSpPr>
        <p:spPr bwMode="auto">
          <a:xfrm>
            <a:off x="3583396" y="8493950"/>
            <a:ext cx="577453" cy="24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a:solidFill>
                  <a:srgbClr val="000000"/>
                </a:solidFill>
                <a:cs typeface="Arial"/>
              </a:rPr>
              <a:t>Fish</a:t>
            </a:r>
          </a:p>
          <a:p>
            <a:pPr defTabSz="969105" fontAlgn="base">
              <a:spcBef>
                <a:spcPct val="0"/>
              </a:spcBef>
              <a:spcAft>
                <a:spcPct val="0"/>
              </a:spcAft>
              <a:defRPr sz="1000"/>
            </a:pPr>
            <a:endParaRPr lang="en-US">
              <a:solidFill>
                <a:srgbClr val="000000"/>
              </a:solidFill>
            </a:endParaRPr>
          </a:p>
        </p:txBody>
      </p:sp>
      <p:sp>
        <p:nvSpPr>
          <p:cNvPr id="63" name="Rectangle 62"/>
          <p:cNvSpPr>
            <a:spLocks noChangeArrowheads="1"/>
          </p:cNvSpPr>
          <p:nvPr/>
        </p:nvSpPr>
        <p:spPr bwMode="auto">
          <a:xfrm>
            <a:off x="1721362" y="8262608"/>
            <a:ext cx="135221" cy="121986"/>
          </a:xfrm>
          <a:prstGeom prst="rect">
            <a:avLst/>
          </a:prstGeom>
          <a:pattFill prst="lgCheck">
            <a:fgClr>
              <a:srgbClr val="000000"/>
            </a:fgClr>
            <a:bgClr>
              <a:schemeClr val="bg1"/>
            </a:bgClr>
          </a:patt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64" name="Rectangle 63"/>
          <p:cNvSpPr>
            <a:spLocks noChangeArrowheads="1"/>
          </p:cNvSpPr>
          <p:nvPr/>
        </p:nvSpPr>
        <p:spPr bwMode="auto">
          <a:xfrm>
            <a:off x="1909295" y="8206297"/>
            <a:ext cx="1454480" cy="24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dirty="0">
                <a:solidFill>
                  <a:srgbClr val="000000"/>
                </a:solidFill>
                <a:cs typeface="Arial"/>
              </a:rPr>
              <a:t>Copepod nauplii</a:t>
            </a:r>
          </a:p>
          <a:p>
            <a:pPr defTabSz="969105" fontAlgn="base">
              <a:spcBef>
                <a:spcPct val="0"/>
              </a:spcBef>
              <a:spcAft>
                <a:spcPct val="0"/>
              </a:spcAft>
              <a:defRPr sz="1000"/>
            </a:pPr>
            <a:endParaRPr lang="en-US" dirty="0">
              <a:solidFill>
                <a:srgbClr val="000000"/>
              </a:solidFill>
            </a:endParaRPr>
          </a:p>
        </p:txBody>
      </p:sp>
      <p:sp>
        <p:nvSpPr>
          <p:cNvPr id="73" name="Rectangle 34"/>
          <p:cNvSpPr>
            <a:spLocks noChangeArrowheads="1"/>
          </p:cNvSpPr>
          <p:nvPr/>
        </p:nvSpPr>
        <p:spPr bwMode="auto">
          <a:xfrm>
            <a:off x="2904579" y="7208353"/>
            <a:ext cx="1256279" cy="25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969105" fontAlgn="base">
              <a:spcBef>
                <a:spcPct val="0"/>
              </a:spcBef>
              <a:spcAft>
                <a:spcPct val="0"/>
              </a:spcAft>
            </a:pPr>
            <a:r>
              <a:rPr lang="en-US" sz="1700" dirty="0">
                <a:solidFill>
                  <a:srgbClr val="000000"/>
                </a:solidFill>
              </a:rPr>
              <a:t>Month</a:t>
            </a:r>
          </a:p>
        </p:txBody>
      </p:sp>
      <p:sp>
        <p:nvSpPr>
          <p:cNvPr id="67" name="TextBox 66"/>
          <p:cNvSpPr txBox="1"/>
          <p:nvPr/>
        </p:nvSpPr>
        <p:spPr>
          <a:xfrm>
            <a:off x="3022433" y="18304"/>
            <a:ext cx="894477" cy="356373"/>
          </a:xfrm>
          <a:prstGeom prst="rect">
            <a:avLst/>
          </a:prstGeom>
          <a:noFill/>
        </p:spPr>
        <p:txBody>
          <a:bodyPr wrap="square" lIns="96905" tIns="48452" rIns="96905" bIns="48452" rtlCol="0">
            <a:spAutoFit/>
          </a:bodyPr>
          <a:lstStyle/>
          <a:p>
            <a:pPr defTabSz="969105" fontAlgn="base">
              <a:spcBef>
                <a:spcPct val="0"/>
              </a:spcBef>
              <a:spcAft>
                <a:spcPct val="0"/>
              </a:spcAft>
            </a:pPr>
            <a:r>
              <a:rPr lang="en-US" sz="1700" dirty="0">
                <a:solidFill>
                  <a:srgbClr val="000000"/>
                </a:solidFill>
              </a:rPr>
              <a:t>&lt;1 </a:t>
            </a:r>
            <a:r>
              <a:rPr lang="en-US" sz="1700" dirty="0" err="1">
                <a:solidFill>
                  <a:srgbClr val="000000"/>
                </a:solidFill>
              </a:rPr>
              <a:t>ppt</a:t>
            </a:r>
            <a:endParaRPr lang="en-US" sz="1700" dirty="0">
              <a:solidFill>
                <a:srgbClr val="000000"/>
              </a:solidFill>
            </a:endParaRPr>
          </a:p>
        </p:txBody>
      </p:sp>
      <p:graphicFrame>
        <p:nvGraphicFramePr>
          <p:cNvPr id="66" name="Chart 65"/>
          <p:cNvGraphicFramePr>
            <a:graphicFrameLocks/>
          </p:cNvGraphicFramePr>
          <p:nvPr>
            <p:extLst>
              <p:ext uri="{D42A27DB-BD31-4B8C-83A1-F6EECF244321}">
                <p14:modId xmlns:p14="http://schemas.microsoft.com/office/powerpoint/2010/main" val="4206376784"/>
              </p:ext>
            </p:extLst>
          </p:nvPr>
        </p:nvGraphicFramePr>
        <p:xfrm>
          <a:off x="394816" y="257968"/>
          <a:ext cx="6368143" cy="19250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4" name="Chart 73"/>
          <p:cNvGraphicFramePr>
            <a:graphicFrameLocks/>
          </p:cNvGraphicFramePr>
          <p:nvPr>
            <p:extLst>
              <p:ext uri="{D42A27DB-BD31-4B8C-83A1-F6EECF244321}">
                <p14:modId xmlns:p14="http://schemas.microsoft.com/office/powerpoint/2010/main" val="2457931294"/>
              </p:ext>
            </p:extLst>
          </p:nvPr>
        </p:nvGraphicFramePr>
        <p:xfrm>
          <a:off x="394816" y="1935647"/>
          <a:ext cx="6368143" cy="192505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7" name="Chart 76"/>
          <p:cNvGraphicFramePr>
            <a:graphicFrameLocks/>
          </p:cNvGraphicFramePr>
          <p:nvPr>
            <p:extLst>
              <p:ext uri="{D42A27DB-BD31-4B8C-83A1-F6EECF244321}">
                <p14:modId xmlns:p14="http://schemas.microsoft.com/office/powerpoint/2010/main" val="784804739"/>
              </p:ext>
            </p:extLst>
          </p:nvPr>
        </p:nvGraphicFramePr>
        <p:xfrm>
          <a:off x="394816" y="3585568"/>
          <a:ext cx="6368143" cy="1925053"/>
        </p:xfrm>
        <a:graphic>
          <a:graphicData uri="http://schemas.openxmlformats.org/drawingml/2006/chart">
            <c:chart xmlns:c="http://schemas.openxmlformats.org/drawingml/2006/chart" xmlns:r="http://schemas.openxmlformats.org/officeDocument/2006/relationships" r:id="rId5"/>
          </a:graphicData>
        </a:graphic>
      </p:graphicFrame>
      <p:sp>
        <p:nvSpPr>
          <p:cNvPr id="69" name="TextBox 68"/>
          <p:cNvSpPr txBox="1"/>
          <p:nvPr/>
        </p:nvSpPr>
        <p:spPr>
          <a:xfrm>
            <a:off x="989531" y="178088"/>
            <a:ext cx="894477" cy="297984"/>
          </a:xfrm>
          <a:prstGeom prst="rect">
            <a:avLst/>
          </a:prstGeom>
          <a:noFill/>
        </p:spPr>
        <p:txBody>
          <a:bodyPr wrap="square" lIns="96905" tIns="48452" rIns="96905" bIns="48452" rtlCol="0">
            <a:spAutoFit/>
          </a:bodyPr>
          <a:lstStyle/>
          <a:p>
            <a:pPr defTabSz="969105" fontAlgn="base">
              <a:spcBef>
                <a:spcPct val="0"/>
              </a:spcBef>
              <a:spcAft>
                <a:spcPct val="0"/>
              </a:spcAft>
            </a:pPr>
            <a:r>
              <a:rPr lang="en-US" sz="1300" dirty="0">
                <a:solidFill>
                  <a:srgbClr val="000000"/>
                </a:solidFill>
              </a:rPr>
              <a:t>2005</a:t>
            </a:r>
          </a:p>
        </p:txBody>
      </p:sp>
      <p:sp>
        <p:nvSpPr>
          <p:cNvPr id="71" name="TextBox 70"/>
          <p:cNvSpPr txBox="1"/>
          <p:nvPr/>
        </p:nvSpPr>
        <p:spPr>
          <a:xfrm>
            <a:off x="989531" y="1855769"/>
            <a:ext cx="894477" cy="297984"/>
          </a:xfrm>
          <a:prstGeom prst="rect">
            <a:avLst/>
          </a:prstGeom>
          <a:noFill/>
        </p:spPr>
        <p:txBody>
          <a:bodyPr wrap="square" lIns="96905" tIns="48452" rIns="96905" bIns="48452" rtlCol="0">
            <a:spAutoFit/>
          </a:bodyPr>
          <a:lstStyle/>
          <a:p>
            <a:pPr defTabSz="969105" fontAlgn="base">
              <a:spcBef>
                <a:spcPct val="0"/>
              </a:spcBef>
              <a:spcAft>
                <a:spcPct val="0"/>
              </a:spcAft>
            </a:pPr>
            <a:r>
              <a:rPr lang="en-US" sz="1300" dirty="0">
                <a:solidFill>
                  <a:srgbClr val="000000"/>
                </a:solidFill>
              </a:rPr>
              <a:t>2006</a:t>
            </a:r>
          </a:p>
        </p:txBody>
      </p:sp>
      <p:sp>
        <p:nvSpPr>
          <p:cNvPr id="75" name="TextBox 74"/>
          <p:cNvSpPr txBox="1"/>
          <p:nvPr/>
        </p:nvSpPr>
        <p:spPr>
          <a:xfrm>
            <a:off x="989531" y="3516849"/>
            <a:ext cx="894477" cy="297984"/>
          </a:xfrm>
          <a:prstGeom prst="rect">
            <a:avLst/>
          </a:prstGeom>
          <a:noFill/>
        </p:spPr>
        <p:txBody>
          <a:bodyPr wrap="square" lIns="96905" tIns="48452" rIns="96905" bIns="48452" rtlCol="0">
            <a:spAutoFit/>
          </a:bodyPr>
          <a:lstStyle/>
          <a:p>
            <a:pPr defTabSz="969105" fontAlgn="base">
              <a:spcBef>
                <a:spcPct val="0"/>
              </a:spcBef>
              <a:spcAft>
                <a:spcPct val="0"/>
              </a:spcAft>
            </a:pPr>
            <a:r>
              <a:rPr lang="en-US" sz="1300" dirty="0">
                <a:solidFill>
                  <a:srgbClr val="000000"/>
                </a:solidFill>
              </a:rPr>
              <a:t>2010</a:t>
            </a:r>
          </a:p>
        </p:txBody>
      </p:sp>
      <p:graphicFrame>
        <p:nvGraphicFramePr>
          <p:cNvPr id="70" name="Chart 69"/>
          <p:cNvGraphicFramePr>
            <a:graphicFrameLocks/>
          </p:cNvGraphicFramePr>
          <p:nvPr>
            <p:extLst>
              <p:ext uri="{D42A27DB-BD31-4B8C-83A1-F6EECF244321}">
                <p14:modId xmlns:p14="http://schemas.microsoft.com/office/powerpoint/2010/main" val="1438199721"/>
              </p:ext>
            </p:extLst>
          </p:nvPr>
        </p:nvGraphicFramePr>
        <p:xfrm>
          <a:off x="394816" y="5211124"/>
          <a:ext cx="6368143" cy="1925053"/>
        </p:xfrm>
        <a:graphic>
          <a:graphicData uri="http://schemas.openxmlformats.org/drawingml/2006/chart">
            <c:chart xmlns:c="http://schemas.openxmlformats.org/drawingml/2006/chart" xmlns:r="http://schemas.openxmlformats.org/officeDocument/2006/relationships" r:id="rId6"/>
          </a:graphicData>
        </a:graphic>
      </p:graphicFrame>
      <p:sp>
        <p:nvSpPr>
          <p:cNvPr id="76" name="TextBox 75"/>
          <p:cNvSpPr txBox="1"/>
          <p:nvPr/>
        </p:nvSpPr>
        <p:spPr>
          <a:xfrm>
            <a:off x="989531" y="5131229"/>
            <a:ext cx="894477" cy="297984"/>
          </a:xfrm>
          <a:prstGeom prst="rect">
            <a:avLst/>
          </a:prstGeom>
          <a:noFill/>
        </p:spPr>
        <p:txBody>
          <a:bodyPr wrap="square" lIns="96905" tIns="48452" rIns="96905" bIns="48452" rtlCol="0">
            <a:spAutoFit/>
          </a:bodyPr>
          <a:lstStyle/>
          <a:p>
            <a:pPr defTabSz="969105" fontAlgn="base">
              <a:spcBef>
                <a:spcPct val="0"/>
              </a:spcBef>
              <a:spcAft>
                <a:spcPct val="0"/>
              </a:spcAft>
            </a:pPr>
            <a:r>
              <a:rPr lang="en-US" sz="1300" dirty="0">
                <a:solidFill>
                  <a:srgbClr val="000000"/>
                </a:solidFill>
              </a:rPr>
              <a:t>2011</a:t>
            </a:r>
          </a:p>
        </p:txBody>
      </p:sp>
    </p:spTree>
    <p:extLst>
      <p:ext uri="{BB962C8B-B14F-4D97-AF65-F5344CB8AC3E}">
        <p14:creationId xmlns:p14="http://schemas.microsoft.com/office/powerpoint/2010/main" val="27852065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2"/>
          <p:cNvSpPr txBox="1">
            <a:spLocks noChangeArrowheads="1"/>
          </p:cNvSpPr>
          <p:nvPr/>
        </p:nvSpPr>
        <p:spPr bwMode="auto">
          <a:xfrm rot="16200000">
            <a:off x="-1832175" y="3305548"/>
            <a:ext cx="4251158" cy="39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899" tIns="48449" rIns="96899" bIns="48449">
            <a:spAutoFit/>
          </a:bodyPr>
          <a:lstStyle>
            <a:lvl1pPr eaLnBrk="0" hangingPunct="0">
              <a:defRPr sz="1700">
                <a:solidFill>
                  <a:schemeClr val="tx1"/>
                </a:solidFill>
                <a:latin typeface="Arial" charset="0"/>
              </a:defRPr>
            </a:lvl1pPr>
            <a:lvl2pPr marL="742950" indent="-285750" eaLnBrk="0" hangingPunct="0">
              <a:defRPr sz="1700">
                <a:solidFill>
                  <a:schemeClr val="tx1"/>
                </a:solidFill>
                <a:latin typeface="Arial" charset="0"/>
              </a:defRPr>
            </a:lvl2pPr>
            <a:lvl3pPr marL="1143000" indent="-228600" eaLnBrk="0" hangingPunct="0">
              <a:defRPr sz="1700">
                <a:solidFill>
                  <a:schemeClr val="tx1"/>
                </a:solidFill>
                <a:latin typeface="Arial" charset="0"/>
              </a:defRPr>
            </a:lvl3pPr>
            <a:lvl4pPr marL="1600200" indent="-228600" eaLnBrk="0" hangingPunct="0">
              <a:defRPr sz="1700">
                <a:solidFill>
                  <a:schemeClr val="tx1"/>
                </a:solidFill>
                <a:latin typeface="Arial" charset="0"/>
              </a:defRPr>
            </a:lvl4pPr>
            <a:lvl5pPr marL="2057400" indent="-228600" eaLnBrk="0" hangingPunct="0">
              <a:defRPr sz="1700">
                <a:solidFill>
                  <a:schemeClr val="tx1"/>
                </a:solidFill>
                <a:latin typeface="Arial" charset="0"/>
              </a:defRPr>
            </a:lvl5pPr>
            <a:lvl6pPr marL="2514600" indent="-228600" eaLnBrk="0" fontAlgn="base" hangingPunct="0">
              <a:spcBef>
                <a:spcPct val="0"/>
              </a:spcBef>
              <a:spcAft>
                <a:spcPct val="0"/>
              </a:spcAft>
              <a:defRPr sz="1700">
                <a:solidFill>
                  <a:schemeClr val="tx1"/>
                </a:solidFill>
                <a:latin typeface="Arial" charset="0"/>
              </a:defRPr>
            </a:lvl6pPr>
            <a:lvl7pPr marL="2971800" indent="-228600" eaLnBrk="0" fontAlgn="base" hangingPunct="0">
              <a:spcBef>
                <a:spcPct val="0"/>
              </a:spcBef>
              <a:spcAft>
                <a:spcPct val="0"/>
              </a:spcAft>
              <a:defRPr sz="1700">
                <a:solidFill>
                  <a:schemeClr val="tx1"/>
                </a:solidFill>
                <a:latin typeface="Arial" charset="0"/>
              </a:defRPr>
            </a:lvl7pPr>
            <a:lvl8pPr marL="3429000" indent="-228600" eaLnBrk="0" fontAlgn="base" hangingPunct="0">
              <a:spcBef>
                <a:spcPct val="0"/>
              </a:spcBef>
              <a:spcAft>
                <a:spcPct val="0"/>
              </a:spcAft>
              <a:defRPr sz="1700">
                <a:solidFill>
                  <a:schemeClr val="tx1"/>
                </a:solidFill>
                <a:latin typeface="Arial" charset="0"/>
              </a:defRPr>
            </a:lvl8pPr>
            <a:lvl9pPr marL="3886200" indent="-228600" eaLnBrk="0" fontAlgn="base" hangingPunct="0">
              <a:spcBef>
                <a:spcPct val="0"/>
              </a:spcBef>
              <a:spcAft>
                <a:spcPct val="0"/>
              </a:spcAft>
              <a:defRPr sz="1700">
                <a:solidFill>
                  <a:schemeClr val="tx1"/>
                </a:solidFill>
                <a:latin typeface="Arial" charset="0"/>
              </a:defRPr>
            </a:lvl9pPr>
          </a:lstStyle>
          <a:p>
            <a:pPr defTabSz="969105" eaLnBrk="1" fontAlgn="base" hangingPunct="1">
              <a:spcBef>
                <a:spcPct val="50000"/>
              </a:spcBef>
              <a:spcAft>
                <a:spcPct val="0"/>
              </a:spcAft>
            </a:pPr>
            <a:r>
              <a:rPr lang="en-US" sz="1900" dirty="0">
                <a:solidFill>
                  <a:srgbClr val="000000"/>
                </a:solidFill>
              </a:rPr>
              <a:t>Stomach contents by percent weight</a:t>
            </a:r>
          </a:p>
        </p:txBody>
      </p:sp>
      <p:sp>
        <p:nvSpPr>
          <p:cNvPr id="33" name="Rectangle 32"/>
          <p:cNvSpPr>
            <a:spLocks noChangeArrowheads="1"/>
          </p:cNvSpPr>
          <p:nvPr/>
        </p:nvSpPr>
        <p:spPr bwMode="auto">
          <a:xfrm>
            <a:off x="176366" y="7672972"/>
            <a:ext cx="132670" cy="130342"/>
          </a:xfrm>
          <a:prstGeom prst="rect">
            <a:avLst/>
          </a:prstGeom>
          <a:solidFill>
            <a:srgbClr val="660066"/>
          </a:solid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34" name="Rectangle 33"/>
          <p:cNvSpPr>
            <a:spLocks noChangeArrowheads="1"/>
          </p:cNvSpPr>
          <p:nvPr/>
        </p:nvSpPr>
        <p:spPr bwMode="auto">
          <a:xfrm>
            <a:off x="363455" y="7607800"/>
            <a:ext cx="1197429"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i="1" dirty="0">
                <a:solidFill>
                  <a:srgbClr val="000000"/>
                </a:solidFill>
                <a:cs typeface="Arial"/>
              </a:rPr>
              <a:t>Pseudo</a:t>
            </a:r>
            <a:r>
              <a:rPr lang="en-US" sz="1500" dirty="0">
                <a:solidFill>
                  <a:srgbClr val="000000"/>
                </a:solidFill>
                <a:cs typeface="Arial"/>
              </a:rPr>
              <a:t>. spp.</a:t>
            </a:r>
          </a:p>
          <a:p>
            <a:pPr defTabSz="969105" fontAlgn="base">
              <a:spcBef>
                <a:spcPct val="0"/>
              </a:spcBef>
              <a:spcAft>
                <a:spcPct val="0"/>
              </a:spcAft>
              <a:defRPr sz="1000"/>
            </a:pPr>
            <a:endParaRPr lang="en-US" dirty="0">
              <a:solidFill>
                <a:srgbClr val="000000"/>
              </a:solidFill>
            </a:endParaRPr>
          </a:p>
        </p:txBody>
      </p:sp>
      <p:sp>
        <p:nvSpPr>
          <p:cNvPr id="35" name="Rectangle 34"/>
          <p:cNvSpPr>
            <a:spLocks noChangeArrowheads="1"/>
          </p:cNvSpPr>
          <p:nvPr/>
        </p:nvSpPr>
        <p:spPr bwMode="auto">
          <a:xfrm>
            <a:off x="1721366" y="7672972"/>
            <a:ext cx="132670" cy="130342"/>
          </a:xfrm>
          <a:prstGeom prst="rect">
            <a:avLst/>
          </a:prstGeom>
          <a:solidFill>
            <a:srgbClr val="3366FF"/>
          </a:solid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36" name="Rectangle 35"/>
          <p:cNvSpPr>
            <a:spLocks noChangeArrowheads="1"/>
          </p:cNvSpPr>
          <p:nvPr/>
        </p:nvSpPr>
        <p:spPr bwMode="auto">
          <a:xfrm>
            <a:off x="1909292" y="7607800"/>
            <a:ext cx="1278201"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i="1" dirty="0">
                <a:solidFill>
                  <a:srgbClr val="000000"/>
                </a:solidFill>
                <a:cs typeface="Arial"/>
              </a:rPr>
              <a:t>A. sinensis</a:t>
            </a:r>
          </a:p>
          <a:p>
            <a:pPr defTabSz="969105" fontAlgn="base">
              <a:spcBef>
                <a:spcPct val="0"/>
              </a:spcBef>
              <a:spcAft>
                <a:spcPct val="0"/>
              </a:spcAft>
              <a:defRPr sz="1000"/>
            </a:pPr>
            <a:endParaRPr lang="en-US" dirty="0">
              <a:solidFill>
                <a:srgbClr val="000000"/>
              </a:solidFill>
            </a:endParaRPr>
          </a:p>
        </p:txBody>
      </p:sp>
      <p:sp>
        <p:nvSpPr>
          <p:cNvPr id="37" name="Rectangle 36"/>
          <p:cNvSpPr>
            <a:spLocks noChangeArrowheads="1"/>
          </p:cNvSpPr>
          <p:nvPr/>
        </p:nvSpPr>
        <p:spPr bwMode="auto">
          <a:xfrm>
            <a:off x="3389490" y="7672972"/>
            <a:ext cx="132670" cy="130342"/>
          </a:xfrm>
          <a:prstGeom prst="rect">
            <a:avLst/>
          </a:prstGeom>
          <a:solidFill>
            <a:srgbClr val="008000"/>
          </a:solid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38" name="Rectangle 37"/>
          <p:cNvSpPr>
            <a:spLocks noChangeArrowheads="1"/>
          </p:cNvSpPr>
          <p:nvPr/>
        </p:nvSpPr>
        <p:spPr bwMode="auto">
          <a:xfrm>
            <a:off x="3583393" y="7607800"/>
            <a:ext cx="1217839"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i="1" dirty="0">
                <a:solidFill>
                  <a:srgbClr val="000000"/>
                </a:solidFill>
                <a:cs typeface="Arial"/>
              </a:rPr>
              <a:t>S. </a:t>
            </a:r>
            <a:r>
              <a:rPr lang="en-US" sz="1500" i="1" dirty="0" err="1">
                <a:solidFill>
                  <a:srgbClr val="000000"/>
                </a:solidFill>
                <a:cs typeface="Arial"/>
              </a:rPr>
              <a:t>doerri</a:t>
            </a:r>
            <a:r>
              <a:rPr lang="en-US" sz="1500" i="1" dirty="0">
                <a:solidFill>
                  <a:srgbClr val="000000"/>
                </a:solidFill>
                <a:cs typeface="Arial"/>
              </a:rPr>
              <a:t> </a:t>
            </a:r>
            <a:endParaRPr lang="en-US" i="1" dirty="0">
              <a:solidFill>
                <a:srgbClr val="000000"/>
              </a:solidFill>
            </a:endParaRPr>
          </a:p>
        </p:txBody>
      </p:sp>
      <p:sp>
        <p:nvSpPr>
          <p:cNvPr id="39" name="Rectangle 38"/>
          <p:cNvSpPr>
            <a:spLocks noChangeArrowheads="1"/>
          </p:cNvSpPr>
          <p:nvPr/>
        </p:nvSpPr>
        <p:spPr bwMode="auto">
          <a:xfrm>
            <a:off x="5158151" y="7672972"/>
            <a:ext cx="132670" cy="130342"/>
          </a:xfrm>
          <a:prstGeom prst="rect">
            <a:avLst/>
          </a:prstGeom>
          <a:solidFill>
            <a:srgbClr val="FF0000"/>
          </a:solid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40" name="Rectangle 39"/>
          <p:cNvSpPr>
            <a:spLocks noChangeArrowheads="1"/>
          </p:cNvSpPr>
          <p:nvPr/>
        </p:nvSpPr>
        <p:spPr bwMode="auto">
          <a:xfrm>
            <a:off x="5354605" y="7607800"/>
            <a:ext cx="1359912"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i="1" dirty="0">
                <a:solidFill>
                  <a:srgbClr val="000000"/>
                </a:solidFill>
                <a:cs typeface="Arial"/>
              </a:rPr>
              <a:t>Tortanus</a:t>
            </a:r>
            <a:r>
              <a:rPr lang="en-US" sz="1500" dirty="0">
                <a:solidFill>
                  <a:srgbClr val="000000"/>
                </a:solidFill>
                <a:cs typeface="Arial"/>
              </a:rPr>
              <a:t> spp.</a:t>
            </a:r>
          </a:p>
          <a:p>
            <a:pPr defTabSz="969105" fontAlgn="base">
              <a:spcBef>
                <a:spcPct val="0"/>
              </a:spcBef>
              <a:spcAft>
                <a:spcPct val="0"/>
              </a:spcAft>
              <a:defRPr sz="1000"/>
            </a:pPr>
            <a:endParaRPr lang="en-US" dirty="0">
              <a:solidFill>
                <a:srgbClr val="000000"/>
              </a:solidFill>
            </a:endParaRPr>
          </a:p>
        </p:txBody>
      </p:sp>
      <p:sp>
        <p:nvSpPr>
          <p:cNvPr id="41" name="Rectangle 40"/>
          <p:cNvSpPr>
            <a:spLocks noChangeArrowheads="1"/>
          </p:cNvSpPr>
          <p:nvPr/>
        </p:nvSpPr>
        <p:spPr bwMode="auto">
          <a:xfrm>
            <a:off x="1721366" y="7959435"/>
            <a:ext cx="132670" cy="130342"/>
          </a:xfrm>
          <a:prstGeom prst="rect">
            <a:avLst/>
          </a:prstGeom>
          <a:solidFill>
            <a:srgbClr xmlns:mc="http://schemas.openxmlformats.org/markup-compatibility/2006" xmlns:a14="http://schemas.microsoft.com/office/drawing/2010/main" val="C0C0C0" mc:Ignorable="a14" a14:legacySpreadsheetColorIndex="22"/>
          </a:solid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42" name="Rectangle 41"/>
          <p:cNvSpPr>
            <a:spLocks noChangeArrowheads="1"/>
          </p:cNvSpPr>
          <p:nvPr/>
        </p:nvSpPr>
        <p:spPr bwMode="auto">
          <a:xfrm>
            <a:off x="1909292" y="7894263"/>
            <a:ext cx="1483159"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dirty="0">
                <a:solidFill>
                  <a:srgbClr val="000000"/>
                </a:solidFill>
                <a:cs typeface="Arial"/>
              </a:rPr>
              <a:t>Other </a:t>
            </a:r>
            <a:r>
              <a:rPr lang="en-US" sz="1500" dirty="0" err="1">
                <a:solidFill>
                  <a:srgbClr val="000000"/>
                </a:solidFill>
                <a:cs typeface="Arial"/>
              </a:rPr>
              <a:t>calanoids</a:t>
            </a:r>
            <a:endParaRPr lang="en-US" sz="1500" dirty="0">
              <a:solidFill>
                <a:srgbClr val="000000"/>
              </a:solidFill>
              <a:cs typeface="Arial"/>
            </a:endParaRPr>
          </a:p>
          <a:p>
            <a:pPr defTabSz="969105" fontAlgn="base">
              <a:spcBef>
                <a:spcPct val="0"/>
              </a:spcBef>
              <a:spcAft>
                <a:spcPct val="0"/>
              </a:spcAft>
              <a:defRPr sz="1000"/>
            </a:pPr>
            <a:endParaRPr lang="en-US" dirty="0">
              <a:solidFill>
                <a:srgbClr val="000000"/>
              </a:solidFill>
            </a:endParaRPr>
          </a:p>
        </p:txBody>
      </p:sp>
      <p:sp>
        <p:nvSpPr>
          <p:cNvPr id="43" name="Rectangle 42" descr="Wide downward diagonal"/>
          <p:cNvSpPr>
            <a:spLocks noChangeArrowheads="1"/>
          </p:cNvSpPr>
          <p:nvPr/>
        </p:nvSpPr>
        <p:spPr bwMode="auto">
          <a:xfrm>
            <a:off x="3389490" y="7959435"/>
            <a:ext cx="132670" cy="130342"/>
          </a:xfrm>
          <a:prstGeom prst="rect">
            <a:avLst/>
          </a:prstGeom>
          <a:pattFill prst="wdDnDiag">
            <a:fgClr>
              <a:srgbClr val="FFFFFF"/>
            </a:fgClr>
            <a:bgClr>
              <a:srgbClr val="FF6600"/>
            </a:bgClr>
          </a:patt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44" name="Rectangle 43"/>
          <p:cNvSpPr>
            <a:spLocks noChangeArrowheads="1"/>
          </p:cNvSpPr>
          <p:nvPr/>
        </p:nvSpPr>
        <p:spPr bwMode="auto">
          <a:xfrm>
            <a:off x="3583397" y="7887354"/>
            <a:ext cx="1653805" cy="2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dirty="0">
                <a:solidFill>
                  <a:srgbClr val="000000"/>
                </a:solidFill>
                <a:cs typeface="Arial"/>
              </a:rPr>
              <a:t>Other </a:t>
            </a:r>
            <a:r>
              <a:rPr lang="en-US" sz="1500" dirty="0" err="1">
                <a:solidFill>
                  <a:srgbClr val="000000"/>
                </a:solidFill>
                <a:cs typeface="Arial"/>
              </a:rPr>
              <a:t>cyclopoids</a:t>
            </a:r>
            <a:endParaRPr lang="en-US" sz="1500" dirty="0">
              <a:solidFill>
                <a:srgbClr val="000000"/>
              </a:solidFill>
              <a:cs typeface="Arial"/>
            </a:endParaRPr>
          </a:p>
          <a:p>
            <a:pPr defTabSz="969105" fontAlgn="base">
              <a:spcBef>
                <a:spcPct val="0"/>
              </a:spcBef>
              <a:spcAft>
                <a:spcPct val="0"/>
              </a:spcAft>
              <a:defRPr sz="1000"/>
            </a:pPr>
            <a:endParaRPr lang="en-US" dirty="0">
              <a:solidFill>
                <a:srgbClr val="000000"/>
              </a:solidFill>
            </a:endParaRPr>
          </a:p>
        </p:txBody>
      </p:sp>
      <p:sp>
        <p:nvSpPr>
          <p:cNvPr id="45" name="Rectangle 44" descr="Wide upward diagonal"/>
          <p:cNvSpPr>
            <a:spLocks noChangeArrowheads="1"/>
          </p:cNvSpPr>
          <p:nvPr/>
        </p:nvSpPr>
        <p:spPr bwMode="auto">
          <a:xfrm>
            <a:off x="5158151" y="7959435"/>
            <a:ext cx="132670" cy="130342"/>
          </a:xfrm>
          <a:prstGeom prst="rect">
            <a:avLst/>
          </a:prstGeom>
          <a:pattFill prst="wdUpDiag">
            <a:fgClr>
              <a:srgbClr val="FFFFFF"/>
            </a:fgClr>
            <a:bgClr>
              <a:srgbClr val="008000"/>
            </a:bgClr>
          </a:pattFill>
          <a:ln w="9525">
            <a:solidFill>
              <a:srgbClr xmlns:mc="http://schemas.openxmlformats.org/markup-compatibility/2006" xmlns:a14="http://schemas.microsoft.com/office/drawing/2010/main" val="000000" mc:Ignorable="a14" a14:legacySpreadsheetColorIndex="64"/>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46" name="Rectangle 45"/>
          <p:cNvSpPr>
            <a:spLocks noChangeArrowheads="1"/>
          </p:cNvSpPr>
          <p:nvPr/>
        </p:nvSpPr>
        <p:spPr bwMode="auto">
          <a:xfrm>
            <a:off x="5354600" y="7894263"/>
            <a:ext cx="1238250"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i="1" dirty="0" err="1">
                <a:solidFill>
                  <a:srgbClr val="000000"/>
                </a:solidFill>
                <a:cs typeface="Arial"/>
              </a:rPr>
              <a:t>Limno</a:t>
            </a:r>
            <a:r>
              <a:rPr lang="en-US" sz="1500" dirty="0">
                <a:solidFill>
                  <a:srgbClr val="000000"/>
                </a:solidFill>
                <a:cs typeface="Arial"/>
              </a:rPr>
              <a:t>. spp.</a:t>
            </a:r>
          </a:p>
          <a:p>
            <a:pPr defTabSz="969105" fontAlgn="base">
              <a:spcBef>
                <a:spcPct val="0"/>
              </a:spcBef>
              <a:spcAft>
                <a:spcPct val="0"/>
              </a:spcAft>
              <a:defRPr sz="1000"/>
            </a:pPr>
            <a:endParaRPr lang="en-US" dirty="0">
              <a:solidFill>
                <a:srgbClr val="000000"/>
              </a:solidFill>
            </a:endParaRPr>
          </a:p>
        </p:txBody>
      </p:sp>
      <p:sp>
        <p:nvSpPr>
          <p:cNvPr id="47" name="Rectangle 46"/>
          <p:cNvSpPr>
            <a:spLocks noChangeArrowheads="1"/>
          </p:cNvSpPr>
          <p:nvPr/>
        </p:nvSpPr>
        <p:spPr bwMode="auto">
          <a:xfrm>
            <a:off x="176366" y="7959435"/>
            <a:ext cx="132670" cy="130342"/>
          </a:xfrm>
          <a:prstGeom prst="rect">
            <a:avLst/>
          </a:prstGeom>
          <a:solidFill>
            <a:srgbClr xmlns:mc="http://schemas.openxmlformats.org/markup-compatibility/2006" xmlns:a14="http://schemas.microsoft.com/office/drawing/2010/main" val="FFCC00" mc:Ignorable="a14" a14:legacySpreadsheetColorIndex="51"/>
          </a:solid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48" name="Rectangle 47"/>
          <p:cNvSpPr>
            <a:spLocks noChangeArrowheads="1"/>
          </p:cNvSpPr>
          <p:nvPr/>
        </p:nvSpPr>
        <p:spPr bwMode="auto">
          <a:xfrm>
            <a:off x="363458" y="7894263"/>
            <a:ext cx="1207634"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i="1" dirty="0">
                <a:solidFill>
                  <a:srgbClr val="000000"/>
                </a:solidFill>
                <a:cs typeface="Arial"/>
              </a:rPr>
              <a:t>E. affinis</a:t>
            </a:r>
          </a:p>
          <a:p>
            <a:pPr defTabSz="969105" fontAlgn="base">
              <a:spcBef>
                <a:spcPct val="0"/>
              </a:spcBef>
              <a:spcAft>
                <a:spcPct val="0"/>
              </a:spcAft>
              <a:defRPr sz="1000"/>
            </a:pPr>
            <a:endParaRPr lang="en-US" dirty="0">
              <a:solidFill>
                <a:srgbClr val="000000"/>
              </a:solidFill>
            </a:endParaRPr>
          </a:p>
        </p:txBody>
      </p:sp>
      <p:sp>
        <p:nvSpPr>
          <p:cNvPr id="49" name="Rectangle 48"/>
          <p:cNvSpPr>
            <a:spLocks noChangeArrowheads="1"/>
          </p:cNvSpPr>
          <p:nvPr/>
        </p:nvSpPr>
        <p:spPr bwMode="auto">
          <a:xfrm>
            <a:off x="176366" y="8260949"/>
            <a:ext cx="132670" cy="125329"/>
          </a:xfrm>
          <a:prstGeom prst="rect">
            <a:avLst/>
          </a:prstGeom>
          <a:solidFill>
            <a:srgbClr val="FF00FF"/>
          </a:solid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50" name="Rectangle 49"/>
          <p:cNvSpPr>
            <a:spLocks noChangeArrowheads="1"/>
          </p:cNvSpPr>
          <p:nvPr/>
        </p:nvSpPr>
        <p:spPr bwMode="auto">
          <a:xfrm>
            <a:off x="363466" y="8199117"/>
            <a:ext cx="1328397" cy="24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dirty="0" err="1">
                <a:solidFill>
                  <a:srgbClr val="000000"/>
                </a:solidFill>
                <a:cs typeface="Arial"/>
              </a:rPr>
              <a:t>Harpacticoids</a:t>
            </a:r>
            <a:endParaRPr lang="en-US" sz="1500" dirty="0">
              <a:solidFill>
                <a:srgbClr val="000000"/>
              </a:solidFill>
              <a:cs typeface="Arial"/>
            </a:endParaRPr>
          </a:p>
          <a:p>
            <a:pPr defTabSz="969105" fontAlgn="base">
              <a:spcBef>
                <a:spcPct val="0"/>
              </a:spcBef>
              <a:spcAft>
                <a:spcPct val="0"/>
              </a:spcAft>
              <a:defRPr sz="1000"/>
            </a:pPr>
            <a:endParaRPr lang="en-US" dirty="0">
              <a:solidFill>
                <a:srgbClr val="000000"/>
              </a:solidFill>
            </a:endParaRPr>
          </a:p>
        </p:txBody>
      </p:sp>
      <p:sp>
        <p:nvSpPr>
          <p:cNvPr id="51" name="Rectangle 50"/>
          <p:cNvSpPr>
            <a:spLocks noChangeArrowheads="1"/>
          </p:cNvSpPr>
          <p:nvPr/>
        </p:nvSpPr>
        <p:spPr bwMode="auto">
          <a:xfrm>
            <a:off x="3389490" y="8260949"/>
            <a:ext cx="132670" cy="125329"/>
          </a:xfrm>
          <a:prstGeom prst="rect">
            <a:avLst/>
          </a:prstGeom>
          <a:pattFill prst="zigZag">
            <a:fgClr>
              <a:schemeClr val="tx1"/>
            </a:fgClr>
            <a:bgClr>
              <a:srgbClr val="FFFF00"/>
            </a:bgClr>
          </a:patt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52" name="Rectangle 51"/>
          <p:cNvSpPr>
            <a:spLocks noChangeArrowheads="1"/>
          </p:cNvSpPr>
          <p:nvPr/>
        </p:nvSpPr>
        <p:spPr bwMode="auto">
          <a:xfrm>
            <a:off x="3583392" y="8199117"/>
            <a:ext cx="1216138" cy="24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a:solidFill>
                  <a:srgbClr val="000000"/>
                </a:solidFill>
                <a:cs typeface="Arial"/>
              </a:rPr>
              <a:t>Cladocerans</a:t>
            </a:r>
          </a:p>
          <a:p>
            <a:pPr defTabSz="969105" fontAlgn="base">
              <a:spcBef>
                <a:spcPct val="0"/>
              </a:spcBef>
              <a:spcAft>
                <a:spcPct val="0"/>
              </a:spcAft>
              <a:defRPr sz="1000"/>
            </a:pPr>
            <a:endParaRPr lang="en-US">
              <a:solidFill>
                <a:srgbClr val="000000"/>
              </a:solidFill>
            </a:endParaRPr>
          </a:p>
        </p:txBody>
      </p:sp>
      <p:sp>
        <p:nvSpPr>
          <p:cNvPr id="53" name="Rectangle 52"/>
          <p:cNvSpPr>
            <a:spLocks noChangeArrowheads="1"/>
          </p:cNvSpPr>
          <p:nvPr/>
        </p:nvSpPr>
        <p:spPr bwMode="auto">
          <a:xfrm>
            <a:off x="5158151" y="8260949"/>
            <a:ext cx="132670" cy="125329"/>
          </a:xfrm>
          <a:prstGeom prst="rect">
            <a:avLst/>
          </a:prstGeom>
          <a:pattFill prst="zigZag">
            <a:fgClr>
              <a:schemeClr val="tx1"/>
            </a:fgClr>
            <a:bgClr>
              <a:srgbClr val="00FFFF"/>
            </a:bgClr>
          </a:patt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54" name="Rectangle 53"/>
          <p:cNvSpPr>
            <a:spLocks noChangeArrowheads="1"/>
          </p:cNvSpPr>
          <p:nvPr/>
        </p:nvSpPr>
        <p:spPr bwMode="auto">
          <a:xfrm>
            <a:off x="5354614" y="8199117"/>
            <a:ext cx="669301" cy="24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a:solidFill>
                  <a:srgbClr val="000000"/>
                </a:solidFill>
                <a:cs typeface="Arial"/>
              </a:rPr>
              <a:t>Mysids</a:t>
            </a:r>
          </a:p>
          <a:p>
            <a:pPr defTabSz="969105" fontAlgn="base">
              <a:spcBef>
                <a:spcPct val="0"/>
              </a:spcBef>
              <a:spcAft>
                <a:spcPct val="0"/>
              </a:spcAft>
              <a:defRPr sz="1000"/>
            </a:pPr>
            <a:endParaRPr lang="en-US">
              <a:solidFill>
                <a:srgbClr val="000000"/>
              </a:solidFill>
            </a:endParaRPr>
          </a:p>
        </p:txBody>
      </p:sp>
      <p:sp>
        <p:nvSpPr>
          <p:cNvPr id="55" name="Rectangle 54"/>
          <p:cNvSpPr>
            <a:spLocks noChangeArrowheads="1"/>
          </p:cNvSpPr>
          <p:nvPr/>
        </p:nvSpPr>
        <p:spPr bwMode="auto">
          <a:xfrm>
            <a:off x="176362" y="8556204"/>
            <a:ext cx="128418" cy="125329"/>
          </a:xfrm>
          <a:prstGeom prst="rect">
            <a:avLst/>
          </a:prstGeom>
          <a:pattFill prst="zigZag">
            <a:fgClr>
              <a:schemeClr val="tx1"/>
            </a:fgClr>
            <a:bgClr>
              <a:srgbClr val="00FF00"/>
            </a:bgClr>
          </a:patt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56" name="Rectangle 55"/>
          <p:cNvSpPr>
            <a:spLocks noChangeArrowheads="1"/>
          </p:cNvSpPr>
          <p:nvPr/>
        </p:nvSpPr>
        <p:spPr bwMode="auto">
          <a:xfrm>
            <a:off x="363455" y="8494361"/>
            <a:ext cx="1087721" cy="24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a:solidFill>
                  <a:srgbClr val="000000"/>
                </a:solidFill>
                <a:cs typeface="Arial"/>
              </a:rPr>
              <a:t>Amphipods</a:t>
            </a:r>
          </a:p>
          <a:p>
            <a:pPr defTabSz="969105" fontAlgn="base">
              <a:spcBef>
                <a:spcPct val="0"/>
              </a:spcBef>
              <a:spcAft>
                <a:spcPct val="0"/>
              </a:spcAft>
              <a:defRPr sz="1000"/>
            </a:pPr>
            <a:endParaRPr lang="en-US">
              <a:solidFill>
                <a:srgbClr val="000000"/>
              </a:solidFill>
            </a:endParaRPr>
          </a:p>
        </p:txBody>
      </p:sp>
      <p:sp>
        <p:nvSpPr>
          <p:cNvPr id="57" name="Rectangle 56"/>
          <p:cNvSpPr>
            <a:spLocks noChangeArrowheads="1"/>
          </p:cNvSpPr>
          <p:nvPr/>
        </p:nvSpPr>
        <p:spPr bwMode="auto">
          <a:xfrm>
            <a:off x="5158151" y="8555355"/>
            <a:ext cx="132670" cy="127000"/>
          </a:xfrm>
          <a:prstGeom prst="rect">
            <a:avLst/>
          </a:prstGeom>
          <a:solidFill>
            <a:srgbClr val="000000"/>
          </a:solid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58" name="Rectangle 57"/>
          <p:cNvSpPr>
            <a:spLocks noChangeArrowheads="1"/>
          </p:cNvSpPr>
          <p:nvPr/>
        </p:nvSpPr>
        <p:spPr bwMode="auto">
          <a:xfrm>
            <a:off x="5354614" y="8493950"/>
            <a:ext cx="546837" cy="24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a:solidFill>
                  <a:srgbClr val="000000"/>
                </a:solidFill>
                <a:cs typeface="Arial"/>
              </a:rPr>
              <a:t>Other</a:t>
            </a:r>
          </a:p>
          <a:p>
            <a:pPr defTabSz="969105" fontAlgn="base">
              <a:spcBef>
                <a:spcPct val="0"/>
              </a:spcBef>
              <a:spcAft>
                <a:spcPct val="0"/>
              </a:spcAft>
              <a:defRPr sz="1000"/>
            </a:pPr>
            <a:endParaRPr lang="en-US">
              <a:solidFill>
                <a:srgbClr val="000000"/>
              </a:solidFill>
            </a:endParaRPr>
          </a:p>
        </p:txBody>
      </p:sp>
      <p:sp>
        <p:nvSpPr>
          <p:cNvPr id="59" name="Rectangle 58" descr="Dark vertical"/>
          <p:cNvSpPr>
            <a:spLocks noChangeArrowheads="1"/>
          </p:cNvSpPr>
          <p:nvPr/>
        </p:nvSpPr>
        <p:spPr bwMode="auto">
          <a:xfrm>
            <a:off x="1721366" y="8555355"/>
            <a:ext cx="132670" cy="127000"/>
          </a:xfrm>
          <a:prstGeom prst="rect">
            <a:avLst/>
          </a:prstGeom>
          <a:pattFill prst="dkVert">
            <a:fgClr>
              <a:srgbClr xmlns:mc="http://schemas.openxmlformats.org/markup-compatibility/2006" xmlns:a14="http://schemas.microsoft.com/office/drawing/2010/main" val="FFFFFF" mc:Ignorable="a14" a14:legacySpreadsheetColorIndex="9"/>
            </a:fgClr>
            <a:bgClr>
              <a:srgbClr xmlns:mc="http://schemas.openxmlformats.org/markup-compatibility/2006" xmlns:a14="http://schemas.microsoft.com/office/drawing/2010/main" val="808080" mc:Ignorable="a14" a14:legacySpreadsheetColorIndex="23"/>
            </a:bgClr>
          </a:patt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60" name="Rectangle 59"/>
          <p:cNvSpPr>
            <a:spLocks noChangeArrowheads="1"/>
          </p:cNvSpPr>
          <p:nvPr/>
        </p:nvSpPr>
        <p:spPr bwMode="auto">
          <a:xfrm>
            <a:off x="1909292" y="8493950"/>
            <a:ext cx="1284174" cy="24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a:solidFill>
                  <a:srgbClr val="000000"/>
                </a:solidFill>
                <a:cs typeface="Arial"/>
              </a:rPr>
              <a:t>Cumaceans</a:t>
            </a:r>
          </a:p>
          <a:p>
            <a:pPr defTabSz="969105" fontAlgn="base">
              <a:spcBef>
                <a:spcPct val="0"/>
              </a:spcBef>
              <a:spcAft>
                <a:spcPct val="0"/>
              </a:spcAft>
              <a:defRPr sz="1000"/>
            </a:pPr>
            <a:endParaRPr lang="en-US">
              <a:solidFill>
                <a:srgbClr val="000000"/>
              </a:solidFill>
            </a:endParaRPr>
          </a:p>
        </p:txBody>
      </p:sp>
      <p:sp>
        <p:nvSpPr>
          <p:cNvPr id="61" name="Rectangle 60" descr="Solid diamond"/>
          <p:cNvSpPr>
            <a:spLocks noChangeArrowheads="1"/>
          </p:cNvSpPr>
          <p:nvPr/>
        </p:nvSpPr>
        <p:spPr bwMode="auto">
          <a:xfrm>
            <a:off x="3389490" y="8555355"/>
            <a:ext cx="132670" cy="127000"/>
          </a:xfrm>
          <a:prstGeom prst="rect">
            <a:avLst/>
          </a:prstGeom>
          <a:pattFill prst="solidDmnd">
            <a:fgClr>
              <a:srgbClr val="FFFFFF"/>
            </a:fgClr>
            <a:bgClr>
              <a:srgbClr val="3333FF"/>
            </a:bgClr>
          </a:patt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62" name="Rectangle 61"/>
          <p:cNvSpPr>
            <a:spLocks noChangeArrowheads="1"/>
          </p:cNvSpPr>
          <p:nvPr/>
        </p:nvSpPr>
        <p:spPr bwMode="auto">
          <a:xfrm>
            <a:off x="3583396" y="8493950"/>
            <a:ext cx="577453" cy="24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a:solidFill>
                  <a:srgbClr val="000000"/>
                </a:solidFill>
                <a:cs typeface="Arial"/>
              </a:rPr>
              <a:t>Fish</a:t>
            </a:r>
          </a:p>
          <a:p>
            <a:pPr defTabSz="969105" fontAlgn="base">
              <a:spcBef>
                <a:spcPct val="0"/>
              </a:spcBef>
              <a:spcAft>
                <a:spcPct val="0"/>
              </a:spcAft>
              <a:defRPr sz="1000"/>
            </a:pPr>
            <a:endParaRPr lang="en-US">
              <a:solidFill>
                <a:srgbClr val="000000"/>
              </a:solidFill>
            </a:endParaRPr>
          </a:p>
        </p:txBody>
      </p:sp>
      <p:sp>
        <p:nvSpPr>
          <p:cNvPr id="63" name="Rectangle 62"/>
          <p:cNvSpPr>
            <a:spLocks noChangeArrowheads="1"/>
          </p:cNvSpPr>
          <p:nvPr/>
        </p:nvSpPr>
        <p:spPr bwMode="auto">
          <a:xfrm>
            <a:off x="1721362" y="8262608"/>
            <a:ext cx="135221" cy="121986"/>
          </a:xfrm>
          <a:prstGeom prst="rect">
            <a:avLst/>
          </a:prstGeom>
          <a:pattFill prst="lgCheck">
            <a:fgClr>
              <a:srgbClr val="000000"/>
            </a:fgClr>
            <a:bgClr>
              <a:schemeClr val="bg1"/>
            </a:bgClr>
          </a:pattFill>
          <a:ln w="9525">
            <a:solidFill>
              <a:srgbClr val="000000"/>
            </a:solidFill>
            <a:miter lim="800000"/>
            <a:headEnd/>
            <a:tailEnd/>
          </a:ln>
        </p:spPr>
        <p:txBody>
          <a:bodyPr lIns="96905" tIns="48452" rIns="96905" bIns="48452"/>
          <a:lstStyle/>
          <a:p>
            <a:pPr defTabSz="969105" fontAlgn="base">
              <a:spcBef>
                <a:spcPct val="0"/>
              </a:spcBef>
              <a:spcAft>
                <a:spcPct val="0"/>
              </a:spcAft>
            </a:pPr>
            <a:endParaRPr lang="en-US">
              <a:solidFill>
                <a:srgbClr val="000000"/>
              </a:solidFill>
            </a:endParaRPr>
          </a:p>
        </p:txBody>
      </p:sp>
      <p:sp>
        <p:nvSpPr>
          <p:cNvPr id="64" name="Rectangle 63"/>
          <p:cNvSpPr>
            <a:spLocks noChangeArrowheads="1"/>
          </p:cNvSpPr>
          <p:nvPr/>
        </p:nvSpPr>
        <p:spPr bwMode="auto">
          <a:xfrm>
            <a:off x="1909295" y="8206297"/>
            <a:ext cx="1454480" cy="24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105" fontAlgn="base">
              <a:spcBef>
                <a:spcPct val="0"/>
              </a:spcBef>
              <a:spcAft>
                <a:spcPct val="0"/>
              </a:spcAft>
              <a:defRPr sz="1000"/>
            </a:pPr>
            <a:r>
              <a:rPr lang="en-US" sz="1500" dirty="0">
                <a:solidFill>
                  <a:srgbClr val="000000"/>
                </a:solidFill>
                <a:cs typeface="Arial"/>
              </a:rPr>
              <a:t>Copepod nauplii</a:t>
            </a:r>
          </a:p>
          <a:p>
            <a:pPr defTabSz="969105" fontAlgn="base">
              <a:spcBef>
                <a:spcPct val="0"/>
              </a:spcBef>
              <a:spcAft>
                <a:spcPct val="0"/>
              </a:spcAft>
              <a:defRPr sz="1000"/>
            </a:pPr>
            <a:endParaRPr lang="en-US" dirty="0">
              <a:solidFill>
                <a:srgbClr val="000000"/>
              </a:solidFill>
            </a:endParaRPr>
          </a:p>
        </p:txBody>
      </p:sp>
      <p:sp>
        <p:nvSpPr>
          <p:cNvPr id="73" name="Rectangle 34"/>
          <p:cNvSpPr>
            <a:spLocks noChangeArrowheads="1"/>
          </p:cNvSpPr>
          <p:nvPr/>
        </p:nvSpPr>
        <p:spPr bwMode="auto">
          <a:xfrm>
            <a:off x="2904579" y="7208353"/>
            <a:ext cx="1256279" cy="25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969105" fontAlgn="base">
              <a:spcBef>
                <a:spcPct val="0"/>
              </a:spcBef>
              <a:spcAft>
                <a:spcPct val="0"/>
              </a:spcAft>
            </a:pPr>
            <a:r>
              <a:rPr lang="en-US" sz="1700" dirty="0">
                <a:solidFill>
                  <a:srgbClr val="000000"/>
                </a:solidFill>
              </a:rPr>
              <a:t>Month</a:t>
            </a:r>
          </a:p>
        </p:txBody>
      </p:sp>
      <p:sp>
        <p:nvSpPr>
          <p:cNvPr id="67" name="TextBox 66"/>
          <p:cNvSpPr txBox="1"/>
          <p:nvPr/>
        </p:nvSpPr>
        <p:spPr>
          <a:xfrm>
            <a:off x="2551392" y="18304"/>
            <a:ext cx="1858915" cy="356373"/>
          </a:xfrm>
          <a:prstGeom prst="rect">
            <a:avLst/>
          </a:prstGeom>
          <a:noFill/>
        </p:spPr>
        <p:txBody>
          <a:bodyPr wrap="square" lIns="96905" tIns="48452" rIns="96905" bIns="48452" rtlCol="0">
            <a:spAutoFit/>
          </a:bodyPr>
          <a:lstStyle/>
          <a:p>
            <a:pPr algn="ctr" defTabSz="969105" fontAlgn="base">
              <a:spcBef>
                <a:spcPct val="0"/>
              </a:spcBef>
              <a:spcAft>
                <a:spcPct val="0"/>
              </a:spcAft>
            </a:pPr>
            <a:r>
              <a:rPr lang="en-US" sz="1700" dirty="0">
                <a:solidFill>
                  <a:srgbClr val="000000"/>
                </a:solidFill>
              </a:rPr>
              <a:t>CS-SRDWSC</a:t>
            </a:r>
          </a:p>
        </p:txBody>
      </p:sp>
      <p:graphicFrame>
        <p:nvGraphicFramePr>
          <p:cNvPr id="66" name="Chart 65"/>
          <p:cNvGraphicFramePr>
            <a:graphicFrameLocks/>
          </p:cNvGraphicFramePr>
          <p:nvPr>
            <p:extLst>
              <p:ext uri="{D42A27DB-BD31-4B8C-83A1-F6EECF244321}">
                <p14:modId xmlns:p14="http://schemas.microsoft.com/office/powerpoint/2010/main" val="1054766870"/>
              </p:ext>
            </p:extLst>
          </p:nvPr>
        </p:nvGraphicFramePr>
        <p:xfrm>
          <a:off x="394816" y="257968"/>
          <a:ext cx="6368143" cy="19250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4" name="Chart 73"/>
          <p:cNvGraphicFramePr>
            <a:graphicFrameLocks/>
          </p:cNvGraphicFramePr>
          <p:nvPr>
            <p:extLst>
              <p:ext uri="{D42A27DB-BD31-4B8C-83A1-F6EECF244321}">
                <p14:modId xmlns:p14="http://schemas.microsoft.com/office/powerpoint/2010/main" val="3583893885"/>
              </p:ext>
            </p:extLst>
          </p:nvPr>
        </p:nvGraphicFramePr>
        <p:xfrm>
          <a:off x="394816" y="1935647"/>
          <a:ext cx="6368143" cy="19250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8" name="Chart 77"/>
          <p:cNvGraphicFramePr>
            <a:graphicFrameLocks/>
          </p:cNvGraphicFramePr>
          <p:nvPr>
            <p:extLst>
              <p:ext uri="{D42A27DB-BD31-4B8C-83A1-F6EECF244321}">
                <p14:modId xmlns:p14="http://schemas.microsoft.com/office/powerpoint/2010/main" val="3157733315"/>
              </p:ext>
            </p:extLst>
          </p:nvPr>
        </p:nvGraphicFramePr>
        <p:xfrm>
          <a:off x="394816" y="3585568"/>
          <a:ext cx="6368143" cy="1925053"/>
        </p:xfrm>
        <a:graphic>
          <a:graphicData uri="http://schemas.openxmlformats.org/drawingml/2006/chart">
            <c:chart xmlns:c="http://schemas.openxmlformats.org/drawingml/2006/chart" xmlns:r="http://schemas.openxmlformats.org/officeDocument/2006/relationships" r:id="rId4"/>
          </a:graphicData>
        </a:graphic>
      </p:graphicFrame>
      <p:sp>
        <p:nvSpPr>
          <p:cNvPr id="68" name="TextBox 67"/>
          <p:cNvSpPr txBox="1"/>
          <p:nvPr/>
        </p:nvSpPr>
        <p:spPr>
          <a:xfrm>
            <a:off x="989531" y="178088"/>
            <a:ext cx="894477" cy="297984"/>
          </a:xfrm>
          <a:prstGeom prst="rect">
            <a:avLst/>
          </a:prstGeom>
          <a:noFill/>
        </p:spPr>
        <p:txBody>
          <a:bodyPr wrap="square" lIns="96905" tIns="48452" rIns="96905" bIns="48452" rtlCol="0">
            <a:spAutoFit/>
          </a:bodyPr>
          <a:lstStyle/>
          <a:p>
            <a:pPr defTabSz="969105" fontAlgn="base">
              <a:spcBef>
                <a:spcPct val="0"/>
              </a:spcBef>
              <a:spcAft>
                <a:spcPct val="0"/>
              </a:spcAft>
            </a:pPr>
            <a:r>
              <a:rPr lang="en-US" sz="1300" dirty="0">
                <a:solidFill>
                  <a:srgbClr val="000000"/>
                </a:solidFill>
              </a:rPr>
              <a:t>2005</a:t>
            </a:r>
          </a:p>
        </p:txBody>
      </p:sp>
      <p:sp>
        <p:nvSpPr>
          <p:cNvPr id="70" name="TextBox 69"/>
          <p:cNvSpPr txBox="1"/>
          <p:nvPr/>
        </p:nvSpPr>
        <p:spPr>
          <a:xfrm>
            <a:off x="989531" y="1855769"/>
            <a:ext cx="894477" cy="297984"/>
          </a:xfrm>
          <a:prstGeom prst="rect">
            <a:avLst/>
          </a:prstGeom>
          <a:noFill/>
        </p:spPr>
        <p:txBody>
          <a:bodyPr wrap="square" lIns="96905" tIns="48452" rIns="96905" bIns="48452" rtlCol="0">
            <a:spAutoFit/>
          </a:bodyPr>
          <a:lstStyle/>
          <a:p>
            <a:pPr defTabSz="969105" fontAlgn="base">
              <a:spcBef>
                <a:spcPct val="0"/>
              </a:spcBef>
              <a:spcAft>
                <a:spcPct val="0"/>
              </a:spcAft>
            </a:pPr>
            <a:r>
              <a:rPr lang="en-US" sz="1300" dirty="0">
                <a:solidFill>
                  <a:srgbClr val="000000"/>
                </a:solidFill>
              </a:rPr>
              <a:t>2006</a:t>
            </a:r>
          </a:p>
        </p:txBody>
      </p:sp>
      <p:sp>
        <p:nvSpPr>
          <p:cNvPr id="72" name="TextBox 71"/>
          <p:cNvSpPr txBox="1"/>
          <p:nvPr/>
        </p:nvSpPr>
        <p:spPr>
          <a:xfrm>
            <a:off x="989531" y="3516849"/>
            <a:ext cx="894477" cy="297984"/>
          </a:xfrm>
          <a:prstGeom prst="rect">
            <a:avLst/>
          </a:prstGeom>
          <a:noFill/>
        </p:spPr>
        <p:txBody>
          <a:bodyPr wrap="square" lIns="96905" tIns="48452" rIns="96905" bIns="48452" rtlCol="0">
            <a:spAutoFit/>
          </a:bodyPr>
          <a:lstStyle/>
          <a:p>
            <a:pPr defTabSz="969105" fontAlgn="base">
              <a:spcBef>
                <a:spcPct val="0"/>
              </a:spcBef>
              <a:spcAft>
                <a:spcPct val="0"/>
              </a:spcAft>
            </a:pPr>
            <a:r>
              <a:rPr lang="en-US" sz="1300" dirty="0">
                <a:solidFill>
                  <a:srgbClr val="000000"/>
                </a:solidFill>
              </a:rPr>
              <a:t>2010</a:t>
            </a:r>
          </a:p>
        </p:txBody>
      </p:sp>
      <p:graphicFrame>
        <p:nvGraphicFramePr>
          <p:cNvPr id="76" name="Chart 75"/>
          <p:cNvGraphicFramePr>
            <a:graphicFrameLocks/>
          </p:cNvGraphicFramePr>
          <p:nvPr>
            <p:extLst>
              <p:ext uri="{D42A27DB-BD31-4B8C-83A1-F6EECF244321}">
                <p14:modId xmlns:p14="http://schemas.microsoft.com/office/powerpoint/2010/main" val="378146061"/>
              </p:ext>
            </p:extLst>
          </p:nvPr>
        </p:nvGraphicFramePr>
        <p:xfrm>
          <a:off x="394816" y="5203410"/>
          <a:ext cx="6368143" cy="1925053"/>
        </p:xfrm>
        <a:graphic>
          <a:graphicData uri="http://schemas.openxmlformats.org/drawingml/2006/chart">
            <c:chart xmlns:c="http://schemas.openxmlformats.org/drawingml/2006/chart" xmlns:r="http://schemas.openxmlformats.org/officeDocument/2006/relationships" r:id="rId5"/>
          </a:graphicData>
        </a:graphic>
      </p:graphicFrame>
      <p:sp>
        <p:nvSpPr>
          <p:cNvPr id="77" name="TextBox 76"/>
          <p:cNvSpPr txBox="1"/>
          <p:nvPr/>
        </p:nvSpPr>
        <p:spPr>
          <a:xfrm>
            <a:off x="989531" y="5131229"/>
            <a:ext cx="894477" cy="297984"/>
          </a:xfrm>
          <a:prstGeom prst="rect">
            <a:avLst/>
          </a:prstGeom>
          <a:noFill/>
        </p:spPr>
        <p:txBody>
          <a:bodyPr wrap="square" lIns="96905" tIns="48452" rIns="96905" bIns="48452" rtlCol="0">
            <a:spAutoFit/>
          </a:bodyPr>
          <a:lstStyle/>
          <a:p>
            <a:pPr defTabSz="969105" fontAlgn="base">
              <a:spcBef>
                <a:spcPct val="0"/>
              </a:spcBef>
              <a:spcAft>
                <a:spcPct val="0"/>
              </a:spcAft>
            </a:pPr>
            <a:r>
              <a:rPr lang="en-US" sz="1300" dirty="0">
                <a:solidFill>
                  <a:srgbClr val="000000"/>
                </a:solidFill>
              </a:rPr>
              <a:t>2011</a:t>
            </a:r>
          </a:p>
        </p:txBody>
      </p:sp>
    </p:spTree>
    <p:extLst>
      <p:ext uri="{BB962C8B-B14F-4D97-AF65-F5344CB8AC3E}">
        <p14:creationId xmlns:p14="http://schemas.microsoft.com/office/powerpoint/2010/main" val="18112319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 name="Chart 69"/>
          <p:cNvGraphicFramePr>
            <a:graphicFrameLocks/>
          </p:cNvGraphicFramePr>
          <p:nvPr>
            <p:extLst>
              <p:ext uri="{D42A27DB-BD31-4B8C-83A1-F6EECF244321}">
                <p14:modId xmlns:p14="http://schemas.microsoft.com/office/powerpoint/2010/main" val="517677973"/>
              </p:ext>
            </p:extLst>
          </p:nvPr>
        </p:nvGraphicFramePr>
        <p:xfrm>
          <a:off x="394816" y="257968"/>
          <a:ext cx="6368143" cy="1925053"/>
        </p:xfrm>
        <a:graphic>
          <a:graphicData uri="http://schemas.openxmlformats.org/drawingml/2006/chart">
            <c:chart xmlns:c="http://schemas.openxmlformats.org/drawingml/2006/chart" xmlns:r="http://schemas.openxmlformats.org/officeDocument/2006/relationships" r:id="rId2"/>
          </a:graphicData>
        </a:graphic>
      </p:graphicFrame>
      <p:sp>
        <p:nvSpPr>
          <p:cNvPr id="4098" name="Text Box 22"/>
          <p:cNvSpPr txBox="1">
            <a:spLocks noChangeArrowheads="1"/>
          </p:cNvSpPr>
          <p:nvPr/>
        </p:nvSpPr>
        <p:spPr bwMode="auto">
          <a:xfrm rot="16200000">
            <a:off x="-1832175" y="3305548"/>
            <a:ext cx="4251158" cy="39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969" tIns="48484" rIns="96969" bIns="48484">
            <a:spAutoFit/>
          </a:bodyPr>
          <a:lstStyle>
            <a:lvl1pPr eaLnBrk="0" hangingPunct="0">
              <a:defRPr sz="1700">
                <a:solidFill>
                  <a:schemeClr val="tx1"/>
                </a:solidFill>
                <a:latin typeface="Arial" charset="0"/>
              </a:defRPr>
            </a:lvl1pPr>
            <a:lvl2pPr marL="742950" indent="-285750" eaLnBrk="0" hangingPunct="0">
              <a:defRPr sz="1700">
                <a:solidFill>
                  <a:schemeClr val="tx1"/>
                </a:solidFill>
                <a:latin typeface="Arial" charset="0"/>
              </a:defRPr>
            </a:lvl2pPr>
            <a:lvl3pPr marL="1143000" indent="-228600" eaLnBrk="0" hangingPunct="0">
              <a:defRPr sz="1700">
                <a:solidFill>
                  <a:schemeClr val="tx1"/>
                </a:solidFill>
                <a:latin typeface="Arial" charset="0"/>
              </a:defRPr>
            </a:lvl3pPr>
            <a:lvl4pPr marL="1600200" indent="-228600" eaLnBrk="0" hangingPunct="0">
              <a:defRPr sz="1700">
                <a:solidFill>
                  <a:schemeClr val="tx1"/>
                </a:solidFill>
                <a:latin typeface="Arial" charset="0"/>
              </a:defRPr>
            </a:lvl4pPr>
            <a:lvl5pPr marL="2057400" indent="-228600" eaLnBrk="0" hangingPunct="0">
              <a:defRPr sz="1700">
                <a:solidFill>
                  <a:schemeClr val="tx1"/>
                </a:solidFill>
                <a:latin typeface="Arial" charset="0"/>
              </a:defRPr>
            </a:lvl5pPr>
            <a:lvl6pPr marL="2514600" indent="-228600" eaLnBrk="0" fontAlgn="base" hangingPunct="0">
              <a:spcBef>
                <a:spcPct val="0"/>
              </a:spcBef>
              <a:spcAft>
                <a:spcPct val="0"/>
              </a:spcAft>
              <a:defRPr sz="1700">
                <a:solidFill>
                  <a:schemeClr val="tx1"/>
                </a:solidFill>
                <a:latin typeface="Arial" charset="0"/>
              </a:defRPr>
            </a:lvl6pPr>
            <a:lvl7pPr marL="2971800" indent="-228600" eaLnBrk="0" fontAlgn="base" hangingPunct="0">
              <a:spcBef>
                <a:spcPct val="0"/>
              </a:spcBef>
              <a:spcAft>
                <a:spcPct val="0"/>
              </a:spcAft>
              <a:defRPr sz="1700">
                <a:solidFill>
                  <a:schemeClr val="tx1"/>
                </a:solidFill>
                <a:latin typeface="Arial" charset="0"/>
              </a:defRPr>
            </a:lvl7pPr>
            <a:lvl8pPr marL="3429000" indent="-228600" eaLnBrk="0" fontAlgn="base" hangingPunct="0">
              <a:spcBef>
                <a:spcPct val="0"/>
              </a:spcBef>
              <a:spcAft>
                <a:spcPct val="0"/>
              </a:spcAft>
              <a:defRPr sz="1700">
                <a:solidFill>
                  <a:schemeClr val="tx1"/>
                </a:solidFill>
                <a:latin typeface="Arial" charset="0"/>
              </a:defRPr>
            </a:lvl8pPr>
            <a:lvl9pPr marL="3886200" indent="-228600" eaLnBrk="0" fontAlgn="base" hangingPunct="0">
              <a:spcBef>
                <a:spcPct val="0"/>
              </a:spcBef>
              <a:spcAft>
                <a:spcPct val="0"/>
              </a:spcAft>
              <a:defRPr sz="1700">
                <a:solidFill>
                  <a:schemeClr val="tx1"/>
                </a:solidFill>
                <a:latin typeface="Arial" charset="0"/>
              </a:defRPr>
            </a:lvl9pPr>
          </a:lstStyle>
          <a:p>
            <a:pPr defTabSz="969813" eaLnBrk="1" fontAlgn="base" hangingPunct="1">
              <a:spcBef>
                <a:spcPct val="50000"/>
              </a:spcBef>
              <a:spcAft>
                <a:spcPct val="0"/>
              </a:spcAft>
            </a:pPr>
            <a:r>
              <a:rPr lang="en-US" sz="1900" dirty="0">
                <a:solidFill>
                  <a:srgbClr val="000000"/>
                </a:solidFill>
              </a:rPr>
              <a:t>Stomach contents by percent weight</a:t>
            </a:r>
          </a:p>
        </p:txBody>
      </p:sp>
      <p:sp>
        <p:nvSpPr>
          <p:cNvPr id="33" name="Rectangle 32"/>
          <p:cNvSpPr>
            <a:spLocks noChangeArrowheads="1"/>
          </p:cNvSpPr>
          <p:nvPr/>
        </p:nvSpPr>
        <p:spPr bwMode="auto">
          <a:xfrm>
            <a:off x="176359" y="7672972"/>
            <a:ext cx="132670" cy="130342"/>
          </a:xfrm>
          <a:prstGeom prst="rect">
            <a:avLst/>
          </a:prstGeom>
          <a:solidFill>
            <a:srgbClr val="660066"/>
          </a:solidFill>
          <a:ln w="9525">
            <a:solidFill>
              <a:srgbClr val="000000"/>
            </a:solidFill>
            <a:miter lim="800000"/>
            <a:headEnd/>
            <a:tailEnd/>
          </a:ln>
        </p:spPr>
        <p:txBody>
          <a:bodyPr lIns="96975" tIns="48487" rIns="96975" bIns="48487"/>
          <a:lstStyle/>
          <a:p>
            <a:pPr defTabSz="969813" fontAlgn="base">
              <a:spcBef>
                <a:spcPct val="0"/>
              </a:spcBef>
              <a:spcAft>
                <a:spcPct val="0"/>
              </a:spcAft>
            </a:pPr>
            <a:endParaRPr lang="en-US">
              <a:solidFill>
                <a:srgbClr val="000000"/>
              </a:solidFill>
            </a:endParaRPr>
          </a:p>
        </p:txBody>
      </p:sp>
      <p:sp>
        <p:nvSpPr>
          <p:cNvPr id="34" name="Rectangle 33"/>
          <p:cNvSpPr>
            <a:spLocks noChangeArrowheads="1"/>
          </p:cNvSpPr>
          <p:nvPr/>
        </p:nvSpPr>
        <p:spPr bwMode="auto">
          <a:xfrm>
            <a:off x="363455" y="7607800"/>
            <a:ext cx="1197429"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813" fontAlgn="base">
              <a:spcBef>
                <a:spcPct val="0"/>
              </a:spcBef>
              <a:spcAft>
                <a:spcPct val="0"/>
              </a:spcAft>
              <a:defRPr sz="1000"/>
            </a:pPr>
            <a:r>
              <a:rPr lang="en-US" sz="1500" i="1" dirty="0">
                <a:solidFill>
                  <a:srgbClr val="000000"/>
                </a:solidFill>
                <a:cs typeface="Arial"/>
              </a:rPr>
              <a:t>Pseudo</a:t>
            </a:r>
            <a:r>
              <a:rPr lang="en-US" sz="1500" dirty="0">
                <a:solidFill>
                  <a:srgbClr val="000000"/>
                </a:solidFill>
                <a:cs typeface="Arial"/>
              </a:rPr>
              <a:t>. spp.</a:t>
            </a:r>
          </a:p>
          <a:p>
            <a:pPr defTabSz="969813" fontAlgn="base">
              <a:spcBef>
                <a:spcPct val="0"/>
              </a:spcBef>
              <a:spcAft>
                <a:spcPct val="0"/>
              </a:spcAft>
              <a:defRPr sz="1000"/>
            </a:pPr>
            <a:endParaRPr lang="en-US" dirty="0">
              <a:solidFill>
                <a:srgbClr val="000000"/>
              </a:solidFill>
            </a:endParaRPr>
          </a:p>
        </p:txBody>
      </p:sp>
      <p:sp>
        <p:nvSpPr>
          <p:cNvPr id="35" name="Rectangle 34"/>
          <p:cNvSpPr>
            <a:spLocks noChangeArrowheads="1"/>
          </p:cNvSpPr>
          <p:nvPr/>
        </p:nvSpPr>
        <p:spPr bwMode="auto">
          <a:xfrm>
            <a:off x="1721364" y="7672972"/>
            <a:ext cx="132670" cy="130342"/>
          </a:xfrm>
          <a:prstGeom prst="rect">
            <a:avLst/>
          </a:prstGeom>
          <a:solidFill>
            <a:srgbClr val="3366FF"/>
          </a:solidFill>
          <a:ln w="9525">
            <a:solidFill>
              <a:srgbClr val="000000"/>
            </a:solidFill>
            <a:miter lim="800000"/>
            <a:headEnd/>
            <a:tailEnd/>
          </a:ln>
        </p:spPr>
        <p:txBody>
          <a:bodyPr lIns="96975" tIns="48487" rIns="96975" bIns="48487"/>
          <a:lstStyle/>
          <a:p>
            <a:pPr defTabSz="969813" fontAlgn="base">
              <a:spcBef>
                <a:spcPct val="0"/>
              </a:spcBef>
              <a:spcAft>
                <a:spcPct val="0"/>
              </a:spcAft>
            </a:pPr>
            <a:endParaRPr lang="en-US">
              <a:solidFill>
                <a:srgbClr val="000000"/>
              </a:solidFill>
            </a:endParaRPr>
          </a:p>
        </p:txBody>
      </p:sp>
      <p:sp>
        <p:nvSpPr>
          <p:cNvPr id="36" name="Rectangle 35"/>
          <p:cNvSpPr>
            <a:spLocks noChangeArrowheads="1"/>
          </p:cNvSpPr>
          <p:nvPr/>
        </p:nvSpPr>
        <p:spPr bwMode="auto">
          <a:xfrm>
            <a:off x="1909292" y="7607800"/>
            <a:ext cx="1278201"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813" fontAlgn="base">
              <a:spcBef>
                <a:spcPct val="0"/>
              </a:spcBef>
              <a:spcAft>
                <a:spcPct val="0"/>
              </a:spcAft>
              <a:defRPr sz="1000"/>
            </a:pPr>
            <a:r>
              <a:rPr lang="en-US" sz="1500" i="1" dirty="0">
                <a:solidFill>
                  <a:srgbClr val="000000"/>
                </a:solidFill>
                <a:cs typeface="Arial"/>
              </a:rPr>
              <a:t>A. sinensis</a:t>
            </a:r>
          </a:p>
          <a:p>
            <a:pPr defTabSz="969813" fontAlgn="base">
              <a:spcBef>
                <a:spcPct val="0"/>
              </a:spcBef>
              <a:spcAft>
                <a:spcPct val="0"/>
              </a:spcAft>
              <a:defRPr sz="1000"/>
            </a:pPr>
            <a:endParaRPr lang="en-US" dirty="0">
              <a:solidFill>
                <a:srgbClr val="000000"/>
              </a:solidFill>
            </a:endParaRPr>
          </a:p>
        </p:txBody>
      </p:sp>
      <p:sp>
        <p:nvSpPr>
          <p:cNvPr id="37" name="Rectangle 36"/>
          <p:cNvSpPr>
            <a:spLocks noChangeArrowheads="1"/>
          </p:cNvSpPr>
          <p:nvPr/>
        </p:nvSpPr>
        <p:spPr bwMode="auto">
          <a:xfrm>
            <a:off x="3389490" y="7672972"/>
            <a:ext cx="132670" cy="130342"/>
          </a:xfrm>
          <a:prstGeom prst="rect">
            <a:avLst/>
          </a:prstGeom>
          <a:solidFill>
            <a:srgbClr val="008000"/>
          </a:solidFill>
          <a:ln w="9525">
            <a:solidFill>
              <a:srgbClr val="000000"/>
            </a:solidFill>
            <a:miter lim="800000"/>
            <a:headEnd/>
            <a:tailEnd/>
          </a:ln>
        </p:spPr>
        <p:txBody>
          <a:bodyPr lIns="96975" tIns="48487" rIns="96975" bIns="48487"/>
          <a:lstStyle/>
          <a:p>
            <a:pPr defTabSz="969813" fontAlgn="base">
              <a:spcBef>
                <a:spcPct val="0"/>
              </a:spcBef>
              <a:spcAft>
                <a:spcPct val="0"/>
              </a:spcAft>
            </a:pPr>
            <a:endParaRPr lang="en-US">
              <a:solidFill>
                <a:srgbClr val="000000"/>
              </a:solidFill>
            </a:endParaRPr>
          </a:p>
        </p:txBody>
      </p:sp>
      <p:sp>
        <p:nvSpPr>
          <p:cNvPr id="38" name="Rectangle 37"/>
          <p:cNvSpPr>
            <a:spLocks noChangeArrowheads="1"/>
          </p:cNvSpPr>
          <p:nvPr/>
        </p:nvSpPr>
        <p:spPr bwMode="auto">
          <a:xfrm>
            <a:off x="3583393" y="7607800"/>
            <a:ext cx="1217839"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813" fontAlgn="base">
              <a:spcBef>
                <a:spcPct val="0"/>
              </a:spcBef>
              <a:spcAft>
                <a:spcPct val="0"/>
              </a:spcAft>
              <a:defRPr sz="1000"/>
            </a:pPr>
            <a:r>
              <a:rPr lang="en-US" sz="1500" i="1" dirty="0">
                <a:solidFill>
                  <a:srgbClr val="000000"/>
                </a:solidFill>
                <a:cs typeface="Arial"/>
              </a:rPr>
              <a:t>S. </a:t>
            </a:r>
            <a:r>
              <a:rPr lang="en-US" sz="1500" i="1" dirty="0" err="1">
                <a:solidFill>
                  <a:srgbClr val="000000"/>
                </a:solidFill>
                <a:cs typeface="Arial"/>
              </a:rPr>
              <a:t>doerri</a:t>
            </a:r>
            <a:r>
              <a:rPr lang="en-US" sz="1500" i="1" dirty="0">
                <a:solidFill>
                  <a:srgbClr val="000000"/>
                </a:solidFill>
                <a:cs typeface="Arial"/>
              </a:rPr>
              <a:t> </a:t>
            </a:r>
            <a:endParaRPr lang="en-US" i="1" dirty="0">
              <a:solidFill>
                <a:srgbClr val="000000"/>
              </a:solidFill>
            </a:endParaRPr>
          </a:p>
        </p:txBody>
      </p:sp>
      <p:sp>
        <p:nvSpPr>
          <p:cNvPr id="39" name="Rectangle 38"/>
          <p:cNvSpPr>
            <a:spLocks noChangeArrowheads="1"/>
          </p:cNvSpPr>
          <p:nvPr/>
        </p:nvSpPr>
        <p:spPr bwMode="auto">
          <a:xfrm>
            <a:off x="5158150" y="7672972"/>
            <a:ext cx="132670" cy="130342"/>
          </a:xfrm>
          <a:prstGeom prst="rect">
            <a:avLst/>
          </a:prstGeom>
          <a:solidFill>
            <a:srgbClr val="FF0000"/>
          </a:solidFill>
          <a:ln w="9525">
            <a:solidFill>
              <a:srgbClr val="000000"/>
            </a:solidFill>
            <a:miter lim="800000"/>
            <a:headEnd/>
            <a:tailEnd/>
          </a:ln>
        </p:spPr>
        <p:txBody>
          <a:bodyPr lIns="96975" tIns="48487" rIns="96975" bIns="48487"/>
          <a:lstStyle/>
          <a:p>
            <a:pPr defTabSz="969813" fontAlgn="base">
              <a:spcBef>
                <a:spcPct val="0"/>
              </a:spcBef>
              <a:spcAft>
                <a:spcPct val="0"/>
              </a:spcAft>
            </a:pPr>
            <a:endParaRPr lang="en-US">
              <a:solidFill>
                <a:srgbClr val="000000"/>
              </a:solidFill>
            </a:endParaRPr>
          </a:p>
        </p:txBody>
      </p:sp>
      <p:sp>
        <p:nvSpPr>
          <p:cNvPr id="40" name="Rectangle 39"/>
          <p:cNvSpPr>
            <a:spLocks noChangeArrowheads="1"/>
          </p:cNvSpPr>
          <p:nvPr/>
        </p:nvSpPr>
        <p:spPr bwMode="auto">
          <a:xfrm>
            <a:off x="5354602" y="7607800"/>
            <a:ext cx="1359912"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813" fontAlgn="base">
              <a:spcBef>
                <a:spcPct val="0"/>
              </a:spcBef>
              <a:spcAft>
                <a:spcPct val="0"/>
              </a:spcAft>
              <a:defRPr sz="1000"/>
            </a:pPr>
            <a:r>
              <a:rPr lang="en-US" sz="1500" i="1" dirty="0">
                <a:solidFill>
                  <a:srgbClr val="000000"/>
                </a:solidFill>
                <a:cs typeface="Arial"/>
              </a:rPr>
              <a:t>Tortanus</a:t>
            </a:r>
            <a:r>
              <a:rPr lang="en-US" sz="1500" dirty="0">
                <a:solidFill>
                  <a:srgbClr val="000000"/>
                </a:solidFill>
                <a:cs typeface="Arial"/>
              </a:rPr>
              <a:t> spp.</a:t>
            </a:r>
          </a:p>
          <a:p>
            <a:pPr defTabSz="969813" fontAlgn="base">
              <a:spcBef>
                <a:spcPct val="0"/>
              </a:spcBef>
              <a:spcAft>
                <a:spcPct val="0"/>
              </a:spcAft>
              <a:defRPr sz="1000"/>
            </a:pPr>
            <a:endParaRPr lang="en-US" dirty="0">
              <a:solidFill>
                <a:srgbClr val="000000"/>
              </a:solidFill>
            </a:endParaRPr>
          </a:p>
        </p:txBody>
      </p:sp>
      <p:sp>
        <p:nvSpPr>
          <p:cNvPr id="41" name="Rectangle 40"/>
          <p:cNvSpPr>
            <a:spLocks noChangeArrowheads="1"/>
          </p:cNvSpPr>
          <p:nvPr/>
        </p:nvSpPr>
        <p:spPr bwMode="auto">
          <a:xfrm>
            <a:off x="1721364" y="7959435"/>
            <a:ext cx="132670" cy="130342"/>
          </a:xfrm>
          <a:prstGeom prst="rect">
            <a:avLst/>
          </a:prstGeom>
          <a:solidFill>
            <a:srgbClr xmlns:mc="http://schemas.openxmlformats.org/markup-compatibility/2006" xmlns:a14="http://schemas.microsoft.com/office/drawing/2010/main" val="C0C0C0" mc:Ignorable="a14" a14:legacySpreadsheetColorIndex="22"/>
          </a:solidFill>
          <a:ln w="9525">
            <a:solidFill>
              <a:srgbClr val="000000"/>
            </a:solidFill>
            <a:miter lim="800000"/>
            <a:headEnd/>
            <a:tailEnd/>
          </a:ln>
        </p:spPr>
        <p:txBody>
          <a:bodyPr lIns="96975" tIns="48487" rIns="96975" bIns="48487"/>
          <a:lstStyle/>
          <a:p>
            <a:pPr defTabSz="969813" fontAlgn="base">
              <a:spcBef>
                <a:spcPct val="0"/>
              </a:spcBef>
              <a:spcAft>
                <a:spcPct val="0"/>
              </a:spcAft>
            </a:pPr>
            <a:endParaRPr lang="en-US">
              <a:solidFill>
                <a:srgbClr val="000000"/>
              </a:solidFill>
            </a:endParaRPr>
          </a:p>
        </p:txBody>
      </p:sp>
      <p:sp>
        <p:nvSpPr>
          <p:cNvPr id="42" name="Rectangle 41"/>
          <p:cNvSpPr>
            <a:spLocks noChangeArrowheads="1"/>
          </p:cNvSpPr>
          <p:nvPr/>
        </p:nvSpPr>
        <p:spPr bwMode="auto">
          <a:xfrm>
            <a:off x="1909292" y="7894263"/>
            <a:ext cx="1483159"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813" fontAlgn="base">
              <a:spcBef>
                <a:spcPct val="0"/>
              </a:spcBef>
              <a:spcAft>
                <a:spcPct val="0"/>
              </a:spcAft>
              <a:defRPr sz="1000"/>
            </a:pPr>
            <a:r>
              <a:rPr lang="en-US" sz="1500" dirty="0">
                <a:solidFill>
                  <a:srgbClr val="000000"/>
                </a:solidFill>
                <a:cs typeface="Arial"/>
              </a:rPr>
              <a:t>Other </a:t>
            </a:r>
            <a:r>
              <a:rPr lang="en-US" sz="1500" dirty="0" err="1">
                <a:solidFill>
                  <a:srgbClr val="000000"/>
                </a:solidFill>
                <a:cs typeface="Arial"/>
              </a:rPr>
              <a:t>calanoids</a:t>
            </a:r>
            <a:endParaRPr lang="en-US" sz="1500" dirty="0">
              <a:solidFill>
                <a:srgbClr val="000000"/>
              </a:solidFill>
              <a:cs typeface="Arial"/>
            </a:endParaRPr>
          </a:p>
          <a:p>
            <a:pPr defTabSz="969813" fontAlgn="base">
              <a:spcBef>
                <a:spcPct val="0"/>
              </a:spcBef>
              <a:spcAft>
                <a:spcPct val="0"/>
              </a:spcAft>
              <a:defRPr sz="1000"/>
            </a:pPr>
            <a:endParaRPr lang="en-US" dirty="0">
              <a:solidFill>
                <a:srgbClr val="000000"/>
              </a:solidFill>
            </a:endParaRPr>
          </a:p>
        </p:txBody>
      </p:sp>
      <p:sp>
        <p:nvSpPr>
          <p:cNvPr id="43" name="Rectangle 42" descr="Wide downward diagonal"/>
          <p:cNvSpPr>
            <a:spLocks noChangeArrowheads="1"/>
          </p:cNvSpPr>
          <p:nvPr/>
        </p:nvSpPr>
        <p:spPr bwMode="auto">
          <a:xfrm>
            <a:off x="3389490" y="7959435"/>
            <a:ext cx="132670" cy="130342"/>
          </a:xfrm>
          <a:prstGeom prst="rect">
            <a:avLst/>
          </a:prstGeom>
          <a:pattFill prst="wdDnDiag">
            <a:fgClr>
              <a:srgbClr val="FFFFFF"/>
            </a:fgClr>
            <a:bgClr>
              <a:srgbClr val="FF6600"/>
            </a:bgClr>
          </a:pattFill>
          <a:ln w="9525">
            <a:solidFill>
              <a:srgbClr val="000000"/>
            </a:solidFill>
            <a:miter lim="800000"/>
            <a:headEnd/>
            <a:tailEnd/>
          </a:ln>
        </p:spPr>
        <p:txBody>
          <a:bodyPr lIns="96975" tIns="48487" rIns="96975" bIns="48487"/>
          <a:lstStyle/>
          <a:p>
            <a:pPr defTabSz="969813" fontAlgn="base">
              <a:spcBef>
                <a:spcPct val="0"/>
              </a:spcBef>
              <a:spcAft>
                <a:spcPct val="0"/>
              </a:spcAft>
            </a:pPr>
            <a:endParaRPr lang="en-US">
              <a:solidFill>
                <a:srgbClr val="000000"/>
              </a:solidFill>
            </a:endParaRPr>
          </a:p>
        </p:txBody>
      </p:sp>
      <p:sp>
        <p:nvSpPr>
          <p:cNvPr id="44" name="Rectangle 43"/>
          <p:cNvSpPr>
            <a:spLocks noChangeArrowheads="1"/>
          </p:cNvSpPr>
          <p:nvPr/>
        </p:nvSpPr>
        <p:spPr bwMode="auto">
          <a:xfrm>
            <a:off x="3583393" y="7887343"/>
            <a:ext cx="1653805" cy="2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813" fontAlgn="base">
              <a:spcBef>
                <a:spcPct val="0"/>
              </a:spcBef>
              <a:spcAft>
                <a:spcPct val="0"/>
              </a:spcAft>
              <a:defRPr sz="1000"/>
            </a:pPr>
            <a:r>
              <a:rPr lang="en-US" sz="1500" dirty="0">
                <a:solidFill>
                  <a:srgbClr val="000000"/>
                </a:solidFill>
                <a:cs typeface="Arial"/>
              </a:rPr>
              <a:t>Other </a:t>
            </a:r>
            <a:r>
              <a:rPr lang="en-US" sz="1500" dirty="0" err="1">
                <a:solidFill>
                  <a:srgbClr val="000000"/>
                </a:solidFill>
                <a:cs typeface="Arial"/>
              </a:rPr>
              <a:t>cyclopoids</a:t>
            </a:r>
            <a:endParaRPr lang="en-US" sz="1500" dirty="0">
              <a:solidFill>
                <a:srgbClr val="000000"/>
              </a:solidFill>
              <a:cs typeface="Arial"/>
            </a:endParaRPr>
          </a:p>
          <a:p>
            <a:pPr defTabSz="969813" fontAlgn="base">
              <a:spcBef>
                <a:spcPct val="0"/>
              </a:spcBef>
              <a:spcAft>
                <a:spcPct val="0"/>
              </a:spcAft>
              <a:defRPr sz="1000"/>
            </a:pPr>
            <a:endParaRPr lang="en-US" dirty="0">
              <a:solidFill>
                <a:srgbClr val="000000"/>
              </a:solidFill>
            </a:endParaRPr>
          </a:p>
        </p:txBody>
      </p:sp>
      <p:sp>
        <p:nvSpPr>
          <p:cNvPr id="45" name="Rectangle 44" descr="Wide upward diagonal"/>
          <p:cNvSpPr>
            <a:spLocks noChangeArrowheads="1"/>
          </p:cNvSpPr>
          <p:nvPr/>
        </p:nvSpPr>
        <p:spPr bwMode="auto">
          <a:xfrm>
            <a:off x="5158150" y="7959435"/>
            <a:ext cx="132670" cy="130342"/>
          </a:xfrm>
          <a:prstGeom prst="rect">
            <a:avLst/>
          </a:prstGeom>
          <a:pattFill prst="wdUpDiag">
            <a:fgClr>
              <a:srgbClr val="FFFFFF"/>
            </a:fgClr>
            <a:bgClr>
              <a:srgbClr val="008000"/>
            </a:bgClr>
          </a:pattFill>
          <a:ln w="9525">
            <a:solidFill>
              <a:srgbClr xmlns:mc="http://schemas.openxmlformats.org/markup-compatibility/2006" xmlns:a14="http://schemas.microsoft.com/office/drawing/2010/main" val="000000" mc:Ignorable="a14" a14:legacySpreadsheetColorIndex="64"/>
            </a:solidFill>
            <a:miter lim="800000"/>
            <a:headEnd/>
            <a:tailEnd/>
          </a:ln>
        </p:spPr>
        <p:txBody>
          <a:bodyPr lIns="96975" tIns="48487" rIns="96975" bIns="48487"/>
          <a:lstStyle/>
          <a:p>
            <a:pPr defTabSz="969813" fontAlgn="base">
              <a:spcBef>
                <a:spcPct val="0"/>
              </a:spcBef>
              <a:spcAft>
                <a:spcPct val="0"/>
              </a:spcAft>
            </a:pPr>
            <a:endParaRPr lang="en-US">
              <a:solidFill>
                <a:srgbClr val="000000"/>
              </a:solidFill>
            </a:endParaRPr>
          </a:p>
        </p:txBody>
      </p:sp>
      <p:sp>
        <p:nvSpPr>
          <p:cNvPr id="46" name="Rectangle 45"/>
          <p:cNvSpPr>
            <a:spLocks noChangeArrowheads="1"/>
          </p:cNvSpPr>
          <p:nvPr/>
        </p:nvSpPr>
        <p:spPr bwMode="auto">
          <a:xfrm>
            <a:off x="5354600" y="7894263"/>
            <a:ext cx="1238250"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813" fontAlgn="base">
              <a:spcBef>
                <a:spcPct val="0"/>
              </a:spcBef>
              <a:spcAft>
                <a:spcPct val="0"/>
              </a:spcAft>
              <a:defRPr sz="1000"/>
            </a:pPr>
            <a:r>
              <a:rPr lang="en-US" sz="1500" i="1" dirty="0" err="1">
                <a:solidFill>
                  <a:srgbClr val="000000"/>
                </a:solidFill>
                <a:cs typeface="Arial"/>
              </a:rPr>
              <a:t>Limno</a:t>
            </a:r>
            <a:r>
              <a:rPr lang="en-US" sz="1500" dirty="0">
                <a:solidFill>
                  <a:srgbClr val="000000"/>
                </a:solidFill>
                <a:cs typeface="Arial"/>
              </a:rPr>
              <a:t>. spp.</a:t>
            </a:r>
          </a:p>
          <a:p>
            <a:pPr defTabSz="969813" fontAlgn="base">
              <a:spcBef>
                <a:spcPct val="0"/>
              </a:spcBef>
              <a:spcAft>
                <a:spcPct val="0"/>
              </a:spcAft>
              <a:defRPr sz="1000"/>
            </a:pPr>
            <a:endParaRPr lang="en-US" dirty="0">
              <a:solidFill>
                <a:srgbClr val="000000"/>
              </a:solidFill>
            </a:endParaRPr>
          </a:p>
        </p:txBody>
      </p:sp>
      <p:sp>
        <p:nvSpPr>
          <p:cNvPr id="47" name="Rectangle 46"/>
          <p:cNvSpPr>
            <a:spLocks noChangeArrowheads="1"/>
          </p:cNvSpPr>
          <p:nvPr/>
        </p:nvSpPr>
        <p:spPr bwMode="auto">
          <a:xfrm>
            <a:off x="176359" y="7959435"/>
            <a:ext cx="132670" cy="130342"/>
          </a:xfrm>
          <a:prstGeom prst="rect">
            <a:avLst/>
          </a:prstGeom>
          <a:solidFill>
            <a:srgbClr xmlns:mc="http://schemas.openxmlformats.org/markup-compatibility/2006" xmlns:a14="http://schemas.microsoft.com/office/drawing/2010/main" val="FFCC00" mc:Ignorable="a14" a14:legacySpreadsheetColorIndex="51"/>
          </a:solidFill>
          <a:ln w="9525">
            <a:solidFill>
              <a:srgbClr val="000000"/>
            </a:solidFill>
            <a:miter lim="800000"/>
            <a:headEnd/>
            <a:tailEnd/>
          </a:ln>
        </p:spPr>
        <p:txBody>
          <a:bodyPr lIns="96975" tIns="48487" rIns="96975" bIns="48487"/>
          <a:lstStyle/>
          <a:p>
            <a:pPr defTabSz="969813" fontAlgn="base">
              <a:spcBef>
                <a:spcPct val="0"/>
              </a:spcBef>
              <a:spcAft>
                <a:spcPct val="0"/>
              </a:spcAft>
            </a:pPr>
            <a:endParaRPr lang="en-US">
              <a:solidFill>
                <a:srgbClr val="000000"/>
              </a:solidFill>
            </a:endParaRPr>
          </a:p>
        </p:txBody>
      </p:sp>
      <p:sp>
        <p:nvSpPr>
          <p:cNvPr id="48" name="Rectangle 47"/>
          <p:cNvSpPr>
            <a:spLocks noChangeArrowheads="1"/>
          </p:cNvSpPr>
          <p:nvPr/>
        </p:nvSpPr>
        <p:spPr bwMode="auto">
          <a:xfrm>
            <a:off x="363457" y="7894263"/>
            <a:ext cx="1207634" cy="26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813" fontAlgn="base">
              <a:spcBef>
                <a:spcPct val="0"/>
              </a:spcBef>
              <a:spcAft>
                <a:spcPct val="0"/>
              </a:spcAft>
              <a:defRPr sz="1000"/>
            </a:pPr>
            <a:r>
              <a:rPr lang="en-US" sz="1500" i="1" dirty="0">
                <a:solidFill>
                  <a:srgbClr val="000000"/>
                </a:solidFill>
                <a:cs typeface="Arial"/>
              </a:rPr>
              <a:t>E. affinis</a:t>
            </a:r>
          </a:p>
          <a:p>
            <a:pPr defTabSz="969813" fontAlgn="base">
              <a:spcBef>
                <a:spcPct val="0"/>
              </a:spcBef>
              <a:spcAft>
                <a:spcPct val="0"/>
              </a:spcAft>
              <a:defRPr sz="1000"/>
            </a:pPr>
            <a:endParaRPr lang="en-US" dirty="0">
              <a:solidFill>
                <a:srgbClr val="000000"/>
              </a:solidFill>
            </a:endParaRPr>
          </a:p>
        </p:txBody>
      </p:sp>
      <p:sp>
        <p:nvSpPr>
          <p:cNvPr id="49" name="Rectangle 48"/>
          <p:cNvSpPr>
            <a:spLocks noChangeArrowheads="1"/>
          </p:cNvSpPr>
          <p:nvPr/>
        </p:nvSpPr>
        <p:spPr bwMode="auto">
          <a:xfrm>
            <a:off x="176359" y="8260938"/>
            <a:ext cx="132670" cy="125329"/>
          </a:xfrm>
          <a:prstGeom prst="rect">
            <a:avLst/>
          </a:prstGeom>
          <a:solidFill>
            <a:srgbClr val="FF00FF"/>
          </a:solidFill>
          <a:ln w="9525">
            <a:solidFill>
              <a:srgbClr val="000000"/>
            </a:solidFill>
            <a:miter lim="800000"/>
            <a:headEnd/>
            <a:tailEnd/>
          </a:ln>
        </p:spPr>
        <p:txBody>
          <a:bodyPr lIns="96975" tIns="48487" rIns="96975" bIns="48487"/>
          <a:lstStyle/>
          <a:p>
            <a:pPr defTabSz="969813" fontAlgn="base">
              <a:spcBef>
                <a:spcPct val="0"/>
              </a:spcBef>
              <a:spcAft>
                <a:spcPct val="0"/>
              </a:spcAft>
            </a:pPr>
            <a:endParaRPr lang="en-US">
              <a:solidFill>
                <a:srgbClr val="000000"/>
              </a:solidFill>
            </a:endParaRPr>
          </a:p>
        </p:txBody>
      </p:sp>
      <p:sp>
        <p:nvSpPr>
          <p:cNvPr id="50" name="Rectangle 49"/>
          <p:cNvSpPr>
            <a:spLocks noChangeArrowheads="1"/>
          </p:cNvSpPr>
          <p:nvPr/>
        </p:nvSpPr>
        <p:spPr bwMode="auto">
          <a:xfrm>
            <a:off x="363457" y="8199108"/>
            <a:ext cx="1328397" cy="24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813" fontAlgn="base">
              <a:spcBef>
                <a:spcPct val="0"/>
              </a:spcBef>
              <a:spcAft>
                <a:spcPct val="0"/>
              </a:spcAft>
              <a:defRPr sz="1000"/>
            </a:pPr>
            <a:r>
              <a:rPr lang="en-US" sz="1500" dirty="0" err="1">
                <a:solidFill>
                  <a:srgbClr val="000000"/>
                </a:solidFill>
                <a:cs typeface="Arial"/>
              </a:rPr>
              <a:t>Harpacticoids</a:t>
            </a:r>
            <a:endParaRPr lang="en-US" sz="1500" dirty="0">
              <a:solidFill>
                <a:srgbClr val="000000"/>
              </a:solidFill>
              <a:cs typeface="Arial"/>
            </a:endParaRPr>
          </a:p>
          <a:p>
            <a:pPr defTabSz="969813" fontAlgn="base">
              <a:spcBef>
                <a:spcPct val="0"/>
              </a:spcBef>
              <a:spcAft>
                <a:spcPct val="0"/>
              </a:spcAft>
              <a:defRPr sz="1000"/>
            </a:pPr>
            <a:endParaRPr lang="en-US" dirty="0">
              <a:solidFill>
                <a:srgbClr val="000000"/>
              </a:solidFill>
            </a:endParaRPr>
          </a:p>
        </p:txBody>
      </p:sp>
      <p:sp>
        <p:nvSpPr>
          <p:cNvPr id="51" name="Rectangle 50"/>
          <p:cNvSpPr>
            <a:spLocks noChangeArrowheads="1"/>
          </p:cNvSpPr>
          <p:nvPr/>
        </p:nvSpPr>
        <p:spPr bwMode="auto">
          <a:xfrm>
            <a:off x="3389490" y="8260938"/>
            <a:ext cx="132670" cy="125329"/>
          </a:xfrm>
          <a:prstGeom prst="rect">
            <a:avLst/>
          </a:prstGeom>
          <a:pattFill prst="zigZag">
            <a:fgClr>
              <a:schemeClr val="tx1"/>
            </a:fgClr>
            <a:bgClr>
              <a:srgbClr val="FFFF00"/>
            </a:bgClr>
          </a:pattFill>
          <a:ln w="9525">
            <a:solidFill>
              <a:srgbClr val="000000"/>
            </a:solidFill>
            <a:miter lim="800000"/>
            <a:headEnd/>
            <a:tailEnd/>
          </a:ln>
        </p:spPr>
        <p:txBody>
          <a:bodyPr lIns="96975" tIns="48487" rIns="96975" bIns="48487"/>
          <a:lstStyle/>
          <a:p>
            <a:pPr defTabSz="969813" fontAlgn="base">
              <a:spcBef>
                <a:spcPct val="0"/>
              </a:spcBef>
              <a:spcAft>
                <a:spcPct val="0"/>
              </a:spcAft>
            </a:pPr>
            <a:endParaRPr lang="en-US">
              <a:solidFill>
                <a:srgbClr val="000000"/>
              </a:solidFill>
            </a:endParaRPr>
          </a:p>
        </p:txBody>
      </p:sp>
      <p:sp>
        <p:nvSpPr>
          <p:cNvPr id="52" name="Rectangle 51"/>
          <p:cNvSpPr>
            <a:spLocks noChangeArrowheads="1"/>
          </p:cNvSpPr>
          <p:nvPr/>
        </p:nvSpPr>
        <p:spPr bwMode="auto">
          <a:xfrm>
            <a:off x="3583392" y="8199108"/>
            <a:ext cx="1216138" cy="24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813" fontAlgn="base">
              <a:spcBef>
                <a:spcPct val="0"/>
              </a:spcBef>
              <a:spcAft>
                <a:spcPct val="0"/>
              </a:spcAft>
              <a:defRPr sz="1000"/>
            </a:pPr>
            <a:r>
              <a:rPr lang="en-US" sz="1500">
                <a:solidFill>
                  <a:srgbClr val="000000"/>
                </a:solidFill>
                <a:cs typeface="Arial"/>
              </a:rPr>
              <a:t>Cladocerans</a:t>
            </a:r>
          </a:p>
          <a:p>
            <a:pPr defTabSz="969813" fontAlgn="base">
              <a:spcBef>
                <a:spcPct val="0"/>
              </a:spcBef>
              <a:spcAft>
                <a:spcPct val="0"/>
              </a:spcAft>
              <a:defRPr sz="1000"/>
            </a:pPr>
            <a:endParaRPr lang="en-US">
              <a:solidFill>
                <a:srgbClr val="000000"/>
              </a:solidFill>
            </a:endParaRPr>
          </a:p>
        </p:txBody>
      </p:sp>
      <p:sp>
        <p:nvSpPr>
          <p:cNvPr id="53" name="Rectangle 52"/>
          <p:cNvSpPr>
            <a:spLocks noChangeArrowheads="1"/>
          </p:cNvSpPr>
          <p:nvPr/>
        </p:nvSpPr>
        <p:spPr bwMode="auto">
          <a:xfrm>
            <a:off x="5158150" y="8260938"/>
            <a:ext cx="132670" cy="125329"/>
          </a:xfrm>
          <a:prstGeom prst="rect">
            <a:avLst/>
          </a:prstGeom>
          <a:pattFill prst="zigZag">
            <a:fgClr>
              <a:schemeClr val="tx1"/>
            </a:fgClr>
            <a:bgClr>
              <a:srgbClr val="00FFFF"/>
            </a:bgClr>
          </a:pattFill>
          <a:ln w="9525">
            <a:solidFill>
              <a:srgbClr val="000000"/>
            </a:solidFill>
            <a:miter lim="800000"/>
            <a:headEnd/>
            <a:tailEnd/>
          </a:ln>
        </p:spPr>
        <p:txBody>
          <a:bodyPr lIns="96975" tIns="48487" rIns="96975" bIns="48487"/>
          <a:lstStyle/>
          <a:p>
            <a:pPr defTabSz="969813" fontAlgn="base">
              <a:spcBef>
                <a:spcPct val="0"/>
              </a:spcBef>
              <a:spcAft>
                <a:spcPct val="0"/>
              </a:spcAft>
            </a:pPr>
            <a:endParaRPr lang="en-US">
              <a:solidFill>
                <a:srgbClr val="000000"/>
              </a:solidFill>
            </a:endParaRPr>
          </a:p>
        </p:txBody>
      </p:sp>
      <p:sp>
        <p:nvSpPr>
          <p:cNvPr id="54" name="Rectangle 53"/>
          <p:cNvSpPr>
            <a:spLocks noChangeArrowheads="1"/>
          </p:cNvSpPr>
          <p:nvPr/>
        </p:nvSpPr>
        <p:spPr bwMode="auto">
          <a:xfrm>
            <a:off x="5354602" y="8199108"/>
            <a:ext cx="669301" cy="24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813" fontAlgn="base">
              <a:spcBef>
                <a:spcPct val="0"/>
              </a:spcBef>
              <a:spcAft>
                <a:spcPct val="0"/>
              </a:spcAft>
              <a:defRPr sz="1000"/>
            </a:pPr>
            <a:r>
              <a:rPr lang="en-US" sz="1500">
                <a:solidFill>
                  <a:srgbClr val="000000"/>
                </a:solidFill>
                <a:cs typeface="Arial"/>
              </a:rPr>
              <a:t>Mysids</a:t>
            </a:r>
          </a:p>
          <a:p>
            <a:pPr defTabSz="969813" fontAlgn="base">
              <a:spcBef>
                <a:spcPct val="0"/>
              </a:spcBef>
              <a:spcAft>
                <a:spcPct val="0"/>
              </a:spcAft>
              <a:defRPr sz="1000"/>
            </a:pPr>
            <a:endParaRPr lang="en-US">
              <a:solidFill>
                <a:srgbClr val="000000"/>
              </a:solidFill>
            </a:endParaRPr>
          </a:p>
        </p:txBody>
      </p:sp>
      <p:sp>
        <p:nvSpPr>
          <p:cNvPr id="55" name="Rectangle 54"/>
          <p:cNvSpPr>
            <a:spLocks noChangeArrowheads="1"/>
          </p:cNvSpPr>
          <p:nvPr/>
        </p:nvSpPr>
        <p:spPr bwMode="auto">
          <a:xfrm>
            <a:off x="176359" y="8556192"/>
            <a:ext cx="128418" cy="125329"/>
          </a:xfrm>
          <a:prstGeom prst="rect">
            <a:avLst/>
          </a:prstGeom>
          <a:pattFill prst="zigZag">
            <a:fgClr>
              <a:schemeClr val="tx1"/>
            </a:fgClr>
            <a:bgClr>
              <a:srgbClr val="00FF00"/>
            </a:bgClr>
          </a:pattFill>
          <a:ln w="9525">
            <a:solidFill>
              <a:srgbClr val="000000"/>
            </a:solidFill>
            <a:miter lim="800000"/>
            <a:headEnd/>
            <a:tailEnd/>
          </a:ln>
        </p:spPr>
        <p:txBody>
          <a:bodyPr lIns="96975" tIns="48487" rIns="96975" bIns="48487"/>
          <a:lstStyle/>
          <a:p>
            <a:pPr defTabSz="969813" fontAlgn="base">
              <a:spcBef>
                <a:spcPct val="0"/>
              </a:spcBef>
              <a:spcAft>
                <a:spcPct val="0"/>
              </a:spcAft>
            </a:pPr>
            <a:endParaRPr lang="en-US">
              <a:solidFill>
                <a:srgbClr val="000000"/>
              </a:solidFill>
            </a:endParaRPr>
          </a:p>
        </p:txBody>
      </p:sp>
      <p:sp>
        <p:nvSpPr>
          <p:cNvPr id="56" name="Rectangle 55"/>
          <p:cNvSpPr>
            <a:spLocks noChangeArrowheads="1"/>
          </p:cNvSpPr>
          <p:nvPr/>
        </p:nvSpPr>
        <p:spPr bwMode="auto">
          <a:xfrm>
            <a:off x="363455" y="8494361"/>
            <a:ext cx="1087721" cy="24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813" fontAlgn="base">
              <a:spcBef>
                <a:spcPct val="0"/>
              </a:spcBef>
              <a:spcAft>
                <a:spcPct val="0"/>
              </a:spcAft>
              <a:defRPr sz="1000"/>
            </a:pPr>
            <a:r>
              <a:rPr lang="en-US" sz="1500">
                <a:solidFill>
                  <a:srgbClr val="000000"/>
                </a:solidFill>
                <a:cs typeface="Arial"/>
              </a:rPr>
              <a:t>Amphipods</a:t>
            </a:r>
          </a:p>
          <a:p>
            <a:pPr defTabSz="969813" fontAlgn="base">
              <a:spcBef>
                <a:spcPct val="0"/>
              </a:spcBef>
              <a:spcAft>
                <a:spcPct val="0"/>
              </a:spcAft>
              <a:defRPr sz="1000"/>
            </a:pPr>
            <a:endParaRPr lang="en-US">
              <a:solidFill>
                <a:srgbClr val="000000"/>
              </a:solidFill>
            </a:endParaRPr>
          </a:p>
        </p:txBody>
      </p:sp>
      <p:sp>
        <p:nvSpPr>
          <p:cNvPr id="57" name="Rectangle 56"/>
          <p:cNvSpPr>
            <a:spLocks noChangeArrowheads="1"/>
          </p:cNvSpPr>
          <p:nvPr/>
        </p:nvSpPr>
        <p:spPr bwMode="auto">
          <a:xfrm>
            <a:off x="5158150" y="8555355"/>
            <a:ext cx="132670" cy="127000"/>
          </a:xfrm>
          <a:prstGeom prst="rect">
            <a:avLst/>
          </a:prstGeom>
          <a:solidFill>
            <a:srgbClr val="000000"/>
          </a:solidFill>
          <a:ln w="9525">
            <a:solidFill>
              <a:srgbClr val="000000"/>
            </a:solidFill>
            <a:miter lim="800000"/>
            <a:headEnd/>
            <a:tailEnd/>
          </a:ln>
        </p:spPr>
        <p:txBody>
          <a:bodyPr lIns="96975" tIns="48487" rIns="96975" bIns="48487"/>
          <a:lstStyle/>
          <a:p>
            <a:pPr defTabSz="969813" fontAlgn="base">
              <a:spcBef>
                <a:spcPct val="0"/>
              </a:spcBef>
              <a:spcAft>
                <a:spcPct val="0"/>
              </a:spcAft>
            </a:pPr>
            <a:endParaRPr lang="en-US">
              <a:solidFill>
                <a:srgbClr val="000000"/>
              </a:solidFill>
            </a:endParaRPr>
          </a:p>
        </p:txBody>
      </p:sp>
      <p:sp>
        <p:nvSpPr>
          <p:cNvPr id="58" name="Rectangle 57"/>
          <p:cNvSpPr>
            <a:spLocks noChangeArrowheads="1"/>
          </p:cNvSpPr>
          <p:nvPr/>
        </p:nvSpPr>
        <p:spPr bwMode="auto">
          <a:xfrm>
            <a:off x="5354602" y="8493946"/>
            <a:ext cx="546837" cy="24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813" fontAlgn="base">
              <a:spcBef>
                <a:spcPct val="0"/>
              </a:spcBef>
              <a:spcAft>
                <a:spcPct val="0"/>
              </a:spcAft>
              <a:defRPr sz="1000"/>
            </a:pPr>
            <a:r>
              <a:rPr lang="en-US" sz="1500">
                <a:solidFill>
                  <a:srgbClr val="000000"/>
                </a:solidFill>
                <a:cs typeface="Arial"/>
              </a:rPr>
              <a:t>Other</a:t>
            </a:r>
          </a:p>
          <a:p>
            <a:pPr defTabSz="969813" fontAlgn="base">
              <a:spcBef>
                <a:spcPct val="0"/>
              </a:spcBef>
              <a:spcAft>
                <a:spcPct val="0"/>
              </a:spcAft>
              <a:defRPr sz="1000"/>
            </a:pPr>
            <a:endParaRPr lang="en-US">
              <a:solidFill>
                <a:srgbClr val="000000"/>
              </a:solidFill>
            </a:endParaRPr>
          </a:p>
        </p:txBody>
      </p:sp>
      <p:sp>
        <p:nvSpPr>
          <p:cNvPr id="59" name="Rectangle 58" descr="Dark vertical"/>
          <p:cNvSpPr>
            <a:spLocks noChangeArrowheads="1"/>
          </p:cNvSpPr>
          <p:nvPr/>
        </p:nvSpPr>
        <p:spPr bwMode="auto">
          <a:xfrm>
            <a:off x="1721364" y="8555355"/>
            <a:ext cx="132670" cy="127000"/>
          </a:xfrm>
          <a:prstGeom prst="rect">
            <a:avLst/>
          </a:prstGeom>
          <a:pattFill prst="dkVert">
            <a:fgClr>
              <a:srgbClr xmlns:mc="http://schemas.openxmlformats.org/markup-compatibility/2006" xmlns:a14="http://schemas.microsoft.com/office/drawing/2010/main" val="FFFFFF" mc:Ignorable="a14" a14:legacySpreadsheetColorIndex="9"/>
            </a:fgClr>
            <a:bgClr>
              <a:srgbClr xmlns:mc="http://schemas.openxmlformats.org/markup-compatibility/2006" xmlns:a14="http://schemas.microsoft.com/office/drawing/2010/main" val="808080" mc:Ignorable="a14" a14:legacySpreadsheetColorIndex="23"/>
            </a:bgClr>
          </a:pattFill>
          <a:ln w="9525">
            <a:solidFill>
              <a:srgbClr val="000000"/>
            </a:solidFill>
            <a:miter lim="800000"/>
            <a:headEnd/>
            <a:tailEnd/>
          </a:ln>
        </p:spPr>
        <p:txBody>
          <a:bodyPr lIns="96975" tIns="48487" rIns="96975" bIns="48487"/>
          <a:lstStyle/>
          <a:p>
            <a:pPr defTabSz="969813" fontAlgn="base">
              <a:spcBef>
                <a:spcPct val="0"/>
              </a:spcBef>
              <a:spcAft>
                <a:spcPct val="0"/>
              </a:spcAft>
            </a:pPr>
            <a:endParaRPr lang="en-US">
              <a:solidFill>
                <a:srgbClr val="000000"/>
              </a:solidFill>
            </a:endParaRPr>
          </a:p>
        </p:txBody>
      </p:sp>
      <p:sp>
        <p:nvSpPr>
          <p:cNvPr id="60" name="Rectangle 59"/>
          <p:cNvSpPr>
            <a:spLocks noChangeArrowheads="1"/>
          </p:cNvSpPr>
          <p:nvPr/>
        </p:nvSpPr>
        <p:spPr bwMode="auto">
          <a:xfrm>
            <a:off x="1909292" y="8493946"/>
            <a:ext cx="1284174" cy="24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813" fontAlgn="base">
              <a:spcBef>
                <a:spcPct val="0"/>
              </a:spcBef>
              <a:spcAft>
                <a:spcPct val="0"/>
              </a:spcAft>
              <a:defRPr sz="1000"/>
            </a:pPr>
            <a:r>
              <a:rPr lang="en-US" sz="1500">
                <a:solidFill>
                  <a:srgbClr val="000000"/>
                </a:solidFill>
                <a:cs typeface="Arial"/>
              </a:rPr>
              <a:t>Cumaceans</a:t>
            </a:r>
          </a:p>
          <a:p>
            <a:pPr defTabSz="969813" fontAlgn="base">
              <a:spcBef>
                <a:spcPct val="0"/>
              </a:spcBef>
              <a:spcAft>
                <a:spcPct val="0"/>
              </a:spcAft>
              <a:defRPr sz="1000"/>
            </a:pPr>
            <a:endParaRPr lang="en-US">
              <a:solidFill>
                <a:srgbClr val="000000"/>
              </a:solidFill>
            </a:endParaRPr>
          </a:p>
        </p:txBody>
      </p:sp>
      <p:sp>
        <p:nvSpPr>
          <p:cNvPr id="61" name="Rectangle 60" descr="Solid diamond"/>
          <p:cNvSpPr>
            <a:spLocks noChangeArrowheads="1"/>
          </p:cNvSpPr>
          <p:nvPr/>
        </p:nvSpPr>
        <p:spPr bwMode="auto">
          <a:xfrm>
            <a:off x="3389490" y="8555355"/>
            <a:ext cx="132670" cy="127000"/>
          </a:xfrm>
          <a:prstGeom prst="rect">
            <a:avLst/>
          </a:prstGeom>
          <a:pattFill prst="solidDmnd">
            <a:fgClr>
              <a:srgbClr val="FFFFFF"/>
            </a:fgClr>
            <a:bgClr>
              <a:srgbClr val="3333FF"/>
            </a:bgClr>
          </a:pattFill>
          <a:ln w="9525">
            <a:solidFill>
              <a:srgbClr val="000000"/>
            </a:solidFill>
            <a:miter lim="800000"/>
            <a:headEnd/>
            <a:tailEnd/>
          </a:ln>
        </p:spPr>
        <p:txBody>
          <a:bodyPr lIns="96975" tIns="48487" rIns="96975" bIns="48487"/>
          <a:lstStyle/>
          <a:p>
            <a:pPr defTabSz="969813" fontAlgn="base">
              <a:spcBef>
                <a:spcPct val="0"/>
              </a:spcBef>
              <a:spcAft>
                <a:spcPct val="0"/>
              </a:spcAft>
            </a:pPr>
            <a:endParaRPr lang="en-US">
              <a:solidFill>
                <a:srgbClr val="000000"/>
              </a:solidFill>
            </a:endParaRPr>
          </a:p>
        </p:txBody>
      </p:sp>
      <p:sp>
        <p:nvSpPr>
          <p:cNvPr id="62" name="Rectangle 61"/>
          <p:cNvSpPr>
            <a:spLocks noChangeArrowheads="1"/>
          </p:cNvSpPr>
          <p:nvPr/>
        </p:nvSpPr>
        <p:spPr bwMode="auto">
          <a:xfrm>
            <a:off x="3583393" y="8493946"/>
            <a:ext cx="577453" cy="24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813" fontAlgn="base">
              <a:spcBef>
                <a:spcPct val="0"/>
              </a:spcBef>
              <a:spcAft>
                <a:spcPct val="0"/>
              </a:spcAft>
              <a:defRPr sz="1000"/>
            </a:pPr>
            <a:r>
              <a:rPr lang="en-US" sz="1500">
                <a:solidFill>
                  <a:srgbClr val="000000"/>
                </a:solidFill>
                <a:cs typeface="Arial"/>
              </a:rPr>
              <a:t>Fish</a:t>
            </a:r>
          </a:p>
          <a:p>
            <a:pPr defTabSz="969813" fontAlgn="base">
              <a:spcBef>
                <a:spcPct val="0"/>
              </a:spcBef>
              <a:spcAft>
                <a:spcPct val="0"/>
              </a:spcAft>
              <a:defRPr sz="1000"/>
            </a:pPr>
            <a:endParaRPr lang="en-US">
              <a:solidFill>
                <a:srgbClr val="000000"/>
              </a:solidFill>
            </a:endParaRPr>
          </a:p>
        </p:txBody>
      </p:sp>
      <p:sp>
        <p:nvSpPr>
          <p:cNvPr id="63" name="Rectangle 62"/>
          <p:cNvSpPr>
            <a:spLocks noChangeArrowheads="1"/>
          </p:cNvSpPr>
          <p:nvPr/>
        </p:nvSpPr>
        <p:spPr bwMode="auto">
          <a:xfrm>
            <a:off x="1721362" y="8262608"/>
            <a:ext cx="135221" cy="121986"/>
          </a:xfrm>
          <a:prstGeom prst="rect">
            <a:avLst/>
          </a:prstGeom>
          <a:pattFill prst="lgCheck">
            <a:fgClr>
              <a:srgbClr val="000000"/>
            </a:fgClr>
            <a:bgClr>
              <a:schemeClr val="bg1"/>
            </a:bgClr>
          </a:pattFill>
          <a:ln w="9525">
            <a:solidFill>
              <a:srgbClr val="000000"/>
            </a:solidFill>
            <a:miter lim="800000"/>
            <a:headEnd/>
            <a:tailEnd/>
          </a:ln>
        </p:spPr>
        <p:txBody>
          <a:bodyPr lIns="96975" tIns="48487" rIns="96975" bIns="48487"/>
          <a:lstStyle/>
          <a:p>
            <a:pPr defTabSz="969813" fontAlgn="base">
              <a:spcBef>
                <a:spcPct val="0"/>
              </a:spcBef>
              <a:spcAft>
                <a:spcPct val="0"/>
              </a:spcAft>
            </a:pPr>
            <a:endParaRPr lang="en-US">
              <a:solidFill>
                <a:srgbClr val="000000"/>
              </a:solidFill>
            </a:endParaRPr>
          </a:p>
        </p:txBody>
      </p:sp>
      <p:sp>
        <p:nvSpPr>
          <p:cNvPr id="64" name="Rectangle 63"/>
          <p:cNvSpPr>
            <a:spLocks noChangeArrowheads="1"/>
          </p:cNvSpPr>
          <p:nvPr/>
        </p:nvSpPr>
        <p:spPr bwMode="auto">
          <a:xfrm>
            <a:off x="1909294" y="8206293"/>
            <a:ext cx="1454480" cy="24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9813" fontAlgn="base">
              <a:spcBef>
                <a:spcPct val="0"/>
              </a:spcBef>
              <a:spcAft>
                <a:spcPct val="0"/>
              </a:spcAft>
              <a:defRPr sz="1000"/>
            </a:pPr>
            <a:r>
              <a:rPr lang="en-US" sz="1500" dirty="0">
                <a:solidFill>
                  <a:srgbClr val="000000"/>
                </a:solidFill>
                <a:cs typeface="Arial"/>
              </a:rPr>
              <a:t>Copepod nauplii</a:t>
            </a:r>
          </a:p>
          <a:p>
            <a:pPr defTabSz="969813" fontAlgn="base">
              <a:spcBef>
                <a:spcPct val="0"/>
              </a:spcBef>
              <a:spcAft>
                <a:spcPct val="0"/>
              </a:spcAft>
              <a:defRPr sz="1000"/>
            </a:pPr>
            <a:endParaRPr lang="en-US" dirty="0">
              <a:solidFill>
                <a:srgbClr val="000000"/>
              </a:solidFill>
            </a:endParaRPr>
          </a:p>
        </p:txBody>
      </p:sp>
      <p:sp>
        <p:nvSpPr>
          <p:cNvPr id="73" name="Rectangle 34"/>
          <p:cNvSpPr>
            <a:spLocks noChangeArrowheads="1"/>
          </p:cNvSpPr>
          <p:nvPr/>
        </p:nvSpPr>
        <p:spPr bwMode="auto">
          <a:xfrm>
            <a:off x="2904567" y="7208353"/>
            <a:ext cx="1256279" cy="25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969813" fontAlgn="base">
              <a:spcBef>
                <a:spcPct val="0"/>
              </a:spcBef>
              <a:spcAft>
                <a:spcPct val="0"/>
              </a:spcAft>
            </a:pPr>
            <a:r>
              <a:rPr lang="en-US" sz="1700" dirty="0">
                <a:solidFill>
                  <a:srgbClr val="000000"/>
                </a:solidFill>
              </a:rPr>
              <a:t>Month</a:t>
            </a:r>
          </a:p>
        </p:txBody>
      </p:sp>
      <p:sp>
        <p:nvSpPr>
          <p:cNvPr id="67" name="TextBox 66"/>
          <p:cNvSpPr txBox="1"/>
          <p:nvPr/>
        </p:nvSpPr>
        <p:spPr>
          <a:xfrm>
            <a:off x="2290575" y="18300"/>
            <a:ext cx="2164699" cy="356373"/>
          </a:xfrm>
          <a:prstGeom prst="rect">
            <a:avLst/>
          </a:prstGeom>
          <a:noFill/>
        </p:spPr>
        <p:txBody>
          <a:bodyPr wrap="square" lIns="96975" tIns="48487" rIns="96975" bIns="48487" rtlCol="0">
            <a:spAutoFit/>
          </a:bodyPr>
          <a:lstStyle/>
          <a:p>
            <a:pPr algn="ctr" defTabSz="969813" fontAlgn="base">
              <a:spcBef>
                <a:spcPct val="0"/>
              </a:spcBef>
              <a:spcAft>
                <a:spcPct val="0"/>
              </a:spcAft>
            </a:pPr>
            <a:r>
              <a:rPr lang="en-US" sz="1700" dirty="0">
                <a:solidFill>
                  <a:srgbClr val="000000"/>
                </a:solidFill>
              </a:rPr>
              <a:t>2012 Age-1 fish</a:t>
            </a:r>
          </a:p>
        </p:txBody>
      </p:sp>
      <p:sp>
        <p:nvSpPr>
          <p:cNvPr id="2" name="TextBox 1"/>
          <p:cNvSpPr txBox="1"/>
          <p:nvPr/>
        </p:nvSpPr>
        <p:spPr>
          <a:xfrm>
            <a:off x="989519" y="178080"/>
            <a:ext cx="894477" cy="297984"/>
          </a:xfrm>
          <a:prstGeom prst="rect">
            <a:avLst/>
          </a:prstGeom>
          <a:noFill/>
        </p:spPr>
        <p:txBody>
          <a:bodyPr wrap="square" lIns="96975" tIns="48487" rIns="96975" bIns="48487" rtlCol="0">
            <a:spAutoFit/>
          </a:bodyPr>
          <a:lstStyle/>
          <a:p>
            <a:pPr defTabSz="969813" fontAlgn="base">
              <a:spcBef>
                <a:spcPct val="0"/>
              </a:spcBef>
              <a:spcAft>
                <a:spcPct val="0"/>
              </a:spcAft>
            </a:pPr>
            <a:r>
              <a:rPr lang="en-US" sz="1300" dirty="0">
                <a:solidFill>
                  <a:srgbClr val="000000"/>
                </a:solidFill>
              </a:rPr>
              <a:t>&gt;6 </a:t>
            </a:r>
            <a:r>
              <a:rPr lang="en-US" sz="1300" dirty="0" err="1">
                <a:solidFill>
                  <a:srgbClr val="000000"/>
                </a:solidFill>
              </a:rPr>
              <a:t>ppt</a:t>
            </a:r>
            <a:endParaRPr lang="en-US" sz="1300" dirty="0">
              <a:solidFill>
                <a:srgbClr val="000000"/>
              </a:solidFill>
            </a:endParaRPr>
          </a:p>
        </p:txBody>
      </p:sp>
      <p:graphicFrame>
        <p:nvGraphicFramePr>
          <p:cNvPr id="80" name="Chart 79"/>
          <p:cNvGraphicFramePr>
            <a:graphicFrameLocks/>
          </p:cNvGraphicFramePr>
          <p:nvPr>
            <p:extLst>
              <p:ext uri="{D42A27DB-BD31-4B8C-83A1-F6EECF244321}">
                <p14:modId xmlns:p14="http://schemas.microsoft.com/office/powerpoint/2010/main" val="1667274803"/>
              </p:ext>
            </p:extLst>
          </p:nvPr>
        </p:nvGraphicFramePr>
        <p:xfrm>
          <a:off x="394816" y="1935647"/>
          <a:ext cx="6368143" cy="19250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1" name="Chart 80"/>
          <p:cNvGraphicFramePr>
            <a:graphicFrameLocks/>
          </p:cNvGraphicFramePr>
          <p:nvPr>
            <p:extLst>
              <p:ext uri="{D42A27DB-BD31-4B8C-83A1-F6EECF244321}">
                <p14:modId xmlns:p14="http://schemas.microsoft.com/office/powerpoint/2010/main" val="2273288151"/>
              </p:ext>
            </p:extLst>
          </p:nvPr>
        </p:nvGraphicFramePr>
        <p:xfrm>
          <a:off x="394816" y="3587462"/>
          <a:ext cx="6368143" cy="192505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2" name="Chart 81"/>
          <p:cNvGraphicFramePr>
            <a:graphicFrameLocks/>
          </p:cNvGraphicFramePr>
          <p:nvPr>
            <p:extLst>
              <p:ext uri="{D42A27DB-BD31-4B8C-83A1-F6EECF244321}">
                <p14:modId xmlns:p14="http://schemas.microsoft.com/office/powerpoint/2010/main" val="80460568"/>
              </p:ext>
            </p:extLst>
          </p:nvPr>
        </p:nvGraphicFramePr>
        <p:xfrm>
          <a:off x="394816" y="5203410"/>
          <a:ext cx="6368143" cy="1925053"/>
        </p:xfrm>
        <a:graphic>
          <a:graphicData uri="http://schemas.openxmlformats.org/drawingml/2006/chart">
            <c:chart xmlns:c="http://schemas.openxmlformats.org/drawingml/2006/chart" xmlns:r="http://schemas.openxmlformats.org/officeDocument/2006/relationships" r:id="rId5"/>
          </a:graphicData>
        </a:graphic>
      </p:graphicFrame>
      <p:sp>
        <p:nvSpPr>
          <p:cNvPr id="83" name="TextBox 82"/>
          <p:cNvSpPr txBox="1"/>
          <p:nvPr/>
        </p:nvSpPr>
        <p:spPr>
          <a:xfrm>
            <a:off x="989519" y="3516843"/>
            <a:ext cx="894477" cy="297984"/>
          </a:xfrm>
          <a:prstGeom prst="rect">
            <a:avLst/>
          </a:prstGeom>
          <a:noFill/>
        </p:spPr>
        <p:txBody>
          <a:bodyPr wrap="square" lIns="96975" tIns="48487" rIns="96975" bIns="48487" rtlCol="0">
            <a:spAutoFit/>
          </a:bodyPr>
          <a:lstStyle/>
          <a:p>
            <a:pPr defTabSz="969813" fontAlgn="base">
              <a:spcBef>
                <a:spcPct val="0"/>
              </a:spcBef>
              <a:spcAft>
                <a:spcPct val="0"/>
              </a:spcAft>
            </a:pPr>
            <a:r>
              <a:rPr lang="en-US" sz="1300" dirty="0">
                <a:solidFill>
                  <a:srgbClr val="000000"/>
                </a:solidFill>
              </a:rPr>
              <a:t>&lt;1 </a:t>
            </a:r>
            <a:r>
              <a:rPr lang="en-US" sz="1300" dirty="0" err="1">
                <a:solidFill>
                  <a:srgbClr val="000000"/>
                </a:solidFill>
              </a:rPr>
              <a:t>ppt</a:t>
            </a:r>
            <a:endParaRPr lang="en-US" sz="1300" dirty="0">
              <a:solidFill>
                <a:srgbClr val="000000"/>
              </a:solidFill>
            </a:endParaRPr>
          </a:p>
        </p:txBody>
      </p:sp>
      <p:sp>
        <p:nvSpPr>
          <p:cNvPr id="84" name="TextBox 83"/>
          <p:cNvSpPr txBox="1"/>
          <p:nvPr/>
        </p:nvSpPr>
        <p:spPr>
          <a:xfrm>
            <a:off x="989519" y="1855759"/>
            <a:ext cx="894477" cy="297984"/>
          </a:xfrm>
          <a:prstGeom prst="rect">
            <a:avLst/>
          </a:prstGeom>
          <a:noFill/>
        </p:spPr>
        <p:txBody>
          <a:bodyPr wrap="square" lIns="96975" tIns="48487" rIns="96975" bIns="48487" rtlCol="0">
            <a:spAutoFit/>
          </a:bodyPr>
          <a:lstStyle/>
          <a:p>
            <a:pPr defTabSz="969813" fontAlgn="base">
              <a:spcBef>
                <a:spcPct val="0"/>
              </a:spcBef>
              <a:spcAft>
                <a:spcPct val="0"/>
              </a:spcAft>
            </a:pPr>
            <a:r>
              <a:rPr lang="en-US" sz="1300" dirty="0">
                <a:solidFill>
                  <a:srgbClr val="000000"/>
                </a:solidFill>
              </a:rPr>
              <a:t>1-6 </a:t>
            </a:r>
            <a:r>
              <a:rPr lang="en-US" sz="1300" dirty="0" err="1">
                <a:solidFill>
                  <a:srgbClr val="000000"/>
                </a:solidFill>
              </a:rPr>
              <a:t>ppt</a:t>
            </a:r>
            <a:endParaRPr lang="en-US" sz="1300" dirty="0">
              <a:solidFill>
                <a:srgbClr val="000000"/>
              </a:solidFill>
            </a:endParaRPr>
          </a:p>
        </p:txBody>
      </p:sp>
      <p:sp>
        <p:nvSpPr>
          <p:cNvPr id="85" name="TextBox 84"/>
          <p:cNvSpPr txBox="1"/>
          <p:nvPr/>
        </p:nvSpPr>
        <p:spPr>
          <a:xfrm>
            <a:off x="989518" y="5131228"/>
            <a:ext cx="1915048" cy="297984"/>
          </a:xfrm>
          <a:prstGeom prst="rect">
            <a:avLst/>
          </a:prstGeom>
          <a:noFill/>
        </p:spPr>
        <p:txBody>
          <a:bodyPr wrap="square" lIns="96975" tIns="48487" rIns="96975" bIns="48487" rtlCol="0">
            <a:spAutoFit/>
          </a:bodyPr>
          <a:lstStyle/>
          <a:p>
            <a:pPr defTabSz="969813" fontAlgn="base">
              <a:spcBef>
                <a:spcPct val="0"/>
              </a:spcBef>
              <a:spcAft>
                <a:spcPct val="0"/>
              </a:spcAft>
            </a:pPr>
            <a:r>
              <a:rPr lang="en-US" sz="1300" dirty="0">
                <a:solidFill>
                  <a:srgbClr val="000000"/>
                </a:solidFill>
              </a:rPr>
              <a:t>CS-SRDWSC</a:t>
            </a:r>
          </a:p>
        </p:txBody>
      </p:sp>
    </p:spTree>
    <p:extLst>
      <p:ext uri="{BB962C8B-B14F-4D97-AF65-F5344CB8AC3E}">
        <p14:creationId xmlns:p14="http://schemas.microsoft.com/office/powerpoint/2010/main" val="37188069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1" y="762011"/>
            <a:ext cx="3821113" cy="3587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032260"/>
            <a:ext cx="3638550" cy="3587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971800" y="4032260"/>
            <a:ext cx="914400" cy="1587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74" tIns="45687" rIns="91374" bIns="45687" spcCol="0" rtlCol="0" anchor="ctr"/>
          <a:lstStyle/>
          <a:p>
            <a:pPr algn="ctr"/>
            <a:endParaRPr lang="en-US"/>
          </a:p>
        </p:txBody>
      </p:sp>
      <p:sp>
        <p:nvSpPr>
          <p:cNvPr id="3" name="TextBox 2"/>
          <p:cNvSpPr txBox="1"/>
          <p:nvPr/>
        </p:nvSpPr>
        <p:spPr>
          <a:xfrm>
            <a:off x="2133600" y="7239004"/>
            <a:ext cx="2598876" cy="367013"/>
          </a:xfrm>
          <a:prstGeom prst="rect">
            <a:avLst/>
          </a:prstGeom>
          <a:solidFill>
            <a:schemeClr val="bg1"/>
          </a:solidFill>
        </p:spPr>
        <p:txBody>
          <a:bodyPr wrap="none" lIns="91374" tIns="45687" rIns="91374" bIns="45687" rtlCol="0">
            <a:spAutoFit/>
          </a:bodyPr>
          <a:lstStyle/>
          <a:p>
            <a:r>
              <a:rPr lang="en-US" dirty="0" err="1" smtClean="0">
                <a:latin typeface="Arial" pitchFamily="34" charset="0"/>
                <a:cs typeface="Arial" pitchFamily="34" charset="0"/>
              </a:rPr>
              <a:t>FMWT</a:t>
            </a:r>
            <a:r>
              <a:rPr lang="en-US" dirty="0" smtClean="0">
                <a:latin typeface="Arial" pitchFamily="34" charset="0"/>
                <a:cs typeface="Arial" pitchFamily="34" charset="0"/>
              </a:rPr>
              <a:t> in previous year</a:t>
            </a:r>
            <a:endParaRPr lang="en-US" dirty="0">
              <a:latin typeface="Arial" pitchFamily="34" charset="0"/>
              <a:cs typeface="Arial" pitchFamily="34" charset="0"/>
            </a:endParaRPr>
          </a:p>
        </p:txBody>
      </p:sp>
      <p:sp>
        <p:nvSpPr>
          <p:cNvPr id="6" name="TextBox 5"/>
          <p:cNvSpPr txBox="1"/>
          <p:nvPr/>
        </p:nvSpPr>
        <p:spPr>
          <a:xfrm rot="16200000">
            <a:off x="1235155" y="5470383"/>
            <a:ext cx="642233" cy="373566"/>
          </a:xfrm>
          <a:prstGeom prst="rect">
            <a:avLst/>
          </a:prstGeom>
          <a:solidFill>
            <a:schemeClr val="bg1"/>
          </a:solidFill>
        </p:spPr>
        <p:txBody>
          <a:bodyPr wrap="none" lIns="91374" tIns="45687" rIns="91374" bIns="45687" rtlCol="0">
            <a:spAutoFit/>
          </a:bodyPr>
          <a:lstStyle/>
          <a:p>
            <a:r>
              <a:rPr lang="en-US" dirty="0" err="1" smtClean="0">
                <a:latin typeface="Arial" pitchFamily="34" charset="0"/>
                <a:cs typeface="Arial" pitchFamily="34" charset="0"/>
              </a:rPr>
              <a:t>TNS</a:t>
            </a:r>
            <a:endParaRPr lang="en-US" dirty="0">
              <a:latin typeface="Arial" pitchFamily="34" charset="0"/>
              <a:cs typeface="Arial" pitchFamily="34" charset="0"/>
            </a:endParaRPr>
          </a:p>
        </p:txBody>
      </p:sp>
      <p:sp>
        <p:nvSpPr>
          <p:cNvPr id="7" name="TextBox 6"/>
          <p:cNvSpPr txBox="1"/>
          <p:nvPr/>
        </p:nvSpPr>
        <p:spPr>
          <a:xfrm rot="16200000">
            <a:off x="936583" y="2239100"/>
            <a:ext cx="870027" cy="373566"/>
          </a:xfrm>
          <a:prstGeom prst="rect">
            <a:avLst/>
          </a:prstGeom>
          <a:solidFill>
            <a:schemeClr val="bg1"/>
          </a:solidFill>
        </p:spPr>
        <p:txBody>
          <a:bodyPr wrap="none" lIns="91374" tIns="45687" rIns="91374" bIns="45687" rtlCol="0">
            <a:spAutoFit/>
          </a:bodyPr>
          <a:lstStyle/>
          <a:p>
            <a:r>
              <a:rPr lang="en-US" dirty="0" err="1" smtClean="0">
                <a:latin typeface="Arial" pitchFamily="34" charset="0"/>
                <a:cs typeface="Arial" pitchFamily="34" charset="0"/>
              </a:rPr>
              <a:t>FMWT</a:t>
            </a:r>
            <a:endParaRPr lang="en-US" dirty="0">
              <a:latin typeface="Arial" pitchFamily="34" charset="0"/>
              <a:cs typeface="Arial" pitchFamily="34" charset="0"/>
            </a:endParaRPr>
          </a:p>
        </p:txBody>
      </p:sp>
    </p:spTree>
    <p:extLst>
      <p:ext uri="{BB962C8B-B14F-4D97-AF65-F5344CB8AC3E}">
        <p14:creationId xmlns:p14="http://schemas.microsoft.com/office/powerpoint/2010/main" val="2091534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EDFD81-C734-4B27-A0BF-5E2F1B113D83}" type="slidenum">
              <a:rPr lang="en-US" smtClean="0"/>
              <a:pPr/>
              <a:t>4</a:t>
            </a:fld>
            <a:endParaRPr lang="en-US"/>
          </a:p>
        </p:txBody>
      </p:sp>
      <p:grpSp>
        <p:nvGrpSpPr>
          <p:cNvPr id="24" name="Group 23"/>
          <p:cNvGrpSpPr/>
          <p:nvPr/>
        </p:nvGrpSpPr>
        <p:grpSpPr>
          <a:xfrm rot="16200000">
            <a:off x="-627354" y="1225917"/>
            <a:ext cx="8076307" cy="6686766"/>
            <a:chOff x="463985" y="144306"/>
            <a:chExt cx="8076307" cy="6686769"/>
          </a:xfrm>
        </p:grpSpPr>
        <p:grpSp>
          <p:nvGrpSpPr>
            <p:cNvPr id="3" name="Group 2"/>
            <p:cNvGrpSpPr/>
            <p:nvPr/>
          </p:nvGrpSpPr>
          <p:grpSpPr>
            <a:xfrm>
              <a:off x="1634193" y="734123"/>
              <a:ext cx="5859476" cy="5859475"/>
              <a:chOff x="6994036" y="1074738"/>
              <a:chExt cx="5859476" cy="5859475"/>
            </a:xfrm>
          </p:grpSpPr>
          <p:grpSp>
            <p:nvGrpSpPr>
              <p:cNvPr id="4" name="Group 3"/>
              <p:cNvGrpSpPr/>
              <p:nvPr/>
            </p:nvGrpSpPr>
            <p:grpSpPr>
              <a:xfrm>
                <a:off x="6994036" y="1074738"/>
                <a:ext cx="5859476" cy="5859475"/>
                <a:chOff x="1623974" y="943661"/>
                <a:chExt cx="5859476" cy="5859475"/>
              </a:xfrm>
            </p:grpSpPr>
            <p:pic>
              <p:nvPicPr>
                <p:cNvPr id="10" name="Picture 9"/>
                <p:cNvPicPr>
                  <a:picLocks noChangeAspect="1" noChangeArrowheads="1"/>
                </p:cNvPicPr>
                <p:nvPr/>
              </p:nvPicPr>
              <p:blipFill>
                <a:blip r:embed="rId2" cstate="print"/>
                <a:srcRect/>
                <a:stretch>
                  <a:fillRect/>
                </a:stretch>
              </p:blipFill>
              <p:spPr bwMode="auto">
                <a:xfrm>
                  <a:off x="2124075" y="1447801"/>
                  <a:ext cx="4867275" cy="4867275"/>
                </a:xfrm>
                <a:prstGeom prst="rect">
                  <a:avLst/>
                </a:prstGeom>
                <a:noFill/>
                <a:ln w="9525">
                  <a:noFill/>
                  <a:miter lim="800000"/>
                  <a:headEnd/>
                  <a:tailEnd/>
                </a:ln>
                <a:effectLst/>
              </p:spPr>
            </p:pic>
            <p:sp>
              <p:nvSpPr>
                <p:cNvPr id="11" name="Oval 10"/>
                <p:cNvSpPr/>
                <p:nvPr/>
              </p:nvSpPr>
              <p:spPr>
                <a:xfrm>
                  <a:off x="1623974" y="943661"/>
                  <a:ext cx="5859476" cy="5859475"/>
                </a:xfrm>
                <a:prstGeom prst="ellipse">
                  <a:avLst/>
                </a:prstGeom>
                <a:noFill/>
                <a:ln w="1016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AutoShape 5"/>
              <p:cNvSpPr>
                <a:spLocks noChangeArrowheads="1"/>
              </p:cNvSpPr>
              <p:nvPr/>
            </p:nvSpPr>
            <p:spPr bwMode="auto">
              <a:xfrm>
                <a:off x="7308399" y="1481151"/>
                <a:ext cx="5238750" cy="5080000"/>
              </a:xfrm>
              <a:custGeom>
                <a:avLst/>
                <a:gdLst>
                  <a:gd name="G0" fmla="+- 1015 0 0"/>
                  <a:gd name="G1" fmla="+- 21600 0 1015"/>
                  <a:gd name="G2" fmla="+- 21600 0 10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15" y="10800"/>
                    </a:moveTo>
                    <a:cubicBezTo>
                      <a:pt x="1015" y="16204"/>
                      <a:pt x="5396" y="20585"/>
                      <a:pt x="10800" y="20585"/>
                    </a:cubicBezTo>
                    <a:cubicBezTo>
                      <a:pt x="16204" y="20585"/>
                      <a:pt x="20585" y="16204"/>
                      <a:pt x="20585" y="10800"/>
                    </a:cubicBezTo>
                    <a:cubicBezTo>
                      <a:pt x="20585" y="5396"/>
                      <a:pt x="16204" y="1015"/>
                      <a:pt x="10800" y="1015"/>
                    </a:cubicBezTo>
                    <a:cubicBezTo>
                      <a:pt x="5396" y="1015"/>
                      <a:pt x="1015" y="5396"/>
                      <a:pt x="1015" y="10800"/>
                    </a:cubicBezTo>
                    <a:close/>
                  </a:path>
                </a:pathLst>
              </a:custGeom>
              <a:solidFill>
                <a:schemeClr val="accent1"/>
              </a:solidFill>
              <a:ln w="9525">
                <a:solidFill>
                  <a:schemeClr val="tx1"/>
                </a:solidFill>
                <a:round/>
                <a:headEnd/>
                <a:tailEnd/>
              </a:ln>
              <a:effectLst/>
            </p:spPr>
            <p:txBody>
              <a:bodyPr wrap="none" anchor="ctr"/>
              <a:lstStyle/>
              <a:p>
                <a:endParaRPr lang="en-US"/>
              </a:p>
            </p:txBody>
          </p:sp>
          <p:sp>
            <p:nvSpPr>
              <p:cNvPr id="6" name="AutoShape 7"/>
              <p:cNvSpPr>
                <a:spLocks noChangeArrowheads="1"/>
              </p:cNvSpPr>
              <p:nvPr/>
            </p:nvSpPr>
            <p:spPr bwMode="auto">
              <a:xfrm>
                <a:off x="9434360" y="1150951"/>
                <a:ext cx="1177925" cy="965200"/>
              </a:xfrm>
              <a:prstGeom prst="rightArrow">
                <a:avLst>
                  <a:gd name="adj1" fmla="val 49731"/>
                  <a:gd name="adj2" fmla="val 103333"/>
                </a:avLst>
              </a:prstGeom>
              <a:solidFill>
                <a:schemeClr val="accent1"/>
              </a:solidFill>
              <a:ln w="6350">
                <a:solidFill>
                  <a:schemeClr val="tx1"/>
                </a:solidFill>
                <a:miter lim="800000"/>
                <a:headEnd/>
                <a:tailEnd/>
              </a:ln>
              <a:effectLst/>
            </p:spPr>
            <p:txBody>
              <a:bodyPr wrap="none" anchor="ctr"/>
              <a:lstStyle/>
              <a:p>
                <a:endParaRPr lang="en-US"/>
              </a:p>
            </p:txBody>
          </p:sp>
          <p:sp>
            <p:nvSpPr>
              <p:cNvPr id="7" name="Oval 24"/>
              <p:cNvSpPr>
                <a:spLocks noChangeArrowheads="1"/>
              </p:cNvSpPr>
              <p:nvPr/>
            </p:nvSpPr>
            <p:spPr bwMode="auto">
              <a:xfrm>
                <a:off x="9752324" y="2188918"/>
                <a:ext cx="2400300" cy="2888164"/>
              </a:xfrm>
              <a:prstGeom prst="ellipse">
                <a:avLst/>
              </a:prstGeom>
              <a:solidFill>
                <a:srgbClr val="00B050">
                  <a:alpha val="40000"/>
                </a:srgbClr>
              </a:solidFill>
              <a:ln w="9525">
                <a:noFill/>
                <a:round/>
                <a:headEnd/>
                <a:tailEnd/>
              </a:ln>
              <a:effectLst/>
            </p:spPr>
            <p:txBody>
              <a:bodyPr wrap="none" anchor="ctr"/>
              <a:lstStyle/>
              <a:p>
                <a:endParaRPr lang="en-US"/>
              </a:p>
            </p:txBody>
          </p:sp>
          <p:sp>
            <p:nvSpPr>
              <p:cNvPr id="8" name="Oval 24"/>
              <p:cNvSpPr>
                <a:spLocks noChangeArrowheads="1"/>
              </p:cNvSpPr>
              <p:nvPr/>
            </p:nvSpPr>
            <p:spPr bwMode="auto">
              <a:xfrm>
                <a:off x="8824564" y="2744606"/>
                <a:ext cx="2400300" cy="2464420"/>
              </a:xfrm>
              <a:prstGeom prst="ellipse">
                <a:avLst/>
              </a:prstGeom>
              <a:solidFill>
                <a:schemeClr val="accent6">
                  <a:alpha val="34000"/>
                </a:schemeClr>
              </a:solidFill>
              <a:ln w="9525">
                <a:noFill/>
                <a:round/>
                <a:headEnd/>
                <a:tailEnd/>
              </a:ln>
              <a:effectLst/>
            </p:spPr>
            <p:txBody>
              <a:bodyPr wrap="none" anchor="ctr"/>
              <a:lstStyle/>
              <a:p>
                <a:endParaRPr lang="en-US"/>
              </a:p>
            </p:txBody>
          </p:sp>
          <p:sp>
            <p:nvSpPr>
              <p:cNvPr id="9" name="Oval 24"/>
              <p:cNvSpPr>
                <a:spLocks noChangeArrowheads="1"/>
              </p:cNvSpPr>
              <p:nvPr/>
            </p:nvSpPr>
            <p:spPr bwMode="auto">
              <a:xfrm>
                <a:off x="7716015" y="2808597"/>
                <a:ext cx="2400300" cy="2047875"/>
              </a:xfrm>
              <a:prstGeom prst="ellipse">
                <a:avLst/>
              </a:prstGeom>
              <a:solidFill>
                <a:srgbClr val="FFC000">
                  <a:alpha val="49000"/>
                </a:srgbClr>
              </a:solidFill>
              <a:ln w="9525">
                <a:noFill/>
                <a:round/>
                <a:headEnd/>
                <a:tailEnd/>
              </a:ln>
              <a:effectLst/>
            </p:spPr>
            <p:txBody>
              <a:bodyPr wrap="none" anchor="ctr"/>
              <a:lstStyle/>
              <a:p>
                <a:endParaRPr lang="en-US"/>
              </a:p>
            </p:txBody>
          </p:sp>
        </p:grpSp>
        <p:sp>
          <p:nvSpPr>
            <p:cNvPr id="12" name="Text Box 9"/>
            <p:cNvSpPr txBox="1">
              <a:spLocks noChangeArrowheads="1"/>
            </p:cNvSpPr>
            <p:nvPr/>
          </p:nvSpPr>
          <p:spPr bwMode="auto">
            <a:xfrm>
              <a:off x="2310584" y="6344674"/>
              <a:ext cx="1061694" cy="379225"/>
            </a:xfrm>
            <a:prstGeom prst="rect">
              <a:avLst/>
            </a:prstGeom>
            <a:noFill/>
            <a:ln w="9525">
              <a:noFill/>
              <a:miter lim="800000"/>
              <a:headEnd/>
              <a:tailEnd/>
            </a:ln>
            <a:effectLst/>
          </p:spPr>
          <p:txBody>
            <a:bodyPr wrap="none">
              <a:spAutoFit/>
            </a:bodyPr>
            <a:lstStyle/>
            <a:p>
              <a:r>
                <a:rPr lang="en-US" dirty="0">
                  <a:solidFill>
                    <a:srgbClr val="FFC000"/>
                  </a:solidFill>
                  <a:latin typeface="Arial" pitchFamily="34" charset="0"/>
                  <a:cs typeface="Arial" pitchFamily="34" charset="0"/>
                </a:rPr>
                <a:t>Summer</a:t>
              </a:r>
            </a:p>
          </p:txBody>
        </p:sp>
        <p:sp>
          <p:nvSpPr>
            <p:cNvPr id="13" name="Text Box 10"/>
            <p:cNvSpPr txBox="1">
              <a:spLocks noChangeArrowheads="1"/>
            </p:cNvSpPr>
            <p:nvPr/>
          </p:nvSpPr>
          <p:spPr bwMode="auto">
            <a:xfrm>
              <a:off x="7465744" y="2912649"/>
              <a:ext cx="859209" cy="379225"/>
            </a:xfrm>
            <a:prstGeom prst="rect">
              <a:avLst/>
            </a:prstGeom>
            <a:noFill/>
            <a:ln w="9525">
              <a:noFill/>
              <a:miter lim="800000"/>
              <a:headEnd/>
              <a:tailEnd/>
            </a:ln>
            <a:effectLst/>
          </p:spPr>
          <p:txBody>
            <a:bodyPr wrap="none">
              <a:spAutoFit/>
            </a:bodyPr>
            <a:lstStyle/>
            <a:p>
              <a:r>
                <a:rPr lang="en-US" dirty="0">
                  <a:solidFill>
                    <a:srgbClr val="00B050"/>
                  </a:solidFill>
                  <a:latin typeface="Arial" pitchFamily="34" charset="0"/>
                  <a:cs typeface="Arial" pitchFamily="34" charset="0"/>
                </a:rPr>
                <a:t>Spring</a:t>
              </a:r>
            </a:p>
          </p:txBody>
        </p:sp>
        <p:sp>
          <p:nvSpPr>
            <p:cNvPr id="14" name="Text Box 11"/>
            <p:cNvSpPr txBox="1">
              <a:spLocks noChangeArrowheads="1"/>
            </p:cNvSpPr>
            <p:nvPr/>
          </p:nvSpPr>
          <p:spPr bwMode="auto">
            <a:xfrm>
              <a:off x="936454" y="2962200"/>
              <a:ext cx="498113" cy="379225"/>
            </a:xfrm>
            <a:prstGeom prst="rect">
              <a:avLst/>
            </a:prstGeom>
            <a:noFill/>
            <a:ln w="9525">
              <a:noFill/>
              <a:miter lim="800000"/>
              <a:headEnd/>
              <a:tailEnd/>
            </a:ln>
            <a:effectLst/>
          </p:spPr>
          <p:txBody>
            <a:bodyPr wrap="none">
              <a:spAutoFit/>
            </a:bodyPr>
            <a:lstStyle/>
            <a:p>
              <a:pPr algn="ctr"/>
              <a:r>
                <a:rPr lang="en-US" dirty="0">
                  <a:solidFill>
                    <a:srgbClr val="FFC000"/>
                  </a:solidFill>
                  <a:latin typeface="Arial Narrow" pitchFamily="34" charset="0"/>
                </a:rPr>
                <a:t>Fall</a:t>
              </a:r>
            </a:p>
          </p:txBody>
        </p:sp>
        <p:sp>
          <p:nvSpPr>
            <p:cNvPr id="15" name="Text Box 12"/>
            <p:cNvSpPr txBox="1">
              <a:spLocks noChangeArrowheads="1"/>
            </p:cNvSpPr>
            <p:nvPr/>
          </p:nvSpPr>
          <p:spPr bwMode="auto">
            <a:xfrm>
              <a:off x="3449056" y="225097"/>
              <a:ext cx="1964439" cy="593570"/>
            </a:xfrm>
            <a:prstGeom prst="rect">
              <a:avLst/>
            </a:prstGeom>
            <a:noFill/>
            <a:ln w="9525">
              <a:noFill/>
              <a:miter lim="800000"/>
              <a:headEnd/>
              <a:tailEnd/>
            </a:ln>
            <a:effectLst/>
          </p:spPr>
          <p:txBody>
            <a:bodyPr wrap="none">
              <a:spAutoFit/>
            </a:bodyPr>
            <a:lstStyle/>
            <a:p>
              <a:pPr algn="ctr"/>
              <a:r>
                <a:rPr lang="en-US" sz="1600" dirty="0">
                  <a:solidFill>
                    <a:schemeClr val="accent6"/>
                  </a:solidFill>
                  <a:latin typeface="Arial" pitchFamily="34" charset="0"/>
                  <a:cs typeface="Arial" pitchFamily="34" charset="0"/>
                </a:rPr>
                <a:t>Upstream migration</a:t>
              </a:r>
            </a:p>
            <a:p>
              <a:pPr algn="ctr"/>
              <a:r>
                <a:rPr lang="en-US" sz="1600" dirty="0">
                  <a:solidFill>
                    <a:schemeClr val="accent6"/>
                  </a:solidFill>
                  <a:latin typeface="Arial" pitchFamily="34" charset="0"/>
                  <a:cs typeface="Arial" pitchFamily="34" charset="0"/>
                </a:rPr>
                <a:t>after first flush</a:t>
              </a:r>
            </a:p>
          </p:txBody>
        </p:sp>
        <p:pic>
          <p:nvPicPr>
            <p:cNvPr id="16" name="Picture 16"/>
            <p:cNvPicPr>
              <a:picLocks noChangeAspect="1" noChangeArrowheads="1"/>
            </p:cNvPicPr>
            <p:nvPr/>
          </p:nvPicPr>
          <p:blipFill>
            <a:blip r:embed="rId3" cstate="print"/>
            <a:srcRect/>
            <a:stretch>
              <a:fillRect/>
            </a:stretch>
          </p:blipFill>
          <p:spPr bwMode="auto">
            <a:xfrm>
              <a:off x="5494237" y="153097"/>
              <a:ext cx="2109787" cy="819806"/>
            </a:xfrm>
            <a:prstGeom prst="rect">
              <a:avLst/>
            </a:prstGeom>
            <a:noFill/>
            <a:ln w="9525">
              <a:noFill/>
              <a:miter lim="800000"/>
              <a:headEnd/>
              <a:tailEnd/>
            </a:ln>
            <a:effectLst/>
          </p:spPr>
        </p:pic>
        <p:sp>
          <p:nvSpPr>
            <p:cNvPr id="17" name="Text Box 22"/>
            <p:cNvSpPr txBox="1">
              <a:spLocks noChangeArrowheads="1"/>
            </p:cNvSpPr>
            <p:nvPr/>
          </p:nvSpPr>
          <p:spPr bwMode="auto">
            <a:xfrm>
              <a:off x="1780870" y="144306"/>
              <a:ext cx="1675898" cy="725473"/>
            </a:xfrm>
            <a:prstGeom prst="rect">
              <a:avLst/>
            </a:prstGeom>
            <a:noFill/>
            <a:ln w="9525">
              <a:noFill/>
              <a:miter lim="800000"/>
              <a:headEnd/>
              <a:tailEnd/>
            </a:ln>
            <a:effectLst/>
          </p:spPr>
          <p:txBody>
            <a:bodyPr wrap="none">
              <a:spAutoFit/>
            </a:bodyPr>
            <a:lstStyle/>
            <a:p>
              <a:r>
                <a:rPr lang="en-US" sz="4000" dirty="0">
                  <a:solidFill>
                    <a:schemeClr val="accent6"/>
                  </a:solidFill>
                  <a:latin typeface="Arial" pitchFamily="34" charset="0"/>
                  <a:cs typeface="Arial" pitchFamily="34" charset="0"/>
                </a:rPr>
                <a:t>Winter</a:t>
              </a:r>
            </a:p>
          </p:txBody>
        </p:sp>
        <p:pic>
          <p:nvPicPr>
            <p:cNvPr id="18" name="Picture 16"/>
            <p:cNvPicPr>
              <a:picLocks noChangeAspect="1" noChangeArrowheads="1"/>
            </p:cNvPicPr>
            <p:nvPr/>
          </p:nvPicPr>
          <p:blipFill>
            <a:blip r:embed="rId3" cstate="print"/>
            <a:srcRect/>
            <a:stretch>
              <a:fillRect/>
            </a:stretch>
          </p:blipFill>
          <p:spPr bwMode="auto">
            <a:xfrm>
              <a:off x="549895" y="4049518"/>
              <a:ext cx="1271238" cy="495327"/>
            </a:xfrm>
            <a:prstGeom prst="rect">
              <a:avLst/>
            </a:prstGeom>
            <a:noFill/>
            <a:ln w="9525">
              <a:noFill/>
              <a:miter lim="800000"/>
              <a:headEnd/>
              <a:tailEnd/>
            </a:ln>
            <a:effectLst/>
          </p:spPr>
        </p:pic>
        <p:sp>
          <p:nvSpPr>
            <p:cNvPr id="19" name="Text Box 12"/>
            <p:cNvSpPr txBox="1">
              <a:spLocks noChangeArrowheads="1"/>
            </p:cNvSpPr>
            <p:nvPr/>
          </p:nvSpPr>
          <p:spPr bwMode="auto">
            <a:xfrm>
              <a:off x="463985" y="3389290"/>
              <a:ext cx="1443058" cy="603715"/>
            </a:xfrm>
            <a:prstGeom prst="rect">
              <a:avLst/>
            </a:prstGeom>
            <a:noFill/>
            <a:ln w="9525">
              <a:noFill/>
              <a:miter lim="800000"/>
              <a:headEnd/>
              <a:tailEnd/>
            </a:ln>
            <a:effectLst/>
          </p:spPr>
          <p:txBody>
            <a:bodyPr wrap="none">
              <a:spAutoFit/>
            </a:bodyPr>
            <a:lstStyle/>
            <a:p>
              <a:pPr algn="ctr"/>
              <a:r>
                <a:rPr lang="en-US" sz="1600" dirty="0">
                  <a:solidFill>
                    <a:srgbClr val="FFC000"/>
                  </a:solidFill>
                  <a:latin typeface="Arial Narrow" pitchFamily="34" charset="0"/>
                </a:rPr>
                <a:t>Maturation in low</a:t>
              </a:r>
            </a:p>
            <a:p>
              <a:pPr algn="ctr"/>
              <a:r>
                <a:rPr lang="en-US" sz="1600" dirty="0">
                  <a:solidFill>
                    <a:srgbClr val="FFC000"/>
                  </a:solidFill>
                  <a:latin typeface="Arial Narrow" pitchFamily="34" charset="0"/>
                </a:rPr>
                <a:t>salinity zone</a:t>
              </a:r>
            </a:p>
          </p:txBody>
        </p:sp>
        <p:sp>
          <p:nvSpPr>
            <p:cNvPr id="20" name="Text Box 12"/>
            <p:cNvSpPr txBox="1">
              <a:spLocks noChangeArrowheads="1"/>
            </p:cNvSpPr>
            <p:nvPr/>
          </p:nvSpPr>
          <p:spPr bwMode="auto">
            <a:xfrm>
              <a:off x="7250409" y="3381392"/>
              <a:ext cx="1289883" cy="603715"/>
            </a:xfrm>
            <a:prstGeom prst="rect">
              <a:avLst/>
            </a:prstGeom>
            <a:noFill/>
            <a:ln w="9525">
              <a:noFill/>
              <a:miter lim="800000"/>
              <a:headEnd/>
              <a:tailEnd/>
            </a:ln>
            <a:effectLst/>
          </p:spPr>
          <p:txBody>
            <a:bodyPr wrap="none">
              <a:spAutoFit/>
            </a:bodyPr>
            <a:lstStyle/>
            <a:p>
              <a:pPr algn="ctr"/>
              <a:r>
                <a:rPr lang="en-US" sz="1600" dirty="0">
                  <a:solidFill>
                    <a:srgbClr val="00B050"/>
                  </a:solidFill>
                  <a:latin typeface="Arial" pitchFamily="34" charset="0"/>
                  <a:cs typeface="Arial" pitchFamily="34" charset="0"/>
                </a:rPr>
                <a:t>Spawning in</a:t>
              </a:r>
            </a:p>
            <a:p>
              <a:pPr algn="ctr"/>
              <a:r>
                <a:rPr lang="en-US" sz="1600" dirty="0">
                  <a:solidFill>
                    <a:srgbClr val="00B050"/>
                  </a:solidFill>
                  <a:latin typeface="Arial" pitchFamily="34" charset="0"/>
                  <a:cs typeface="Arial" pitchFamily="34" charset="0"/>
                </a:rPr>
                <a:t>fresh water</a:t>
              </a:r>
            </a:p>
          </p:txBody>
        </p:sp>
        <p:sp>
          <p:nvSpPr>
            <p:cNvPr id="21" name="Text Box 12"/>
            <p:cNvSpPr txBox="1">
              <a:spLocks noChangeArrowheads="1"/>
            </p:cNvSpPr>
            <p:nvPr/>
          </p:nvSpPr>
          <p:spPr bwMode="auto">
            <a:xfrm>
              <a:off x="3597004" y="6237505"/>
              <a:ext cx="2551644" cy="593570"/>
            </a:xfrm>
            <a:prstGeom prst="rect">
              <a:avLst/>
            </a:prstGeom>
            <a:noFill/>
            <a:ln w="9525">
              <a:noFill/>
              <a:miter lim="800000"/>
              <a:headEnd/>
              <a:tailEnd/>
            </a:ln>
            <a:effectLst/>
          </p:spPr>
          <p:txBody>
            <a:bodyPr wrap="none">
              <a:spAutoFit/>
            </a:bodyPr>
            <a:lstStyle/>
            <a:p>
              <a:pPr algn="ctr"/>
              <a:r>
                <a:rPr lang="en-US" sz="1600" dirty="0">
                  <a:solidFill>
                    <a:srgbClr val="FFC000"/>
                  </a:solidFill>
                  <a:latin typeface="Arial" pitchFamily="34" charset="0"/>
                  <a:cs typeface="Arial" pitchFamily="34" charset="0"/>
                </a:rPr>
                <a:t>Migration to and rearing in</a:t>
              </a:r>
            </a:p>
            <a:p>
              <a:pPr algn="ctr"/>
              <a:r>
                <a:rPr lang="en-US" sz="1600" dirty="0">
                  <a:solidFill>
                    <a:srgbClr val="FFC000"/>
                  </a:solidFill>
                  <a:latin typeface="Arial" pitchFamily="34" charset="0"/>
                  <a:cs typeface="Arial" pitchFamily="34" charset="0"/>
                </a:rPr>
                <a:t>low salinity zone</a:t>
              </a:r>
            </a:p>
          </p:txBody>
        </p:sp>
        <p:pic>
          <p:nvPicPr>
            <p:cNvPr id="22" name="Picture 16"/>
            <p:cNvPicPr>
              <a:picLocks noChangeAspect="1" noChangeArrowheads="1"/>
            </p:cNvPicPr>
            <p:nvPr/>
          </p:nvPicPr>
          <p:blipFill>
            <a:blip r:embed="rId3" cstate="print"/>
            <a:srcRect/>
            <a:stretch>
              <a:fillRect/>
            </a:stretch>
          </p:blipFill>
          <p:spPr bwMode="auto">
            <a:xfrm>
              <a:off x="6320004" y="6359805"/>
              <a:ext cx="735980" cy="348966"/>
            </a:xfrm>
            <a:prstGeom prst="rect">
              <a:avLst/>
            </a:prstGeom>
            <a:noFill/>
            <a:ln w="9525">
              <a:noFill/>
              <a:miter lim="800000"/>
              <a:headEnd/>
              <a:tailEnd/>
            </a:ln>
            <a:effectLst/>
          </p:spPr>
        </p:pic>
        <p:pic>
          <p:nvPicPr>
            <p:cNvPr id="23" name="Picture 13"/>
            <p:cNvPicPr>
              <a:picLocks noChangeAspect="1" noChangeArrowheads="1"/>
            </p:cNvPicPr>
            <p:nvPr/>
          </p:nvPicPr>
          <p:blipFill>
            <a:blip r:embed="rId4" cstate="print"/>
            <a:srcRect/>
            <a:stretch>
              <a:fillRect/>
            </a:stretch>
          </p:blipFill>
          <p:spPr bwMode="auto">
            <a:xfrm>
              <a:off x="7486124" y="4066671"/>
              <a:ext cx="818453" cy="197162"/>
            </a:xfrm>
            <a:prstGeom prst="rect">
              <a:avLst/>
            </a:prstGeom>
            <a:noFill/>
            <a:ln w="9525">
              <a:noFill/>
              <a:miter lim="800000"/>
              <a:headEnd/>
              <a:tailEnd/>
            </a:ln>
            <a:effectLst/>
          </p:spPr>
        </p:pic>
      </p:grpSp>
    </p:spTree>
    <p:extLst>
      <p:ext uri="{BB962C8B-B14F-4D97-AF65-F5344CB8AC3E}">
        <p14:creationId xmlns:p14="http://schemas.microsoft.com/office/powerpoint/2010/main" val="27172966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EDFD81-C734-4B27-A0BF-5E2F1B113D83}" type="slidenum">
              <a:rPr lang="en-US" smtClean="0"/>
              <a:pPr/>
              <a:t>40</a:t>
            </a:fld>
            <a:endParaRPr lang="en-US"/>
          </a:p>
        </p:txBody>
      </p:sp>
      <p:pic>
        <p:nvPicPr>
          <p:cNvPr id="717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175" y="1066800"/>
            <a:ext cx="4572000"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175" y="3352800"/>
            <a:ext cx="4572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5651500"/>
            <a:ext cx="4572000"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rot="16200000">
            <a:off x="147856" y="4254296"/>
            <a:ext cx="1620957" cy="369332"/>
          </a:xfrm>
          <a:prstGeom prst="rect">
            <a:avLst/>
          </a:prstGeom>
          <a:noFill/>
        </p:spPr>
        <p:txBody>
          <a:bodyPr wrap="none" rtlCol="0">
            <a:spAutoFit/>
          </a:bodyPr>
          <a:lstStyle/>
          <a:p>
            <a:r>
              <a:rPr lang="en-US" dirty="0" smtClean="0">
                <a:latin typeface="Arial" pitchFamily="34" charset="0"/>
                <a:cs typeface="Arial" pitchFamily="34" charset="0"/>
              </a:rPr>
              <a:t>Survival index</a:t>
            </a:r>
            <a:endParaRPr lang="en-US" dirty="0">
              <a:latin typeface="Arial" pitchFamily="34" charset="0"/>
              <a:cs typeface="Arial" pitchFamily="34" charset="0"/>
            </a:endParaRPr>
          </a:p>
        </p:txBody>
      </p:sp>
      <p:sp>
        <p:nvSpPr>
          <p:cNvPr id="14" name="TextBox 13"/>
          <p:cNvSpPr txBox="1"/>
          <p:nvPr/>
        </p:nvSpPr>
        <p:spPr>
          <a:xfrm rot="16200000">
            <a:off x="147856" y="6501572"/>
            <a:ext cx="1620957" cy="369332"/>
          </a:xfrm>
          <a:prstGeom prst="rect">
            <a:avLst/>
          </a:prstGeom>
          <a:noFill/>
        </p:spPr>
        <p:txBody>
          <a:bodyPr wrap="none" rtlCol="0">
            <a:spAutoFit/>
          </a:bodyPr>
          <a:lstStyle/>
          <a:p>
            <a:r>
              <a:rPr lang="en-US" dirty="0" smtClean="0">
                <a:latin typeface="Arial" pitchFamily="34" charset="0"/>
                <a:cs typeface="Arial" pitchFamily="34" charset="0"/>
              </a:rPr>
              <a:t>Survival index</a:t>
            </a:r>
            <a:endParaRPr lang="en-US" dirty="0">
              <a:latin typeface="Arial" pitchFamily="34" charset="0"/>
              <a:cs typeface="Arial" pitchFamily="34" charset="0"/>
            </a:endParaRPr>
          </a:p>
        </p:txBody>
      </p:sp>
      <p:sp>
        <p:nvSpPr>
          <p:cNvPr id="15" name="TextBox 14"/>
          <p:cNvSpPr txBox="1"/>
          <p:nvPr/>
        </p:nvSpPr>
        <p:spPr>
          <a:xfrm>
            <a:off x="2051712" y="1530458"/>
            <a:ext cx="1415772" cy="369332"/>
          </a:xfrm>
          <a:prstGeom prst="rect">
            <a:avLst/>
          </a:prstGeom>
          <a:solidFill>
            <a:schemeClr val="bg1"/>
          </a:solidFill>
        </p:spPr>
        <p:txBody>
          <a:bodyPr wrap="none" rtlCol="0">
            <a:spAutoFit/>
          </a:bodyPr>
          <a:lstStyle/>
          <a:p>
            <a:r>
              <a:rPr lang="en-US" dirty="0" err="1" smtClean="0">
                <a:latin typeface="Arial" pitchFamily="34" charset="0"/>
                <a:cs typeface="Arial" pitchFamily="34" charset="0"/>
              </a:rPr>
              <a:t>TNS</a:t>
            </a:r>
            <a:r>
              <a:rPr lang="en-US" dirty="0" smtClean="0">
                <a:latin typeface="Arial" pitchFamily="34" charset="0"/>
                <a:cs typeface="Arial" pitchFamily="34" charset="0"/>
              </a:rPr>
              <a:t>/20 mm</a:t>
            </a:r>
            <a:endParaRPr lang="en-US" dirty="0">
              <a:latin typeface="Arial" pitchFamily="34" charset="0"/>
              <a:cs typeface="Arial" pitchFamily="34" charset="0"/>
            </a:endParaRPr>
          </a:p>
        </p:txBody>
      </p:sp>
      <p:sp>
        <p:nvSpPr>
          <p:cNvPr id="16" name="TextBox 15"/>
          <p:cNvSpPr txBox="1"/>
          <p:nvPr/>
        </p:nvSpPr>
        <p:spPr>
          <a:xfrm>
            <a:off x="2051712" y="3581400"/>
            <a:ext cx="1402948" cy="369332"/>
          </a:xfrm>
          <a:prstGeom prst="rect">
            <a:avLst/>
          </a:prstGeom>
          <a:solidFill>
            <a:schemeClr val="bg1"/>
          </a:solidFill>
        </p:spPr>
        <p:txBody>
          <a:bodyPr wrap="none" rtlCol="0">
            <a:spAutoFit/>
          </a:bodyPr>
          <a:lstStyle/>
          <a:p>
            <a:r>
              <a:rPr lang="en-US" dirty="0" err="1" smtClean="0">
                <a:latin typeface="Arial" pitchFamily="34" charset="0"/>
                <a:cs typeface="Arial" pitchFamily="34" charset="0"/>
              </a:rPr>
              <a:t>FMWT</a:t>
            </a:r>
            <a:r>
              <a:rPr lang="en-US" dirty="0" smtClean="0">
                <a:latin typeface="Arial" pitchFamily="34" charset="0"/>
                <a:cs typeface="Arial" pitchFamily="34" charset="0"/>
              </a:rPr>
              <a:t>/</a:t>
            </a:r>
            <a:r>
              <a:rPr lang="en-US" dirty="0" err="1" smtClean="0">
                <a:latin typeface="Arial" pitchFamily="34" charset="0"/>
                <a:cs typeface="Arial" pitchFamily="34" charset="0"/>
              </a:rPr>
              <a:t>TNS</a:t>
            </a:r>
            <a:endParaRPr lang="en-US" dirty="0">
              <a:latin typeface="Arial" pitchFamily="34" charset="0"/>
              <a:cs typeface="Arial" pitchFamily="34" charset="0"/>
            </a:endParaRPr>
          </a:p>
        </p:txBody>
      </p:sp>
      <p:sp>
        <p:nvSpPr>
          <p:cNvPr id="17" name="TextBox 16"/>
          <p:cNvSpPr txBox="1"/>
          <p:nvPr/>
        </p:nvSpPr>
        <p:spPr>
          <a:xfrm>
            <a:off x="2103386" y="6031468"/>
            <a:ext cx="1811778" cy="369332"/>
          </a:xfrm>
          <a:prstGeom prst="rect">
            <a:avLst/>
          </a:prstGeom>
          <a:solidFill>
            <a:schemeClr val="bg1"/>
          </a:solidFill>
        </p:spPr>
        <p:txBody>
          <a:bodyPr wrap="none" rtlCol="0">
            <a:spAutoFit/>
          </a:bodyPr>
          <a:lstStyle/>
          <a:p>
            <a:r>
              <a:rPr lang="en-US" dirty="0" err="1" smtClean="0">
                <a:latin typeface="Arial" pitchFamily="34" charset="0"/>
                <a:cs typeface="Arial" pitchFamily="34" charset="0"/>
              </a:rPr>
              <a:t>SKT</a:t>
            </a:r>
            <a:r>
              <a:rPr lang="en-US" dirty="0" smtClean="0">
                <a:latin typeface="Arial" pitchFamily="34" charset="0"/>
                <a:cs typeface="Arial" pitchFamily="34" charset="0"/>
              </a:rPr>
              <a:t>/</a:t>
            </a:r>
            <a:r>
              <a:rPr lang="en-US" dirty="0" err="1" smtClean="0">
                <a:latin typeface="Arial" pitchFamily="34" charset="0"/>
                <a:cs typeface="Arial" pitchFamily="34" charset="0"/>
              </a:rPr>
              <a:t>FMWT</a:t>
            </a:r>
            <a:r>
              <a:rPr lang="en-US" baseline="-25000" dirty="0" err="1" smtClean="0">
                <a:latin typeface="Arial" pitchFamily="34" charset="0"/>
                <a:cs typeface="Arial" pitchFamily="34" charset="0"/>
              </a:rPr>
              <a:t>year</a:t>
            </a:r>
            <a:r>
              <a:rPr lang="en-US" baseline="-25000" dirty="0" smtClean="0">
                <a:latin typeface="Arial" pitchFamily="34" charset="0"/>
                <a:cs typeface="Arial" pitchFamily="34" charset="0"/>
              </a:rPr>
              <a:t>-1</a:t>
            </a:r>
          </a:p>
        </p:txBody>
      </p:sp>
      <p:sp>
        <p:nvSpPr>
          <p:cNvPr id="18" name="TextBox 17"/>
          <p:cNvSpPr txBox="1"/>
          <p:nvPr/>
        </p:nvSpPr>
        <p:spPr>
          <a:xfrm rot="16200000">
            <a:off x="151031" y="1921213"/>
            <a:ext cx="1620957" cy="369332"/>
          </a:xfrm>
          <a:prstGeom prst="rect">
            <a:avLst/>
          </a:prstGeom>
          <a:noFill/>
        </p:spPr>
        <p:txBody>
          <a:bodyPr wrap="none" rtlCol="0">
            <a:spAutoFit/>
          </a:bodyPr>
          <a:lstStyle/>
          <a:p>
            <a:r>
              <a:rPr lang="en-US" dirty="0" smtClean="0">
                <a:latin typeface="Arial" pitchFamily="34" charset="0"/>
                <a:cs typeface="Arial" pitchFamily="34" charset="0"/>
              </a:rPr>
              <a:t>Survival index</a:t>
            </a:r>
            <a:endParaRPr lang="en-US" dirty="0">
              <a:latin typeface="Arial" pitchFamily="34" charset="0"/>
              <a:cs typeface="Arial" pitchFamily="34" charset="0"/>
            </a:endParaRPr>
          </a:p>
        </p:txBody>
      </p:sp>
    </p:spTree>
    <p:extLst>
      <p:ext uri="{BB962C8B-B14F-4D97-AF65-F5344CB8AC3E}">
        <p14:creationId xmlns:p14="http://schemas.microsoft.com/office/powerpoint/2010/main" val="2676616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EDFD81-C734-4B27-A0BF-5E2F1B113D83}" type="slidenum">
              <a:rPr lang="en-US" smtClean="0"/>
              <a:pPr/>
              <a:t>41</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54038" y="1014412"/>
            <a:ext cx="7974013" cy="706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7741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EDFD81-C734-4B27-A0BF-5E2F1B113D83}" type="slidenum">
              <a:rPr lang="en-US" smtClean="0"/>
              <a:pPr/>
              <a:t>42</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09550" y="990600"/>
            <a:ext cx="7278688" cy="706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51801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EDFD81-C734-4B27-A0BF-5E2F1B113D83}" type="slidenum">
              <a:rPr lang="en-US" smtClean="0"/>
              <a:pPr/>
              <a:t>43</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162175"/>
            <a:ext cx="6499225"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62391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EDFD81-C734-4B27-A0BF-5E2F1B113D83}" type="slidenum">
              <a:rPr lang="en-US" smtClean="0">
                <a:solidFill>
                  <a:prstClr val="black">
                    <a:tint val="75000"/>
                  </a:prstClr>
                </a:solidFill>
              </a:rPr>
              <a:pPr/>
              <a:t>44</a:t>
            </a:fld>
            <a:endParaRPr lang="en-US">
              <a:solidFill>
                <a:prstClr val="black">
                  <a:tint val="75000"/>
                </a:prstClr>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7" y="2714681"/>
            <a:ext cx="6432550" cy="371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38200" y="6019800"/>
            <a:ext cx="5486400" cy="408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25813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EDFD81-C734-4B27-A0BF-5E2F1B113D83}" type="slidenum">
              <a:rPr lang="en-US" smtClean="0"/>
              <a:pPr/>
              <a:t>45</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6713" y="3924300"/>
            <a:ext cx="3592512" cy="357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352800" y="7134781"/>
            <a:ext cx="633507" cy="369332"/>
          </a:xfrm>
          <a:prstGeom prst="rect">
            <a:avLst/>
          </a:prstGeom>
          <a:solidFill>
            <a:schemeClr val="bg1"/>
          </a:solidFill>
        </p:spPr>
        <p:txBody>
          <a:bodyPr wrap="none" rtlCol="0">
            <a:spAutoFit/>
          </a:bodyPr>
          <a:lstStyle/>
          <a:p>
            <a:r>
              <a:rPr lang="en-US" dirty="0" smtClean="0">
                <a:latin typeface="Arial" pitchFamily="34" charset="0"/>
                <a:cs typeface="Arial" pitchFamily="34" charset="0"/>
              </a:rPr>
              <a:t>SKT</a:t>
            </a:r>
            <a:endParaRPr lang="en-US" dirty="0">
              <a:latin typeface="Arial" pitchFamily="34" charset="0"/>
              <a:cs typeface="Arial" pitchFamily="34" charset="0"/>
            </a:endParaRPr>
          </a:p>
        </p:txBody>
      </p:sp>
      <p:sp>
        <p:nvSpPr>
          <p:cNvPr id="5" name="TextBox 4"/>
          <p:cNvSpPr txBox="1"/>
          <p:nvPr/>
        </p:nvSpPr>
        <p:spPr>
          <a:xfrm rot="16200000">
            <a:off x="985254" y="5375861"/>
            <a:ext cx="1672253" cy="369332"/>
          </a:xfrm>
          <a:prstGeom prst="rect">
            <a:avLst/>
          </a:prstGeom>
          <a:solidFill>
            <a:schemeClr val="bg1"/>
          </a:solidFill>
        </p:spPr>
        <p:txBody>
          <a:bodyPr wrap="none" rtlCol="0">
            <a:spAutoFit/>
          </a:bodyPr>
          <a:lstStyle/>
          <a:p>
            <a:r>
              <a:rPr lang="en-US" dirty="0" smtClean="0">
                <a:latin typeface="Arial" pitchFamily="34" charset="0"/>
                <a:cs typeface="Arial" pitchFamily="34" charset="0"/>
              </a:rPr>
              <a:t>20 mm Survey</a:t>
            </a:r>
            <a:endParaRPr lang="en-US" dirty="0">
              <a:latin typeface="Arial" pitchFamily="34" charset="0"/>
              <a:cs typeface="Arial" pitchFamily="34" charset="0"/>
            </a:endParaRPr>
          </a:p>
        </p:txBody>
      </p:sp>
      <p:sp>
        <p:nvSpPr>
          <p:cNvPr id="4" name="TextBox 3"/>
          <p:cNvSpPr txBox="1"/>
          <p:nvPr/>
        </p:nvSpPr>
        <p:spPr>
          <a:xfrm>
            <a:off x="2962903" y="4495800"/>
            <a:ext cx="524503" cy="276999"/>
          </a:xfrm>
          <a:prstGeom prst="rect">
            <a:avLst/>
          </a:prstGeom>
          <a:noFill/>
        </p:spPr>
        <p:txBody>
          <a:bodyPr wrap="none" rtlCol="0">
            <a:spAutoFit/>
          </a:bodyPr>
          <a:lstStyle/>
          <a:p>
            <a:r>
              <a:rPr lang="en-US" sz="1200" dirty="0" smtClean="0">
                <a:latin typeface="Arial" pitchFamily="34" charset="0"/>
                <a:cs typeface="Arial" pitchFamily="34" charset="0"/>
              </a:rPr>
              <a:t>2005</a:t>
            </a:r>
            <a:endParaRPr lang="en-US" sz="1200" dirty="0">
              <a:latin typeface="Arial" pitchFamily="34" charset="0"/>
              <a:cs typeface="Arial" pitchFamily="34" charset="0"/>
            </a:endParaRPr>
          </a:p>
        </p:txBody>
      </p:sp>
      <p:sp>
        <p:nvSpPr>
          <p:cNvPr id="7" name="TextBox 6"/>
          <p:cNvSpPr txBox="1"/>
          <p:nvPr/>
        </p:nvSpPr>
        <p:spPr>
          <a:xfrm>
            <a:off x="2438400" y="5283528"/>
            <a:ext cx="524503" cy="276999"/>
          </a:xfrm>
          <a:prstGeom prst="rect">
            <a:avLst/>
          </a:prstGeom>
          <a:noFill/>
        </p:spPr>
        <p:txBody>
          <a:bodyPr wrap="none" rtlCol="0">
            <a:spAutoFit/>
          </a:bodyPr>
          <a:lstStyle/>
          <a:p>
            <a:r>
              <a:rPr lang="en-US" sz="1200" dirty="0" smtClean="0">
                <a:latin typeface="Arial" pitchFamily="34" charset="0"/>
                <a:cs typeface="Arial" pitchFamily="34" charset="0"/>
              </a:rPr>
              <a:t>2006</a:t>
            </a:r>
            <a:endParaRPr lang="en-US" sz="1200" dirty="0">
              <a:latin typeface="Arial" pitchFamily="34" charset="0"/>
              <a:cs typeface="Arial" pitchFamily="34" charset="0"/>
            </a:endParaRPr>
          </a:p>
        </p:txBody>
      </p:sp>
      <p:sp>
        <p:nvSpPr>
          <p:cNvPr id="8" name="TextBox 7"/>
          <p:cNvSpPr txBox="1"/>
          <p:nvPr/>
        </p:nvSpPr>
        <p:spPr>
          <a:xfrm>
            <a:off x="2687311" y="5638800"/>
            <a:ext cx="513089" cy="276999"/>
          </a:xfrm>
          <a:prstGeom prst="rect">
            <a:avLst/>
          </a:prstGeom>
          <a:noFill/>
        </p:spPr>
        <p:txBody>
          <a:bodyPr wrap="none" rtlCol="0">
            <a:spAutoFit/>
          </a:bodyPr>
          <a:lstStyle/>
          <a:p>
            <a:r>
              <a:rPr lang="en-US" sz="1200" dirty="0" smtClean="0">
                <a:latin typeface="Arial" pitchFamily="34" charset="0"/>
                <a:cs typeface="Arial" pitchFamily="34" charset="0"/>
              </a:rPr>
              <a:t>2011</a:t>
            </a:r>
            <a:endParaRPr lang="en-US" sz="1200" dirty="0">
              <a:latin typeface="Arial" pitchFamily="34" charset="0"/>
              <a:cs typeface="Arial" pitchFamily="34" charset="0"/>
            </a:endParaRPr>
          </a:p>
        </p:txBody>
      </p:sp>
      <p:sp>
        <p:nvSpPr>
          <p:cNvPr id="9" name="TextBox 8"/>
          <p:cNvSpPr txBox="1"/>
          <p:nvPr/>
        </p:nvSpPr>
        <p:spPr>
          <a:xfrm>
            <a:off x="2743200" y="6119655"/>
            <a:ext cx="524503" cy="276999"/>
          </a:xfrm>
          <a:prstGeom prst="rect">
            <a:avLst/>
          </a:prstGeom>
          <a:noFill/>
        </p:spPr>
        <p:txBody>
          <a:bodyPr wrap="none" rtlCol="0">
            <a:spAutoFit/>
          </a:bodyPr>
          <a:lstStyle/>
          <a:p>
            <a:r>
              <a:rPr lang="en-US" sz="1200" dirty="0" smtClean="0">
                <a:latin typeface="Arial" pitchFamily="34" charset="0"/>
                <a:cs typeface="Arial" pitchFamily="34" charset="0"/>
              </a:rPr>
              <a:t>2010</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3390920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EDFD81-C734-4B27-A0BF-5E2F1B113D83}" type="slidenum">
              <a:rPr lang="en-US" smtClean="0"/>
              <a:pPr/>
              <a:t>46</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77825" y="2441593"/>
            <a:ext cx="7620000" cy="50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63855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EDFD81-C734-4B27-A0BF-5E2F1B113D83}" type="slidenum">
              <a:rPr lang="en-US" smtClean="0"/>
              <a:pPr/>
              <a:t>47</a:t>
            </a:fld>
            <a:endParaRPr lang="en-US"/>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868363" y="1704975"/>
            <a:ext cx="8596313"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98112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EDFD81-C734-4B27-A0BF-5E2F1B113D83}" type="slidenum">
              <a:rPr lang="en-US" smtClean="0"/>
              <a:pPr/>
              <a:t>48</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01663" y="2204244"/>
            <a:ext cx="8072438" cy="518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12965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EDFD81-C734-4B27-A0BF-5E2F1B113D83}" type="slidenum">
              <a:rPr lang="en-US" smtClean="0"/>
              <a:pPr/>
              <a:t>49</a:t>
            </a:fld>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713" y="2651125"/>
            <a:ext cx="5114925" cy="384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01685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EDFD81-C734-4B27-A0BF-5E2F1B113D83}" type="slidenum">
              <a:rPr lang="en-US" smtClean="0"/>
              <a:pPr/>
              <a:t>5</a:t>
            </a:fld>
            <a:endParaRPr lang="en-US"/>
          </a:p>
        </p:txBody>
      </p:sp>
      <p:sp>
        <p:nvSpPr>
          <p:cNvPr id="4" name="TextBox 3"/>
          <p:cNvSpPr txBox="1"/>
          <p:nvPr/>
        </p:nvSpPr>
        <p:spPr>
          <a:xfrm>
            <a:off x="1185726" y="8454824"/>
            <a:ext cx="679340" cy="369013"/>
          </a:xfrm>
          <a:prstGeom prst="rect">
            <a:avLst/>
          </a:prstGeom>
          <a:noFill/>
        </p:spPr>
        <p:txBody>
          <a:bodyPr wrap="none" lIns="90990" tIns="45499" rIns="90990" bIns="45499" rtlCol="0">
            <a:spAutoFit/>
          </a:bodyPr>
          <a:lstStyle/>
          <a:p>
            <a:r>
              <a:rPr lang="en-US" dirty="0" smtClean="0"/>
              <a:t>Fig. 5</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675" y="388620"/>
            <a:ext cx="4486656" cy="8366760"/>
          </a:xfrm>
          <a:prstGeom prst="rect">
            <a:avLst/>
          </a:prstGeom>
        </p:spPr>
      </p:pic>
      <p:sp>
        <p:nvSpPr>
          <p:cNvPr id="3" name="Rectangle 2"/>
          <p:cNvSpPr/>
          <p:nvPr/>
        </p:nvSpPr>
        <p:spPr>
          <a:xfrm>
            <a:off x="1066800" y="8454824"/>
            <a:ext cx="685800" cy="369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89301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EDFD81-C734-4B27-A0BF-5E2F1B113D83}" type="slidenum">
              <a:rPr lang="en-US" smtClean="0"/>
              <a:pPr/>
              <a:t>50</a:t>
            </a:fld>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01755" y="1489045"/>
            <a:ext cx="9057918" cy="6251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91047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EDFD81-C734-4B27-A0BF-5E2F1B113D83}" type="slidenum">
              <a:rPr lang="en-US" smtClean="0"/>
              <a:pPr/>
              <a:t>51</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3" y="1727200"/>
            <a:ext cx="5572125" cy="568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88644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noGrp="1"/>
          </p:cNvGraphicFramePr>
          <p:nvPr>
            <p:extLst>
              <p:ext uri="{D42A27DB-BD31-4B8C-83A1-F6EECF244321}">
                <p14:modId xmlns:p14="http://schemas.microsoft.com/office/powerpoint/2010/main" val="1112071215"/>
              </p:ext>
            </p:extLst>
          </p:nvPr>
        </p:nvGraphicFramePr>
        <p:xfrm>
          <a:off x="228618" y="1676453"/>
          <a:ext cx="6720113" cy="4283529"/>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Arrow Connector 6"/>
          <p:cNvCxnSpPr/>
          <p:nvPr/>
        </p:nvCxnSpPr>
        <p:spPr>
          <a:xfrm flipV="1">
            <a:off x="2057400" y="5410200"/>
            <a:ext cx="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124200" y="5434852"/>
            <a:ext cx="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267200" y="5434852"/>
            <a:ext cx="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410200" y="5455026"/>
            <a:ext cx="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87151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EDFD81-C734-4B27-A0BF-5E2F1B113D83}" type="slidenum">
              <a:rPr lang="en-US" smtClean="0"/>
              <a:pPr/>
              <a:t>53</a:t>
            </a:fld>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1727200"/>
            <a:ext cx="5638800" cy="568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41422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3086711659"/>
              </p:ext>
            </p:extLst>
          </p:nvPr>
        </p:nvGraphicFramePr>
        <p:xfrm>
          <a:off x="17928" y="304800"/>
          <a:ext cx="3657600" cy="2895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p:cNvGraphicFramePr>
            <a:graphicFrameLocks noGrp="1"/>
          </p:cNvGraphicFramePr>
          <p:nvPr>
            <p:extLst>
              <p:ext uri="{D42A27DB-BD31-4B8C-83A1-F6EECF244321}">
                <p14:modId xmlns:p14="http://schemas.microsoft.com/office/powerpoint/2010/main" val="2236594348"/>
              </p:ext>
            </p:extLst>
          </p:nvPr>
        </p:nvGraphicFramePr>
        <p:xfrm>
          <a:off x="3375671" y="304800"/>
          <a:ext cx="3647440" cy="2895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p:cNvGraphicFramePr>
            <a:graphicFrameLocks noGrp="1"/>
          </p:cNvGraphicFramePr>
          <p:nvPr>
            <p:extLst>
              <p:ext uri="{D42A27DB-BD31-4B8C-83A1-F6EECF244321}">
                <p14:modId xmlns:p14="http://schemas.microsoft.com/office/powerpoint/2010/main" val="2016800095"/>
              </p:ext>
            </p:extLst>
          </p:nvPr>
        </p:nvGraphicFramePr>
        <p:xfrm>
          <a:off x="30480" y="3352800"/>
          <a:ext cx="3505200" cy="28397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p:cNvGraphicFramePr>
            <a:graphicFrameLocks noGrp="1"/>
          </p:cNvGraphicFramePr>
          <p:nvPr>
            <p:extLst>
              <p:ext uri="{D42A27DB-BD31-4B8C-83A1-F6EECF244321}">
                <p14:modId xmlns:p14="http://schemas.microsoft.com/office/powerpoint/2010/main" val="2709141867"/>
              </p:ext>
            </p:extLst>
          </p:nvPr>
        </p:nvGraphicFramePr>
        <p:xfrm>
          <a:off x="3276611" y="3352800"/>
          <a:ext cx="3723640" cy="2819400"/>
        </p:xfrm>
        <a:graphic>
          <a:graphicData uri="http://schemas.openxmlformats.org/drawingml/2006/chart">
            <c:chart xmlns:c="http://schemas.openxmlformats.org/drawingml/2006/chart" xmlns:r="http://schemas.openxmlformats.org/officeDocument/2006/relationships" r:id="rId6"/>
          </a:graphicData>
        </a:graphic>
      </p:graphicFrame>
      <p:cxnSp>
        <p:nvCxnSpPr>
          <p:cNvPr id="7" name="Straight Connector 6"/>
          <p:cNvCxnSpPr/>
          <p:nvPr/>
        </p:nvCxnSpPr>
        <p:spPr>
          <a:xfrm>
            <a:off x="807720" y="1882140"/>
            <a:ext cx="25450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07720" y="1257300"/>
            <a:ext cx="25450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114800" y="1882140"/>
            <a:ext cx="25450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114800" y="1257300"/>
            <a:ext cx="25450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61060" y="4892040"/>
            <a:ext cx="25450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30580" y="4297680"/>
            <a:ext cx="25450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114800" y="4282440"/>
            <a:ext cx="25450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114800" y="4876800"/>
            <a:ext cx="25450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11149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55" y="3657608"/>
            <a:ext cx="5499100" cy="3603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5" y="4"/>
            <a:ext cx="5499100" cy="3663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71608" y="152441"/>
            <a:ext cx="660300" cy="366883"/>
          </a:xfrm>
          <a:prstGeom prst="rect">
            <a:avLst/>
          </a:prstGeom>
          <a:noFill/>
        </p:spPr>
        <p:txBody>
          <a:bodyPr wrap="none" lIns="91182" tIns="45591" rIns="91182" bIns="45591" rtlCol="0">
            <a:spAutoFit/>
          </a:bodyPr>
          <a:lstStyle/>
          <a:p>
            <a:pPr defTabSz="911850"/>
            <a:r>
              <a:rPr lang="en-US" dirty="0" smtClean="0">
                <a:solidFill>
                  <a:prstClr val="black"/>
                </a:solidFill>
              </a:rPr>
              <a:t>2005</a:t>
            </a:r>
            <a:endParaRPr lang="en-US" dirty="0">
              <a:solidFill>
                <a:prstClr val="black"/>
              </a:solidFill>
            </a:endParaRPr>
          </a:p>
        </p:txBody>
      </p:sp>
      <p:sp>
        <p:nvSpPr>
          <p:cNvPr id="6" name="TextBox 5"/>
          <p:cNvSpPr txBox="1"/>
          <p:nvPr/>
        </p:nvSpPr>
        <p:spPr>
          <a:xfrm>
            <a:off x="1371608" y="3810041"/>
            <a:ext cx="660300" cy="366883"/>
          </a:xfrm>
          <a:prstGeom prst="rect">
            <a:avLst/>
          </a:prstGeom>
          <a:noFill/>
        </p:spPr>
        <p:txBody>
          <a:bodyPr wrap="none" lIns="91182" tIns="45591" rIns="91182" bIns="45591" rtlCol="0">
            <a:spAutoFit/>
          </a:bodyPr>
          <a:lstStyle/>
          <a:p>
            <a:pPr defTabSz="911850"/>
            <a:r>
              <a:rPr lang="en-US" dirty="0" smtClean="0">
                <a:solidFill>
                  <a:prstClr val="black"/>
                </a:solidFill>
              </a:rPr>
              <a:t>2006</a:t>
            </a:r>
            <a:endParaRPr lang="en-US" dirty="0">
              <a:solidFill>
                <a:prstClr val="black"/>
              </a:solidFill>
            </a:endParaRPr>
          </a:p>
        </p:txBody>
      </p:sp>
    </p:spTree>
    <p:extLst>
      <p:ext uri="{BB962C8B-B14F-4D97-AF65-F5344CB8AC3E}">
        <p14:creationId xmlns:p14="http://schemas.microsoft.com/office/powerpoint/2010/main" val="21467604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10" y="133354"/>
            <a:ext cx="5499100" cy="3524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30" y="3714764"/>
            <a:ext cx="5499100" cy="3524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00208" y="304841"/>
            <a:ext cx="660300" cy="366883"/>
          </a:xfrm>
          <a:prstGeom prst="rect">
            <a:avLst/>
          </a:prstGeom>
          <a:noFill/>
        </p:spPr>
        <p:txBody>
          <a:bodyPr wrap="none" lIns="91182" tIns="45591" rIns="91182" bIns="45591" rtlCol="0">
            <a:spAutoFit/>
          </a:bodyPr>
          <a:lstStyle/>
          <a:p>
            <a:pPr defTabSz="911850"/>
            <a:r>
              <a:rPr lang="en-US" dirty="0" smtClean="0">
                <a:solidFill>
                  <a:prstClr val="black"/>
                </a:solidFill>
              </a:rPr>
              <a:t>2010</a:t>
            </a:r>
            <a:endParaRPr lang="en-US" dirty="0">
              <a:solidFill>
                <a:prstClr val="black"/>
              </a:solidFill>
            </a:endParaRPr>
          </a:p>
        </p:txBody>
      </p:sp>
      <p:sp>
        <p:nvSpPr>
          <p:cNvPr id="6" name="TextBox 5"/>
          <p:cNvSpPr txBox="1"/>
          <p:nvPr/>
        </p:nvSpPr>
        <p:spPr>
          <a:xfrm>
            <a:off x="1600208" y="3886241"/>
            <a:ext cx="660300" cy="366883"/>
          </a:xfrm>
          <a:prstGeom prst="rect">
            <a:avLst/>
          </a:prstGeom>
          <a:noFill/>
        </p:spPr>
        <p:txBody>
          <a:bodyPr wrap="none" lIns="91182" tIns="45591" rIns="91182" bIns="45591" rtlCol="0">
            <a:spAutoFit/>
          </a:bodyPr>
          <a:lstStyle/>
          <a:p>
            <a:pPr defTabSz="911850"/>
            <a:r>
              <a:rPr lang="en-US" dirty="0" smtClean="0">
                <a:solidFill>
                  <a:prstClr val="black"/>
                </a:solidFill>
              </a:rPr>
              <a:t>2011</a:t>
            </a:r>
            <a:endParaRPr lang="en-US" dirty="0">
              <a:solidFill>
                <a:prstClr val="black"/>
              </a:solidFill>
            </a:endParaRPr>
          </a:p>
        </p:txBody>
      </p:sp>
    </p:spTree>
    <p:extLst>
      <p:ext uri="{BB962C8B-B14F-4D97-AF65-F5344CB8AC3E}">
        <p14:creationId xmlns:p14="http://schemas.microsoft.com/office/powerpoint/2010/main" val="1407353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3428953501"/>
              </p:ext>
            </p:extLst>
          </p:nvPr>
        </p:nvGraphicFramePr>
        <p:xfrm>
          <a:off x="609600" y="1447800"/>
          <a:ext cx="5334000" cy="4038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279495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Chart 47"/>
          <p:cNvGraphicFramePr>
            <a:graphicFrameLocks/>
          </p:cNvGraphicFramePr>
          <p:nvPr>
            <p:extLst>
              <p:ext uri="{D42A27DB-BD31-4B8C-83A1-F6EECF244321}">
                <p14:modId xmlns:p14="http://schemas.microsoft.com/office/powerpoint/2010/main" val="1014949995"/>
              </p:ext>
            </p:extLst>
          </p:nvPr>
        </p:nvGraphicFramePr>
        <p:xfrm>
          <a:off x="762000" y="2133600"/>
          <a:ext cx="5486400" cy="4038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269347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1157158"/>
            <a:ext cx="297908" cy="366883"/>
          </a:xfrm>
          <a:prstGeom prst="rect">
            <a:avLst/>
          </a:prstGeom>
          <a:noFill/>
        </p:spPr>
        <p:txBody>
          <a:bodyPr wrap="none" lIns="91182" tIns="45591" rIns="91182" bIns="45591" rtlCol="0">
            <a:spAutoFit/>
          </a:bodyPr>
          <a:lstStyle/>
          <a:p>
            <a:pPr defTabSz="911850"/>
            <a:r>
              <a:rPr lang="en-US" dirty="0" smtClean="0">
                <a:solidFill>
                  <a:prstClr val="black"/>
                </a:solidFill>
              </a:rPr>
              <a:t>a</a:t>
            </a:r>
            <a:endParaRPr lang="en-US" dirty="0">
              <a:solidFill>
                <a:prstClr val="black"/>
              </a:solidFill>
            </a:endParaRPr>
          </a:p>
        </p:txBody>
      </p:sp>
      <p:sp>
        <p:nvSpPr>
          <p:cNvPr id="5" name="TextBox 4"/>
          <p:cNvSpPr txBox="1"/>
          <p:nvPr/>
        </p:nvSpPr>
        <p:spPr>
          <a:xfrm>
            <a:off x="1066822" y="4114841"/>
            <a:ext cx="306228" cy="369201"/>
          </a:xfrm>
          <a:prstGeom prst="rect">
            <a:avLst/>
          </a:prstGeom>
          <a:noFill/>
        </p:spPr>
        <p:txBody>
          <a:bodyPr wrap="none" lIns="91182" tIns="45591" rIns="91182" bIns="45591" rtlCol="0">
            <a:spAutoFit/>
          </a:bodyPr>
          <a:lstStyle/>
          <a:p>
            <a:pPr defTabSz="911850"/>
            <a:r>
              <a:rPr lang="en-US" dirty="0" smtClean="0">
                <a:solidFill>
                  <a:prstClr val="black"/>
                </a:solidFill>
              </a:rPr>
              <a:t>b</a:t>
            </a:r>
            <a:endParaRPr lang="en-US" dirty="0">
              <a:solidFill>
                <a:prstClr val="black"/>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105400"/>
            <a:ext cx="5730736" cy="3551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56063"/>
            <a:ext cx="6337342" cy="419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25413" y="685800"/>
            <a:ext cx="295274" cy="369332"/>
          </a:xfrm>
          <a:prstGeom prst="rect">
            <a:avLst/>
          </a:prstGeom>
          <a:noFill/>
        </p:spPr>
        <p:txBody>
          <a:bodyPr wrap="none" rtlCol="0">
            <a:spAutoFit/>
          </a:bodyPr>
          <a:lstStyle/>
          <a:p>
            <a:r>
              <a:rPr lang="en-US" dirty="0" smtClean="0"/>
              <a:t>a</a:t>
            </a:r>
            <a:endParaRPr lang="en-US" dirty="0"/>
          </a:p>
        </p:txBody>
      </p:sp>
      <p:sp>
        <p:nvSpPr>
          <p:cNvPr id="13" name="TextBox 12"/>
          <p:cNvSpPr txBox="1"/>
          <p:nvPr/>
        </p:nvSpPr>
        <p:spPr>
          <a:xfrm>
            <a:off x="1676400" y="5410200"/>
            <a:ext cx="306494" cy="369332"/>
          </a:xfrm>
          <a:prstGeom prst="rect">
            <a:avLst/>
          </a:prstGeom>
          <a:noFill/>
        </p:spPr>
        <p:txBody>
          <a:bodyPr wrap="none" rtlCol="0">
            <a:spAutoFit/>
          </a:bodyPr>
          <a:lstStyle/>
          <a:p>
            <a:r>
              <a:rPr lang="en-US" dirty="0"/>
              <a:t>b</a:t>
            </a:r>
          </a:p>
        </p:txBody>
      </p:sp>
    </p:spTree>
    <p:extLst>
      <p:ext uri="{BB962C8B-B14F-4D97-AF65-F5344CB8AC3E}">
        <p14:creationId xmlns:p14="http://schemas.microsoft.com/office/powerpoint/2010/main" val="1115686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00256"/>
            <a:ext cx="6858000" cy="5143500"/>
          </a:xfrm>
          <a:prstGeom prst="rect">
            <a:avLst/>
          </a:prstGeom>
        </p:spPr>
      </p:pic>
    </p:spTree>
    <p:extLst>
      <p:ext uri="{BB962C8B-B14F-4D97-AF65-F5344CB8AC3E}">
        <p14:creationId xmlns:p14="http://schemas.microsoft.com/office/powerpoint/2010/main" val="23217956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6885" y="-2236"/>
            <a:ext cx="3273193" cy="294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24" y="0"/>
            <a:ext cx="3273193" cy="294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24" y="2624667"/>
            <a:ext cx="3273193" cy="2946400"/>
          </a:xfrm>
          <a:prstGeom prst="rect">
            <a:avLst/>
          </a:prstGeom>
          <a:solidFill>
            <a:schemeClr val="bg1"/>
          </a:solidFill>
          <a:ln>
            <a:noFill/>
          </a:ln>
          <a:effectLst/>
        </p:spPr>
      </p:pic>
      <p:pic>
        <p:nvPicPr>
          <p:cNvPr id="7"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6885" y="2624667"/>
            <a:ext cx="3273193" cy="2946400"/>
          </a:xfrm>
          <a:prstGeom prst="rect">
            <a:avLst/>
          </a:prstGeom>
          <a:solidFill>
            <a:schemeClr val="bg1"/>
          </a:solidFill>
          <a:ln>
            <a:noFill/>
          </a:ln>
          <a:effectLst/>
        </p:spPr>
      </p:pic>
      <p:sp>
        <p:nvSpPr>
          <p:cNvPr id="8" name="Text Box 5"/>
          <p:cNvSpPr txBox="1">
            <a:spLocks noChangeArrowheads="1"/>
          </p:cNvSpPr>
          <p:nvPr/>
        </p:nvSpPr>
        <p:spPr bwMode="auto">
          <a:xfrm>
            <a:off x="879231" y="84667"/>
            <a:ext cx="1055077" cy="28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3236" tIns="51618" rIns="103236" bIns="51618">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spcBef>
                <a:spcPct val="50000"/>
              </a:spcBef>
            </a:pPr>
            <a:r>
              <a:rPr lang="en-US" dirty="0"/>
              <a:t>&gt;6 </a:t>
            </a:r>
            <a:r>
              <a:rPr lang="en-US" dirty="0" err="1"/>
              <a:t>ppt</a:t>
            </a:r>
            <a:endParaRPr lang="en-US" dirty="0"/>
          </a:p>
        </p:txBody>
      </p:sp>
      <p:sp>
        <p:nvSpPr>
          <p:cNvPr id="9" name="Text Box 9"/>
          <p:cNvSpPr txBox="1">
            <a:spLocks noChangeArrowheads="1"/>
          </p:cNvSpPr>
          <p:nvPr/>
        </p:nvSpPr>
        <p:spPr bwMode="auto">
          <a:xfrm>
            <a:off x="4308231" y="84667"/>
            <a:ext cx="1055077" cy="28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3236" tIns="51618" rIns="103236" bIns="51618">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spcBef>
                <a:spcPct val="50000"/>
              </a:spcBef>
            </a:pPr>
            <a:r>
              <a:rPr lang="en-US" dirty="0"/>
              <a:t>1-6 </a:t>
            </a:r>
            <a:r>
              <a:rPr lang="en-US" dirty="0" err="1"/>
              <a:t>ppt</a:t>
            </a:r>
            <a:endParaRPr lang="en-US" dirty="0"/>
          </a:p>
        </p:txBody>
      </p:sp>
      <p:sp>
        <p:nvSpPr>
          <p:cNvPr id="10" name="Text Box 13"/>
          <p:cNvSpPr txBox="1">
            <a:spLocks noChangeArrowheads="1"/>
          </p:cNvSpPr>
          <p:nvPr/>
        </p:nvSpPr>
        <p:spPr bwMode="auto">
          <a:xfrm>
            <a:off x="879231" y="2742848"/>
            <a:ext cx="1055077" cy="28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3236" tIns="51618" rIns="103236" bIns="51618">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spcBef>
                <a:spcPct val="50000"/>
              </a:spcBef>
            </a:pPr>
            <a:r>
              <a:rPr lang="en-US" dirty="0"/>
              <a:t>&lt;1 </a:t>
            </a:r>
            <a:r>
              <a:rPr lang="en-US" dirty="0" err="1"/>
              <a:t>ppt</a:t>
            </a:r>
            <a:endParaRPr lang="en-US" dirty="0"/>
          </a:p>
        </p:txBody>
      </p:sp>
      <p:sp>
        <p:nvSpPr>
          <p:cNvPr id="11" name="Text Box 14"/>
          <p:cNvSpPr txBox="1">
            <a:spLocks noChangeArrowheads="1"/>
          </p:cNvSpPr>
          <p:nvPr/>
        </p:nvSpPr>
        <p:spPr bwMode="auto">
          <a:xfrm>
            <a:off x="4308231" y="2742848"/>
            <a:ext cx="1406769" cy="28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3236" tIns="51618" rIns="103236" bIns="51618">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spcBef>
                <a:spcPct val="50000"/>
              </a:spcBef>
            </a:pPr>
            <a:r>
              <a:rPr lang="en-US"/>
              <a:t>CS-SRDWSC</a:t>
            </a:r>
          </a:p>
        </p:txBody>
      </p:sp>
      <p:grpSp>
        <p:nvGrpSpPr>
          <p:cNvPr id="33" name="Group 16"/>
          <p:cNvGrpSpPr>
            <a:grpSpLocks/>
          </p:cNvGrpSpPr>
          <p:nvPr/>
        </p:nvGrpSpPr>
        <p:grpSpPr bwMode="auto">
          <a:xfrm>
            <a:off x="2960079" y="5588000"/>
            <a:ext cx="1238250" cy="642056"/>
            <a:chOff x="2720" y="1563"/>
            <a:chExt cx="676" cy="364"/>
          </a:xfrm>
        </p:grpSpPr>
        <p:sp>
          <p:nvSpPr>
            <p:cNvPr id="34" name="Rectangle 17"/>
            <p:cNvSpPr>
              <a:spLocks noChangeArrowheads="1"/>
            </p:cNvSpPr>
            <p:nvPr/>
          </p:nvSpPr>
          <p:spPr bwMode="auto">
            <a:xfrm>
              <a:off x="3196" y="1804"/>
              <a:ext cx="20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2011</a:t>
              </a:r>
              <a:endParaRPr lang="en-US" sz="1400"/>
            </a:p>
          </p:txBody>
        </p:sp>
        <p:sp>
          <p:nvSpPr>
            <p:cNvPr id="35" name="Rectangle 18"/>
            <p:cNvSpPr>
              <a:spLocks noChangeArrowheads="1"/>
            </p:cNvSpPr>
            <p:nvPr/>
          </p:nvSpPr>
          <p:spPr bwMode="auto">
            <a:xfrm>
              <a:off x="3106" y="1833"/>
              <a:ext cx="52" cy="51"/>
            </a:xfrm>
            <a:prstGeom prst="rect">
              <a:avLst/>
            </a:prstGeom>
            <a:noFill/>
            <a:ln w="9525">
              <a:solidFill>
                <a:srgbClr val="0093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6" name="Rectangle 19"/>
            <p:cNvSpPr>
              <a:spLocks noChangeArrowheads="1"/>
            </p:cNvSpPr>
            <p:nvPr/>
          </p:nvSpPr>
          <p:spPr bwMode="auto">
            <a:xfrm>
              <a:off x="3196" y="1679"/>
              <a:ext cx="20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2010</a:t>
              </a:r>
              <a:endParaRPr lang="en-US" sz="1400"/>
            </a:p>
          </p:txBody>
        </p:sp>
        <p:sp>
          <p:nvSpPr>
            <p:cNvPr id="37" name="Rectangle 20"/>
            <p:cNvSpPr>
              <a:spLocks noChangeArrowheads="1"/>
            </p:cNvSpPr>
            <p:nvPr/>
          </p:nvSpPr>
          <p:spPr bwMode="auto">
            <a:xfrm>
              <a:off x="3106" y="1712"/>
              <a:ext cx="52" cy="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8" name="Rectangle 21"/>
            <p:cNvSpPr>
              <a:spLocks noChangeArrowheads="1"/>
            </p:cNvSpPr>
            <p:nvPr/>
          </p:nvSpPr>
          <p:spPr bwMode="auto">
            <a:xfrm>
              <a:off x="2810" y="1805"/>
              <a:ext cx="20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solidFill>
                    <a:srgbClr val="000000"/>
                  </a:solidFill>
                </a:rPr>
                <a:t>2006</a:t>
              </a:r>
              <a:endParaRPr lang="en-US" sz="1400" dirty="0"/>
            </a:p>
          </p:txBody>
        </p:sp>
        <p:sp>
          <p:nvSpPr>
            <p:cNvPr id="39" name="Rectangle 22"/>
            <p:cNvSpPr>
              <a:spLocks noChangeArrowheads="1"/>
            </p:cNvSpPr>
            <p:nvPr/>
          </p:nvSpPr>
          <p:spPr bwMode="auto">
            <a:xfrm>
              <a:off x="2720" y="1833"/>
              <a:ext cx="52" cy="51"/>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40" name="Rectangle 23"/>
            <p:cNvSpPr>
              <a:spLocks noChangeArrowheads="1"/>
            </p:cNvSpPr>
            <p:nvPr/>
          </p:nvSpPr>
          <p:spPr bwMode="auto">
            <a:xfrm>
              <a:off x="2810" y="1680"/>
              <a:ext cx="20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2005</a:t>
              </a:r>
              <a:endParaRPr lang="en-US" sz="1400"/>
            </a:p>
          </p:txBody>
        </p:sp>
        <p:sp>
          <p:nvSpPr>
            <p:cNvPr id="41" name="Rectangle 24"/>
            <p:cNvSpPr>
              <a:spLocks noChangeArrowheads="1"/>
            </p:cNvSpPr>
            <p:nvPr/>
          </p:nvSpPr>
          <p:spPr bwMode="auto">
            <a:xfrm>
              <a:off x="2720" y="1712"/>
              <a:ext cx="52" cy="5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42" name="Rectangle 25"/>
            <p:cNvSpPr>
              <a:spLocks noChangeArrowheads="1"/>
            </p:cNvSpPr>
            <p:nvPr/>
          </p:nvSpPr>
          <p:spPr bwMode="auto">
            <a:xfrm>
              <a:off x="2960" y="1563"/>
              <a:ext cx="17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Year</a:t>
              </a:r>
              <a:endParaRPr lang="en-US" sz="1400"/>
            </a:p>
          </p:txBody>
        </p:sp>
      </p:grpSp>
    </p:spTree>
    <p:extLst>
      <p:ext uri="{BB962C8B-B14F-4D97-AF65-F5344CB8AC3E}">
        <p14:creationId xmlns:p14="http://schemas.microsoft.com/office/powerpoint/2010/main" val="23262196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EDFD81-C734-4B27-A0BF-5E2F1B113D83}" type="slidenum">
              <a:rPr lang="en-US" smtClean="0">
                <a:solidFill>
                  <a:prstClr val="black">
                    <a:tint val="75000"/>
                  </a:prstClr>
                </a:solidFill>
              </a:rPr>
              <a:pPr/>
              <a:t>61</a:t>
            </a:fld>
            <a:endParaRPr lang="en-US">
              <a:solidFill>
                <a:prstClr val="black">
                  <a:tint val="75000"/>
                </a:prstClr>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09576" y="1676405"/>
            <a:ext cx="8230751" cy="5944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40755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11" y="10"/>
            <a:ext cx="3164417" cy="297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3596" y="10"/>
            <a:ext cx="3163093" cy="297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411" y="2625490"/>
            <a:ext cx="3164417" cy="29747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197" name="Text Box 24"/>
          <p:cNvSpPr txBox="1">
            <a:spLocks noChangeArrowheads="1"/>
          </p:cNvSpPr>
          <p:nvPr/>
        </p:nvSpPr>
        <p:spPr bwMode="auto">
          <a:xfrm>
            <a:off x="615157" y="85554"/>
            <a:ext cx="10556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2" tIns="45591" rIns="91182" bIns="455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a:solidFill>
                  <a:prstClr val="black"/>
                </a:solidFill>
              </a:rPr>
              <a:t>&gt;6 ppt</a:t>
            </a:r>
          </a:p>
        </p:txBody>
      </p:sp>
      <p:sp>
        <p:nvSpPr>
          <p:cNvPr id="8198" name="Text Box 25"/>
          <p:cNvSpPr txBox="1">
            <a:spLocks noChangeArrowheads="1"/>
          </p:cNvSpPr>
          <p:nvPr/>
        </p:nvSpPr>
        <p:spPr bwMode="auto">
          <a:xfrm>
            <a:off x="3956845" y="85554"/>
            <a:ext cx="10543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2" tIns="45591" rIns="91182" bIns="455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a:solidFill>
                  <a:prstClr val="black"/>
                </a:solidFill>
              </a:rPr>
              <a:t>1-6 ppt</a:t>
            </a:r>
          </a:p>
        </p:txBody>
      </p:sp>
      <p:sp>
        <p:nvSpPr>
          <p:cNvPr id="8199" name="Text Box 26"/>
          <p:cNvSpPr txBox="1">
            <a:spLocks noChangeArrowheads="1"/>
          </p:cNvSpPr>
          <p:nvPr/>
        </p:nvSpPr>
        <p:spPr bwMode="auto">
          <a:xfrm>
            <a:off x="615157" y="2742783"/>
            <a:ext cx="10556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2" tIns="45591" rIns="91182" bIns="455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a:solidFill>
                  <a:prstClr val="black"/>
                </a:solidFill>
              </a:rPr>
              <a:t>&lt;1 ppt</a:t>
            </a:r>
          </a:p>
        </p:txBody>
      </p:sp>
      <p:pic>
        <p:nvPicPr>
          <p:cNvPr id="8200" name="Picture 38"/>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6313" y="2625495"/>
            <a:ext cx="3102240" cy="297717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201" name="Text Box 37"/>
          <p:cNvSpPr txBox="1">
            <a:spLocks noChangeArrowheads="1"/>
          </p:cNvSpPr>
          <p:nvPr/>
        </p:nvSpPr>
        <p:spPr bwMode="auto">
          <a:xfrm>
            <a:off x="3956845" y="2742783"/>
            <a:ext cx="14062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2" tIns="45591" rIns="91182" bIns="455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a:solidFill>
                  <a:prstClr val="black"/>
                </a:solidFill>
              </a:rPr>
              <a:t>CS-SRDWSC</a:t>
            </a:r>
          </a:p>
        </p:txBody>
      </p:sp>
      <p:grpSp>
        <p:nvGrpSpPr>
          <p:cNvPr id="8202" name="Group 40"/>
          <p:cNvGrpSpPr>
            <a:grpSpLocks/>
          </p:cNvGrpSpPr>
          <p:nvPr/>
        </p:nvGrpSpPr>
        <p:grpSpPr bwMode="auto">
          <a:xfrm>
            <a:off x="3328422" y="5587984"/>
            <a:ext cx="479588" cy="609605"/>
            <a:chOff x="1776" y="3168"/>
            <a:chExt cx="262" cy="346"/>
          </a:xfrm>
        </p:grpSpPr>
        <p:sp>
          <p:nvSpPr>
            <p:cNvPr id="8204" name="Rectangle 41"/>
            <p:cNvSpPr>
              <a:spLocks noChangeArrowheads="1"/>
            </p:cNvSpPr>
            <p:nvPr/>
          </p:nvSpPr>
          <p:spPr bwMode="auto">
            <a:xfrm>
              <a:off x="1866" y="3409"/>
              <a:ext cx="172"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rPr>
                <a:t>2011</a:t>
              </a:r>
              <a:endParaRPr lang="en-US" sz="1200">
                <a:solidFill>
                  <a:prstClr val="black"/>
                </a:solidFill>
              </a:endParaRPr>
            </a:p>
          </p:txBody>
        </p:sp>
        <p:sp>
          <p:nvSpPr>
            <p:cNvPr id="8205" name="Rectangle 42"/>
            <p:cNvSpPr>
              <a:spLocks noChangeArrowheads="1"/>
            </p:cNvSpPr>
            <p:nvPr/>
          </p:nvSpPr>
          <p:spPr bwMode="auto">
            <a:xfrm>
              <a:off x="1776" y="3438"/>
              <a:ext cx="52" cy="51"/>
            </a:xfrm>
            <a:prstGeom prst="rect">
              <a:avLst/>
            </a:prstGeom>
            <a:noFill/>
            <a:ln w="9525">
              <a:solidFill>
                <a:srgbClr val="0093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8206" name="Rectangle 43"/>
            <p:cNvSpPr>
              <a:spLocks noChangeArrowheads="1"/>
            </p:cNvSpPr>
            <p:nvPr/>
          </p:nvSpPr>
          <p:spPr bwMode="auto">
            <a:xfrm>
              <a:off x="1866" y="3284"/>
              <a:ext cx="172"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rPr>
                <a:t>2010</a:t>
              </a:r>
              <a:endParaRPr lang="en-US" sz="1200">
                <a:solidFill>
                  <a:prstClr val="black"/>
                </a:solidFill>
              </a:endParaRPr>
            </a:p>
          </p:txBody>
        </p:sp>
        <p:sp>
          <p:nvSpPr>
            <p:cNvPr id="8207" name="Rectangle 44"/>
            <p:cNvSpPr>
              <a:spLocks noChangeArrowheads="1"/>
            </p:cNvSpPr>
            <p:nvPr/>
          </p:nvSpPr>
          <p:spPr bwMode="auto">
            <a:xfrm>
              <a:off x="1776" y="3317"/>
              <a:ext cx="52" cy="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8208" name="Rectangle 45"/>
            <p:cNvSpPr>
              <a:spLocks noChangeArrowheads="1"/>
            </p:cNvSpPr>
            <p:nvPr/>
          </p:nvSpPr>
          <p:spPr bwMode="auto">
            <a:xfrm>
              <a:off x="1824" y="3168"/>
              <a:ext cx="146"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rPr>
                <a:t>Year</a:t>
              </a:r>
              <a:endParaRPr lang="en-US" sz="1200">
                <a:solidFill>
                  <a:prstClr val="black"/>
                </a:solidFill>
              </a:endParaRPr>
            </a:p>
          </p:txBody>
        </p:sp>
      </p:grpSp>
    </p:spTree>
    <p:extLst>
      <p:ext uri="{BB962C8B-B14F-4D97-AF65-F5344CB8AC3E}">
        <p14:creationId xmlns:p14="http://schemas.microsoft.com/office/powerpoint/2010/main" val="26389735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66" y="53"/>
            <a:ext cx="3164417" cy="301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5"/>
          <p:cNvSpPr txBox="1">
            <a:spLocks noChangeArrowheads="1"/>
          </p:cNvSpPr>
          <p:nvPr/>
        </p:nvSpPr>
        <p:spPr bwMode="auto">
          <a:xfrm>
            <a:off x="703817" y="85554"/>
            <a:ext cx="10543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2" tIns="45591" rIns="91182" bIns="455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a:solidFill>
                  <a:prstClr val="black"/>
                </a:solidFill>
              </a:rPr>
              <a:t>&gt;6 ppt</a:t>
            </a:r>
          </a:p>
        </p:txBody>
      </p:sp>
      <p:pic>
        <p:nvPicPr>
          <p:cNvPr id="922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0633" y="53"/>
            <a:ext cx="3163093" cy="301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9"/>
          <p:cNvSpPr txBox="1">
            <a:spLocks noChangeArrowheads="1"/>
          </p:cNvSpPr>
          <p:nvPr/>
        </p:nvSpPr>
        <p:spPr bwMode="auto">
          <a:xfrm>
            <a:off x="4044157" y="85554"/>
            <a:ext cx="10556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2" tIns="45591" rIns="91182" bIns="455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a:solidFill>
                  <a:prstClr val="black"/>
                </a:solidFill>
              </a:rPr>
              <a:t>1-6 ppt</a:t>
            </a:r>
          </a:p>
        </p:txBody>
      </p:sp>
      <p:pic>
        <p:nvPicPr>
          <p:cNvPr id="92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66" y="2662164"/>
            <a:ext cx="3164417" cy="301136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223" name="Text Box 13"/>
          <p:cNvSpPr txBox="1">
            <a:spLocks noChangeArrowheads="1"/>
          </p:cNvSpPr>
          <p:nvPr/>
        </p:nvSpPr>
        <p:spPr bwMode="auto">
          <a:xfrm>
            <a:off x="703817" y="2742783"/>
            <a:ext cx="10543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2" tIns="45591" rIns="91182" bIns="455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a:solidFill>
                  <a:prstClr val="black"/>
                </a:solidFill>
              </a:rPr>
              <a:t>&lt;1 ppt</a:t>
            </a:r>
          </a:p>
        </p:txBody>
      </p:sp>
      <p:sp>
        <p:nvSpPr>
          <p:cNvPr id="9224" name="Text Box 15"/>
          <p:cNvSpPr txBox="1">
            <a:spLocks noChangeArrowheads="1"/>
          </p:cNvSpPr>
          <p:nvPr/>
        </p:nvSpPr>
        <p:spPr bwMode="auto">
          <a:xfrm>
            <a:off x="263316" y="6350000"/>
            <a:ext cx="632883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2" tIns="45591" rIns="91182" bIns="4559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dirty="0" err="1">
                <a:solidFill>
                  <a:prstClr val="black"/>
                </a:solidFill>
              </a:rPr>
              <a:t>Secchi</a:t>
            </a:r>
            <a:r>
              <a:rPr lang="en-US" sz="1200" dirty="0">
                <a:solidFill>
                  <a:prstClr val="black"/>
                </a:solidFill>
              </a:rPr>
              <a:t> depth data collected during the Summer </a:t>
            </a:r>
            <a:r>
              <a:rPr lang="en-US" sz="1200" dirty="0" err="1">
                <a:solidFill>
                  <a:prstClr val="black"/>
                </a:solidFill>
              </a:rPr>
              <a:t>Townet</a:t>
            </a:r>
            <a:r>
              <a:rPr lang="en-US" sz="1200" dirty="0">
                <a:solidFill>
                  <a:prstClr val="black"/>
                </a:solidFill>
              </a:rPr>
              <a:t> Survey.  Surveys are conducted biweekly June-August.</a:t>
            </a:r>
          </a:p>
        </p:txBody>
      </p:sp>
      <p:pic>
        <p:nvPicPr>
          <p:cNvPr id="9225"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0633" y="2662164"/>
            <a:ext cx="3163093" cy="301136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226" name="Text Box 14"/>
          <p:cNvSpPr txBox="1">
            <a:spLocks noChangeArrowheads="1"/>
          </p:cNvSpPr>
          <p:nvPr/>
        </p:nvSpPr>
        <p:spPr bwMode="auto">
          <a:xfrm>
            <a:off x="4044196" y="2742783"/>
            <a:ext cx="14075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2" tIns="45591" rIns="91182" bIns="455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a:solidFill>
                  <a:prstClr val="black"/>
                </a:solidFill>
              </a:rPr>
              <a:t>CS-SRDWSC</a:t>
            </a:r>
          </a:p>
        </p:txBody>
      </p:sp>
      <p:grpSp>
        <p:nvGrpSpPr>
          <p:cNvPr id="9227" name="Group 16"/>
          <p:cNvGrpSpPr>
            <a:grpSpLocks/>
          </p:cNvGrpSpPr>
          <p:nvPr/>
        </p:nvGrpSpPr>
        <p:grpSpPr bwMode="auto">
          <a:xfrm>
            <a:off x="2989735" y="5588039"/>
            <a:ext cx="1186022" cy="611955"/>
            <a:chOff x="2720" y="1563"/>
            <a:chExt cx="648" cy="347"/>
          </a:xfrm>
        </p:grpSpPr>
        <p:sp>
          <p:nvSpPr>
            <p:cNvPr id="9228" name="Rectangle 17"/>
            <p:cNvSpPr>
              <a:spLocks noChangeArrowheads="1"/>
            </p:cNvSpPr>
            <p:nvPr/>
          </p:nvSpPr>
          <p:spPr bwMode="auto">
            <a:xfrm>
              <a:off x="3196" y="1804"/>
              <a:ext cx="172"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rPr>
                <a:t>2011</a:t>
              </a:r>
              <a:endParaRPr lang="en-US" sz="1200">
                <a:solidFill>
                  <a:prstClr val="black"/>
                </a:solidFill>
              </a:endParaRPr>
            </a:p>
          </p:txBody>
        </p:sp>
        <p:sp>
          <p:nvSpPr>
            <p:cNvPr id="9229" name="Rectangle 18"/>
            <p:cNvSpPr>
              <a:spLocks noChangeArrowheads="1"/>
            </p:cNvSpPr>
            <p:nvPr/>
          </p:nvSpPr>
          <p:spPr bwMode="auto">
            <a:xfrm>
              <a:off x="3106" y="1833"/>
              <a:ext cx="52" cy="51"/>
            </a:xfrm>
            <a:prstGeom prst="rect">
              <a:avLst/>
            </a:prstGeom>
            <a:noFill/>
            <a:ln w="9525">
              <a:solidFill>
                <a:srgbClr val="0093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9230" name="Rectangle 19"/>
            <p:cNvSpPr>
              <a:spLocks noChangeArrowheads="1"/>
            </p:cNvSpPr>
            <p:nvPr/>
          </p:nvSpPr>
          <p:spPr bwMode="auto">
            <a:xfrm>
              <a:off x="3196" y="1679"/>
              <a:ext cx="172"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rPr>
                <a:t>2010</a:t>
              </a:r>
              <a:endParaRPr lang="en-US" sz="1200">
                <a:solidFill>
                  <a:prstClr val="black"/>
                </a:solidFill>
              </a:endParaRPr>
            </a:p>
          </p:txBody>
        </p:sp>
        <p:sp>
          <p:nvSpPr>
            <p:cNvPr id="9231" name="Rectangle 20"/>
            <p:cNvSpPr>
              <a:spLocks noChangeArrowheads="1"/>
            </p:cNvSpPr>
            <p:nvPr/>
          </p:nvSpPr>
          <p:spPr bwMode="auto">
            <a:xfrm>
              <a:off x="3106" y="1712"/>
              <a:ext cx="52" cy="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9232" name="Rectangle 21"/>
            <p:cNvSpPr>
              <a:spLocks noChangeArrowheads="1"/>
            </p:cNvSpPr>
            <p:nvPr/>
          </p:nvSpPr>
          <p:spPr bwMode="auto">
            <a:xfrm>
              <a:off x="2810" y="1805"/>
              <a:ext cx="172"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rPr>
                <a:t>2006</a:t>
              </a:r>
              <a:endParaRPr lang="en-US" sz="1200">
                <a:solidFill>
                  <a:prstClr val="black"/>
                </a:solidFill>
              </a:endParaRPr>
            </a:p>
          </p:txBody>
        </p:sp>
        <p:sp>
          <p:nvSpPr>
            <p:cNvPr id="9233" name="Rectangle 22"/>
            <p:cNvSpPr>
              <a:spLocks noChangeArrowheads="1"/>
            </p:cNvSpPr>
            <p:nvPr/>
          </p:nvSpPr>
          <p:spPr bwMode="auto">
            <a:xfrm>
              <a:off x="2720" y="1833"/>
              <a:ext cx="52" cy="51"/>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9234" name="Rectangle 23"/>
            <p:cNvSpPr>
              <a:spLocks noChangeArrowheads="1"/>
            </p:cNvSpPr>
            <p:nvPr/>
          </p:nvSpPr>
          <p:spPr bwMode="auto">
            <a:xfrm>
              <a:off x="2810" y="1680"/>
              <a:ext cx="172"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rPr>
                <a:t>2005</a:t>
              </a:r>
              <a:endParaRPr lang="en-US" sz="1200">
                <a:solidFill>
                  <a:prstClr val="black"/>
                </a:solidFill>
              </a:endParaRPr>
            </a:p>
          </p:txBody>
        </p:sp>
        <p:sp>
          <p:nvSpPr>
            <p:cNvPr id="9235" name="Rectangle 24"/>
            <p:cNvSpPr>
              <a:spLocks noChangeArrowheads="1"/>
            </p:cNvSpPr>
            <p:nvPr/>
          </p:nvSpPr>
          <p:spPr bwMode="auto">
            <a:xfrm>
              <a:off x="2720" y="1712"/>
              <a:ext cx="52" cy="5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9236" name="Rectangle 25"/>
            <p:cNvSpPr>
              <a:spLocks noChangeArrowheads="1"/>
            </p:cNvSpPr>
            <p:nvPr/>
          </p:nvSpPr>
          <p:spPr bwMode="auto">
            <a:xfrm>
              <a:off x="2960" y="1563"/>
              <a:ext cx="146"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rPr>
                <a:t>Year</a:t>
              </a:r>
              <a:endParaRPr lang="en-US" sz="1200">
                <a:solidFill>
                  <a:prstClr val="black"/>
                </a:solidFill>
              </a:endParaRPr>
            </a:p>
          </p:txBody>
        </p:sp>
      </p:grpSp>
    </p:spTree>
    <p:extLst>
      <p:ext uri="{BB962C8B-B14F-4D97-AF65-F5344CB8AC3E}">
        <p14:creationId xmlns:p14="http://schemas.microsoft.com/office/powerpoint/2010/main" val="10880056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20"/>
          <p:cNvGrpSpPr>
            <a:grpSpLocks/>
          </p:cNvGrpSpPr>
          <p:nvPr/>
        </p:nvGrpSpPr>
        <p:grpSpPr bwMode="auto">
          <a:xfrm>
            <a:off x="165364" y="3429007"/>
            <a:ext cx="6670146" cy="3069762"/>
            <a:chOff x="90" y="1944"/>
            <a:chExt cx="3642" cy="1741"/>
          </a:xfrm>
        </p:grpSpPr>
        <p:pic>
          <p:nvPicPr>
            <p:cNvPr id="1229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 y="1944"/>
              <a:ext cx="3564"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2" name="Group 5"/>
            <p:cNvGrpSpPr>
              <a:grpSpLocks/>
            </p:cNvGrpSpPr>
            <p:nvPr/>
          </p:nvGrpSpPr>
          <p:grpSpPr bwMode="auto">
            <a:xfrm>
              <a:off x="565" y="3360"/>
              <a:ext cx="3167" cy="325"/>
              <a:chOff x="481" y="4368"/>
              <a:chExt cx="3167" cy="325"/>
            </a:xfrm>
          </p:grpSpPr>
          <p:sp>
            <p:nvSpPr>
              <p:cNvPr id="12293" name="Rectangle 6"/>
              <p:cNvSpPr>
                <a:spLocks noChangeArrowheads="1"/>
              </p:cNvSpPr>
              <p:nvPr/>
            </p:nvSpPr>
            <p:spPr bwMode="auto">
              <a:xfrm>
                <a:off x="481" y="4368"/>
                <a:ext cx="3167"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sp>
            <p:nvSpPr>
              <p:cNvPr id="12294" name="Rectangle 7"/>
              <p:cNvSpPr>
                <a:spLocks noChangeArrowheads="1"/>
              </p:cNvSpPr>
              <p:nvPr/>
            </p:nvSpPr>
            <p:spPr bwMode="auto">
              <a:xfrm>
                <a:off x="702" y="4368"/>
                <a:ext cx="167"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Jan</a:t>
                </a:r>
                <a:endParaRPr lang="en-US">
                  <a:solidFill>
                    <a:prstClr val="black"/>
                  </a:solidFill>
                </a:endParaRPr>
              </a:p>
            </p:txBody>
          </p:sp>
          <p:sp>
            <p:nvSpPr>
              <p:cNvPr id="12295" name="Rectangle 8"/>
              <p:cNvSpPr>
                <a:spLocks noChangeArrowheads="1"/>
              </p:cNvSpPr>
              <p:nvPr/>
            </p:nvSpPr>
            <p:spPr bwMode="auto">
              <a:xfrm>
                <a:off x="925" y="4368"/>
                <a:ext cx="185"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Feb</a:t>
                </a:r>
                <a:endParaRPr lang="en-US">
                  <a:solidFill>
                    <a:prstClr val="black"/>
                  </a:solidFill>
                </a:endParaRPr>
              </a:p>
            </p:txBody>
          </p:sp>
          <p:sp>
            <p:nvSpPr>
              <p:cNvPr id="12296" name="Rectangle 9"/>
              <p:cNvSpPr>
                <a:spLocks noChangeArrowheads="1"/>
              </p:cNvSpPr>
              <p:nvPr/>
            </p:nvSpPr>
            <p:spPr bwMode="auto">
              <a:xfrm>
                <a:off x="1157" y="4368"/>
                <a:ext cx="212"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Mar</a:t>
                </a:r>
                <a:endParaRPr lang="en-US">
                  <a:solidFill>
                    <a:prstClr val="black"/>
                  </a:solidFill>
                </a:endParaRPr>
              </a:p>
            </p:txBody>
          </p:sp>
          <p:sp>
            <p:nvSpPr>
              <p:cNvPr id="12297" name="Rectangle 10"/>
              <p:cNvSpPr>
                <a:spLocks noChangeArrowheads="1"/>
              </p:cNvSpPr>
              <p:nvPr/>
            </p:nvSpPr>
            <p:spPr bwMode="auto">
              <a:xfrm>
                <a:off x="1393" y="4368"/>
                <a:ext cx="183"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Apr</a:t>
                </a:r>
                <a:endParaRPr lang="en-US">
                  <a:solidFill>
                    <a:prstClr val="black"/>
                  </a:solidFill>
                </a:endParaRPr>
              </a:p>
            </p:txBody>
          </p:sp>
          <p:sp>
            <p:nvSpPr>
              <p:cNvPr id="12298" name="Rectangle 11"/>
              <p:cNvSpPr>
                <a:spLocks noChangeArrowheads="1"/>
              </p:cNvSpPr>
              <p:nvPr/>
            </p:nvSpPr>
            <p:spPr bwMode="auto">
              <a:xfrm>
                <a:off x="1606" y="4368"/>
                <a:ext cx="226"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May</a:t>
                </a:r>
                <a:endParaRPr lang="en-US">
                  <a:solidFill>
                    <a:prstClr val="black"/>
                  </a:solidFill>
                </a:endParaRPr>
              </a:p>
            </p:txBody>
          </p:sp>
          <p:sp>
            <p:nvSpPr>
              <p:cNvPr id="12299" name="Rectangle 12"/>
              <p:cNvSpPr>
                <a:spLocks noChangeArrowheads="1"/>
              </p:cNvSpPr>
              <p:nvPr/>
            </p:nvSpPr>
            <p:spPr bwMode="auto">
              <a:xfrm>
                <a:off x="1842" y="4368"/>
                <a:ext cx="173"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Jun</a:t>
                </a:r>
                <a:endParaRPr lang="en-US">
                  <a:solidFill>
                    <a:prstClr val="black"/>
                  </a:solidFill>
                </a:endParaRPr>
              </a:p>
            </p:txBody>
          </p:sp>
          <p:sp>
            <p:nvSpPr>
              <p:cNvPr id="12300" name="Rectangle 13"/>
              <p:cNvSpPr>
                <a:spLocks noChangeArrowheads="1"/>
              </p:cNvSpPr>
              <p:nvPr/>
            </p:nvSpPr>
            <p:spPr bwMode="auto">
              <a:xfrm>
                <a:off x="2095" y="4368"/>
                <a:ext cx="136"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Jul</a:t>
                </a:r>
                <a:endParaRPr lang="en-US">
                  <a:solidFill>
                    <a:prstClr val="black"/>
                  </a:solidFill>
                </a:endParaRPr>
              </a:p>
            </p:txBody>
          </p:sp>
          <p:sp>
            <p:nvSpPr>
              <p:cNvPr id="12301" name="Rectangle 14"/>
              <p:cNvSpPr>
                <a:spLocks noChangeArrowheads="1"/>
              </p:cNvSpPr>
              <p:nvPr/>
            </p:nvSpPr>
            <p:spPr bwMode="auto">
              <a:xfrm>
                <a:off x="2294" y="4368"/>
                <a:ext cx="199"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Aug</a:t>
                </a:r>
                <a:endParaRPr lang="en-US">
                  <a:solidFill>
                    <a:prstClr val="black"/>
                  </a:solidFill>
                </a:endParaRPr>
              </a:p>
            </p:txBody>
          </p:sp>
          <p:sp>
            <p:nvSpPr>
              <p:cNvPr id="12302" name="Rectangle 15"/>
              <p:cNvSpPr>
                <a:spLocks noChangeArrowheads="1"/>
              </p:cNvSpPr>
              <p:nvPr/>
            </p:nvSpPr>
            <p:spPr bwMode="auto">
              <a:xfrm>
                <a:off x="2528" y="4368"/>
                <a:ext cx="187"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Sep</a:t>
                </a:r>
                <a:endParaRPr lang="en-US">
                  <a:solidFill>
                    <a:prstClr val="black"/>
                  </a:solidFill>
                </a:endParaRPr>
              </a:p>
            </p:txBody>
          </p:sp>
          <p:sp>
            <p:nvSpPr>
              <p:cNvPr id="12303" name="Rectangle 16"/>
              <p:cNvSpPr>
                <a:spLocks noChangeArrowheads="1"/>
              </p:cNvSpPr>
              <p:nvPr/>
            </p:nvSpPr>
            <p:spPr bwMode="auto">
              <a:xfrm>
                <a:off x="2761" y="4368"/>
                <a:ext cx="18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Oct</a:t>
                </a:r>
                <a:endParaRPr lang="en-US">
                  <a:solidFill>
                    <a:prstClr val="black"/>
                  </a:solidFill>
                </a:endParaRPr>
              </a:p>
            </p:txBody>
          </p:sp>
          <p:sp>
            <p:nvSpPr>
              <p:cNvPr id="12304" name="Rectangle 17"/>
              <p:cNvSpPr>
                <a:spLocks noChangeArrowheads="1"/>
              </p:cNvSpPr>
              <p:nvPr/>
            </p:nvSpPr>
            <p:spPr bwMode="auto">
              <a:xfrm>
                <a:off x="2981" y="4368"/>
                <a:ext cx="207"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Nov</a:t>
                </a:r>
                <a:endParaRPr lang="en-US">
                  <a:solidFill>
                    <a:prstClr val="black"/>
                  </a:solidFill>
                </a:endParaRPr>
              </a:p>
            </p:txBody>
          </p:sp>
          <p:sp>
            <p:nvSpPr>
              <p:cNvPr id="12305" name="Rectangle 18"/>
              <p:cNvSpPr>
                <a:spLocks noChangeArrowheads="1"/>
              </p:cNvSpPr>
              <p:nvPr/>
            </p:nvSpPr>
            <p:spPr bwMode="auto">
              <a:xfrm>
                <a:off x="3210" y="4368"/>
                <a:ext cx="197"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Dec</a:t>
                </a:r>
                <a:endParaRPr lang="en-US">
                  <a:solidFill>
                    <a:prstClr val="black"/>
                  </a:solidFill>
                </a:endParaRPr>
              </a:p>
            </p:txBody>
          </p:sp>
          <p:sp>
            <p:nvSpPr>
              <p:cNvPr id="12306" name="Rectangle 19"/>
              <p:cNvSpPr>
                <a:spLocks noChangeArrowheads="1"/>
              </p:cNvSpPr>
              <p:nvPr/>
            </p:nvSpPr>
            <p:spPr bwMode="auto">
              <a:xfrm>
                <a:off x="1830" y="4537"/>
                <a:ext cx="351"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Month</a:t>
                </a:r>
                <a:endParaRPr lang="en-US">
                  <a:solidFill>
                    <a:prstClr val="black"/>
                  </a:solidFill>
                </a:endParaRPr>
              </a:p>
            </p:txBody>
          </p:sp>
        </p:grpSp>
      </p:grpSp>
      <p:grpSp>
        <p:nvGrpSpPr>
          <p:cNvPr id="19" name="Group 16"/>
          <p:cNvGrpSpPr>
            <a:grpSpLocks/>
          </p:cNvGrpSpPr>
          <p:nvPr/>
        </p:nvGrpSpPr>
        <p:grpSpPr bwMode="auto">
          <a:xfrm>
            <a:off x="3143252" y="2667000"/>
            <a:ext cx="1238250" cy="642056"/>
            <a:chOff x="2720" y="1563"/>
            <a:chExt cx="676" cy="364"/>
          </a:xfrm>
        </p:grpSpPr>
        <p:sp>
          <p:nvSpPr>
            <p:cNvPr id="20" name="Rectangle 17"/>
            <p:cNvSpPr>
              <a:spLocks noChangeArrowheads="1"/>
            </p:cNvSpPr>
            <p:nvPr/>
          </p:nvSpPr>
          <p:spPr bwMode="auto">
            <a:xfrm>
              <a:off x="3196" y="1804"/>
              <a:ext cx="20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2011</a:t>
              </a:r>
              <a:endParaRPr lang="en-US" sz="1400"/>
            </a:p>
          </p:txBody>
        </p:sp>
        <p:sp>
          <p:nvSpPr>
            <p:cNvPr id="21" name="Rectangle 18"/>
            <p:cNvSpPr>
              <a:spLocks noChangeArrowheads="1"/>
            </p:cNvSpPr>
            <p:nvPr/>
          </p:nvSpPr>
          <p:spPr bwMode="auto">
            <a:xfrm>
              <a:off x="3106" y="1833"/>
              <a:ext cx="52" cy="51"/>
            </a:xfrm>
            <a:prstGeom prst="rect">
              <a:avLst/>
            </a:prstGeom>
            <a:noFill/>
            <a:ln w="9525">
              <a:solidFill>
                <a:srgbClr val="0093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22" name="Rectangle 19"/>
            <p:cNvSpPr>
              <a:spLocks noChangeArrowheads="1"/>
            </p:cNvSpPr>
            <p:nvPr/>
          </p:nvSpPr>
          <p:spPr bwMode="auto">
            <a:xfrm>
              <a:off x="3196" y="1679"/>
              <a:ext cx="20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2010</a:t>
              </a:r>
              <a:endParaRPr lang="en-US" sz="1400"/>
            </a:p>
          </p:txBody>
        </p:sp>
        <p:sp>
          <p:nvSpPr>
            <p:cNvPr id="23" name="Rectangle 20"/>
            <p:cNvSpPr>
              <a:spLocks noChangeArrowheads="1"/>
            </p:cNvSpPr>
            <p:nvPr/>
          </p:nvSpPr>
          <p:spPr bwMode="auto">
            <a:xfrm>
              <a:off x="3106" y="1712"/>
              <a:ext cx="52" cy="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24" name="Rectangle 21"/>
            <p:cNvSpPr>
              <a:spLocks noChangeArrowheads="1"/>
            </p:cNvSpPr>
            <p:nvPr/>
          </p:nvSpPr>
          <p:spPr bwMode="auto">
            <a:xfrm>
              <a:off x="2810" y="1805"/>
              <a:ext cx="20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solidFill>
                    <a:srgbClr val="000000"/>
                  </a:solidFill>
                </a:rPr>
                <a:t>2006</a:t>
              </a:r>
              <a:endParaRPr lang="en-US" sz="1400" dirty="0"/>
            </a:p>
          </p:txBody>
        </p:sp>
        <p:sp>
          <p:nvSpPr>
            <p:cNvPr id="25" name="Rectangle 22"/>
            <p:cNvSpPr>
              <a:spLocks noChangeArrowheads="1"/>
            </p:cNvSpPr>
            <p:nvPr/>
          </p:nvSpPr>
          <p:spPr bwMode="auto">
            <a:xfrm>
              <a:off x="2720" y="1833"/>
              <a:ext cx="52" cy="51"/>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26" name="Rectangle 23"/>
            <p:cNvSpPr>
              <a:spLocks noChangeArrowheads="1"/>
            </p:cNvSpPr>
            <p:nvPr/>
          </p:nvSpPr>
          <p:spPr bwMode="auto">
            <a:xfrm>
              <a:off x="2810" y="1680"/>
              <a:ext cx="20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2005</a:t>
              </a:r>
              <a:endParaRPr lang="en-US" sz="1400"/>
            </a:p>
          </p:txBody>
        </p:sp>
        <p:sp>
          <p:nvSpPr>
            <p:cNvPr id="27" name="Rectangle 24"/>
            <p:cNvSpPr>
              <a:spLocks noChangeArrowheads="1"/>
            </p:cNvSpPr>
            <p:nvPr/>
          </p:nvSpPr>
          <p:spPr bwMode="auto">
            <a:xfrm>
              <a:off x="2720" y="1712"/>
              <a:ext cx="52" cy="5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28" name="Rectangle 25"/>
            <p:cNvSpPr>
              <a:spLocks noChangeArrowheads="1"/>
            </p:cNvSpPr>
            <p:nvPr/>
          </p:nvSpPr>
          <p:spPr bwMode="auto">
            <a:xfrm>
              <a:off x="2960" y="1563"/>
              <a:ext cx="17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Year</a:t>
              </a:r>
              <a:endParaRPr lang="en-US" sz="1400"/>
            </a:p>
          </p:txBody>
        </p:sp>
      </p:grpSp>
    </p:spTree>
    <p:extLst>
      <p:ext uri="{BB962C8B-B14F-4D97-AF65-F5344CB8AC3E}">
        <p14:creationId xmlns:p14="http://schemas.microsoft.com/office/powerpoint/2010/main" val="40207601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35"/>
          <p:cNvGrpSpPr>
            <a:grpSpLocks/>
          </p:cNvGrpSpPr>
          <p:nvPr/>
        </p:nvGrpSpPr>
        <p:grpSpPr bwMode="auto">
          <a:xfrm>
            <a:off x="214313" y="34236"/>
            <a:ext cx="6621198" cy="8075749"/>
            <a:chOff x="117" y="20"/>
            <a:chExt cx="3615" cy="4578"/>
          </a:xfrm>
        </p:grpSpPr>
        <p:pic>
          <p:nvPicPr>
            <p:cNvPr id="1331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 y="20"/>
              <a:ext cx="3564"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 y="1440"/>
              <a:ext cx="3564" cy="16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31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 y="2852"/>
              <a:ext cx="3564" cy="16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3318" name="Group 7"/>
            <p:cNvGrpSpPr>
              <a:grpSpLocks/>
            </p:cNvGrpSpPr>
            <p:nvPr/>
          </p:nvGrpSpPr>
          <p:grpSpPr bwMode="auto">
            <a:xfrm>
              <a:off x="565" y="4272"/>
              <a:ext cx="3167" cy="326"/>
              <a:chOff x="481" y="4368"/>
              <a:chExt cx="3167" cy="326"/>
            </a:xfrm>
          </p:grpSpPr>
          <p:sp>
            <p:nvSpPr>
              <p:cNvPr id="13332" name="Rectangle 8"/>
              <p:cNvSpPr>
                <a:spLocks noChangeArrowheads="1"/>
              </p:cNvSpPr>
              <p:nvPr/>
            </p:nvSpPr>
            <p:spPr bwMode="auto">
              <a:xfrm>
                <a:off x="481" y="4368"/>
                <a:ext cx="3167"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sp>
            <p:nvSpPr>
              <p:cNvPr id="13333" name="Rectangle 9"/>
              <p:cNvSpPr>
                <a:spLocks noChangeArrowheads="1"/>
              </p:cNvSpPr>
              <p:nvPr/>
            </p:nvSpPr>
            <p:spPr bwMode="auto">
              <a:xfrm>
                <a:off x="702" y="4368"/>
                <a:ext cx="167"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Jan</a:t>
                </a:r>
                <a:endParaRPr lang="en-US">
                  <a:solidFill>
                    <a:prstClr val="black"/>
                  </a:solidFill>
                </a:endParaRPr>
              </a:p>
            </p:txBody>
          </p:sp>
          <p:sp>
            <p:nvSpPr>
              <p:cNvPr id="13334" name="Rectangle 10"/>
              <p:cNvSpPr>
                <a:spLocks noChangeArrowheads="1"/>
              </p:cNvSpPr>
              <p:nvPr/>
            </p:nvSpPr>
            <p:spPr bwMode="auto">
              <a:xfrm>
                <a:off x="925" y="4368"/>
                <a:ext cx="185"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Feb</a:t>
                </a:r>
                <a:endParaRPr lang="en-US">
                  <a:solidFill>
                    <a:prstClr val="black"/>
                  </a:solidFill>
                </a:endParaRPr>
              </a:p>
            </p:txBody>
          </p:sp>
          <p:sp>
            <p:nvSpPr>
              <p:cNvPr id="13335" name="Rectangle 11"/>
              <p:cNvSpPr>
                <a:spLocks noChangeArrowheads="1"/>
              </p:cNvSpPr>
              <p:nvPr/>
            </p:nvSpPr>
            <p:spPr bwMode="auto">
              <a:xfrm>
                <a:off x="1157" y="4368"/>
                <a:ext cx="212"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Mar</a:t>
                </a:r>
                <a:endParaRPr lang="en-US">
                  <a:solidFill>
                    <a:prstClr val="black"/>
                  </a:solidFill>
                </a:endParaRPr>
              </a:p>
            </p:txBody>
          </p:sp>
          <p:sp>
            <p:nvSpPr>
              <p:cNvPr id="13336" name="Rectangle 12"/>
              <p:cNvSpPr>
                <a:spLocks noChangeArrowheads="1"/>
              </p:cNvSpPr>
              <p:nvPr/>
            </p:nvSpPr>
            <p:spPr bwMode="auto">
              <a:xfrm>
                <a:off x="1393" y="4368"/>
                <a:ext cx="183"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Apr</a:t>
                </a:r>
                <a:endParaRPr lang="en-US">
                  <a:solidFill>
                    <a:prstClr val="black"/>
                  </a:solidFill>
                </a:endParaRPr>
              </a:p>
            </p:txBody>
          </p:sp>
          <p:sp>
            <p:nvSpPr>
              <p:cNvPr id="13337" name="Rectangle 13"/>
              <p:cNvSpPr>
                <a:spLocks noChangeArrowheads="1"/>
              </p:cNvSpPr>
              <p:nvPr/>
            </p:nvSpPr>
            <p:spPr bwMode="auto">
              <a:xfrm>
                <a:off x="1606" y="4368"/>
                <a:ext cx="226"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May</a:t>
                </a:r>
                <a:endParaRPr lang="en-US">
                  <a:solidFill>
                    <a:prstClr val="black"/>
                  </a:solidFill>
                </a:endParaRPr>
              </a:p>
            </p:txBody>
          </p:sp>
          <p:sp>
            <p:nvSpPr>
              <p:cNvPr id="13338" name="Rectangle 14"/>
              <p:cNvSpPr>
                <a:spLocks noChangeArrowheads="1"/>
              </p:cNvSpPr>
              <p:nvPr/>
            </p:nvSpPr>
            <p:spPr bwMode="auto">
              <a:xfrm>
                <a:off x="1842" y="4368"/>
                <a:ext cx="173"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Jun</a:t>
                </a:r>
                <a:endParaRPr lang="en-US">
                  <a:solidFill>
                    <a:prstClr val="black"/>
                  </a:solidFill>
                </a:endParaRPr>
              </a:p>
            </p:txBody>
          </p:sp>
          <p:sp>
            <p:nvSpPr>
              <p:cNvPr id="13339" name="Rectangle 15"/>
              <p:cNvSpPr>
                <a:spLocks noChangeArrowheads="1"/>
              </p:cNvSpPr>
              <p:nvPr/>
            </p:nvSpPr>
            <p:spPr bwMode="auto">
              <a:xfrm>
                <a:off x="2095" y="4368"/>
                <a:ext cx="136"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Jul</a:t>
                </a:r>
                <a:endParaRPr lang="en-US">
                  <a:solidFill>
                    <a:prstClr val="black"/>
                  </a:solidFill>
                </a:endParaRPr>
              </a:p>
            </p:txBody>
          </p:sp>
          <p:sp>
            <p:nvSpPr>
              <p:cNvPr id="13340" name="Rectangle 16"/>
              <p:cNvSpPr>
                <a:spLocks noChangeArrowheads="1"/>
              </p:cNvSpPr>
              <p:nvPr/>
            </p:nvSpPr>
            <p:spPr bwMode="auto">
              <a:xfrm>
                <a:off x="2294" y="4368"/>
                <a:ext cx="199"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Aug</a:t>
                </a:r>
                <a:endParaRPr lang="en-US">
                  <a:solidFill>
                    <a:prstClr val="black"/>
                  </a:solidFill>
                </a:endParaRPr>
              </a:p>
            </p:txBody>
          </p:sp>
          <p:sp>
            <p:nvSpPr>
              <p:cNvPr id="13341" name="Rectangle 17"/>
              <p:cNvSpPr>
                <a:spLocks noChangeArrowheads="1"/>
              </p:cNvSpPr>
              <p:nvPr/>
            </p:nvSpPr>
            <p:spPr bwMode="auto">
              <a:xfrm>
                <a:off x="2528" y="4368"/>
                <a:ext cx="187"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Sep</a:t>
                </a:r>
                <a:endParaRPr lang="en-US">
                  <a:solidFill>
                    <a:prstClr val="black"/>
                  </a:solidFill>
                </a:endParaRPr>
              </a:p>
            </p:txBody>
          </p:sp>
          <p:sp>
            <p:nvSpPr>
              <p:cNvPr id="13342" name="Rectangle 18"/>
              <p:cNvSpPr>
                <a:spLocks noChangeArrowheads="1"/>
              </p:cNvSpPr>
              <p:nvPr/>
            </p:nvSpPr>
            <p:spPr bwMode="auto">
              <a:xfrm>
                <a:off x="2761" y="4368"/>
                <a:ext cx="18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Oct</a:t>
                </a:r>
                <a:endParaRPr lang="en-US">
                  <a:solidFill>
                    <a:prstClr val="black"/>
                  </a:solidFill>
                </a:endParaRPr>
              </a:p>
            </p:txBody>
          </p:sp>
          <p:sp>
            <p:nvSpPr>
              <p:cNvPr id="13343" name="Rectangle 19"/>
              <p:cNvSpPr>
                <a:spLocks noChangeArrowheads="1"/>
              </p:cNvSpPr>
              <p:nvPr/>
            </p:nvSpPr>
            <p:spPr bwMode="auto">
              <a:xfrm>
                <a:off x="2981" y="4368"/>
                <a:ext cx="207"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Nov</a:t>
                </a:r>
                <a:endParaRPr lang="en-US">
                  <a:solidFill>
                    <a:prstClr val="black"/>
                  </a:solidFill>
                </a:endParaRPr>
              </a:p>
            </p:txBody>
          </p:sp>
          <p:sp>
            <p:nvSpPr>
              <p:cNvPr id="13344" name="Rectangle 20"/>
              <p:cNvSpPr>
                <a:spLocks noChangeArrowheads="1"/>
              </p:cNvSpPr>
              <p:nvPr/>
            </p:nvSpPr>
            <p:spPr bwMode="auto">
              <a:xfrm>
                <a:off x="3210" y="4368"/>
                <a:ext cx="197"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Dec</a:t>
                </a:r>
                <a:endParaRPr lang="en-US">
                  <a:solidFill>
                    <a:prstClr val="black"/>
                  </a:solidFill>
                </a:endParaRPr>
              </a:p>
            </p:txBody>
          </p:sp>
          <p:sp>
            <p:nvSpPr>
              <p:cNvPr id="13345" name="Rectangle 21"/>
              <p:cNvSpPr>
                <a:spLocks noChangeArrowheads="1"/>
              </p:cNvSpPr>
              <p:nvPr/>
            </p:nvSpPr>
            <p:spPr bwMode="auto">
              <a:xfrm>
                <a:off x="1830" y="4537"/>
                <a:ext cx="348"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Month</a:t>
                </a:r>
                <a:endParaRPr lang="en-US">
                  <a:solidFill>
                    <a:prstClr val="black"/>
                  </a:solidFill>
                </a:endParaRPr>
              </a:p>
            </p:txBody>
          </p:sp>
        </p:grpSp>
        <p:sp>
          <p:nvSpPr>
            <p:cNvPr id="13319" name="Text Box 22"/>
            <p:cNvSpPr txBox="1">
              <a:spLocks noChangeArrowheads="1"/>
            </p:cNvSpPr>
            <p:nvPr/>
          </p:nvSpPr>
          <p:spPr bwMode="auto">
            <a:xfrm>
              <a:off x="912" y="138"/>
              <a:ext cx="67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solidFill>
                    <a:prstClr val="black"/>
                  </a:solidFill>
                </a:rPr>
                <a:t>&gt;6 ppt</a:t>
              </a:r>
            </a:p>
          </p:txBody>
        </p:sp>
        <p:sp>
          <p:nvSpPr>
            <p:cNvPr id="13320" name="Text Box 23"/>
            <p:cNvSpPr txBox="1">
              <a:spLocks noChangeArrowheads="1"/>
            </p:cNvSpPr>
            <p:nvPr/>
          </p:nvSpPr>
          <p:spPr bwMode="auto">
            <a:xfrm>
              <a:off x="912" y="1555"/>
              <a:ext cx="67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solidFill>
                    <a:prstClr val="black"/>
                  </a:solidFill>
                </a:rPr>
                <a:t>1-6 ppt</a:t>
              </a:r>
            </a:p>
          </p:txBody>
        </p:sp>
        <p:sp>
          <p:nvSpPr>
            <p:cNvPr id="13321" name="Text Box 24"/>
            <p:cNvSpPr txBox="1">
              <a:spLocks noChangeArrowheads="1"/>
            </p:cNvSpPr>
            <p:nvPr/>
          </p:nvSpPr>
          <p:spPr bwMode="auto">
            <a:xfrm>
              <a:off x="912" y="2976"/>
              <a:ext cx="672" cy="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solidFill>
                    <a:prstClr val="black"/>
                  </a:solidFill>
                </a:rPr>
                <a:t>&lt;1 ppt</a:t>
              </a:r>
            </a:p>
          </p:txBody>
        </p:sp>
        <p:grpSp>
          <p:nvGrpSpPr>
            <p:cNvPr id="13322" name="Group 25"/>
            <p:cNvGrpSpPr>
              <a:grpSpLocks/>
            </p:cNvGrpSpPr>
            <p:nvPr/>
          </p:nvGrpSpPr>
          <p:grpSpPr bwMode="auto">
            <a:xfrm>
              <a:off x="1920" y="123"/>
              <a:ext cx="735" cy="398"/>
              <a:chOff x="2720" y="123"/>
              <a:chExt cx="735" cy="398"/>
            </a:xfrm>
          </p:grpSpPr>
          <p:sp>
            <p:nvSpPr>
              <p:cNvPr id="13323" name="Rectangle 26"/>
              <p:cNvSpPr>
                <a:spLocks noChangeArrowheads="1"/>
              </p:cNvSpPr>
              <p:nvPr/>
            </p:nvSpPr>
            <p:spPr bwMode="auto">
              <a:xfrm>
                <a:off x="3196" y="364"/>
                <a:ext cx="259"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2011</a:t>
                </a:r>
                <a:endParaRPr lang="en-US">
                  <a:solidFill>
                    <a:prstClr val="black"/>
                  </a:solidFill>
                </a:endParaRPr>
              </a:p>
            </p:txBody>
          </p:sp>
          <p:sp>
            <p:nvSpPr>
              <p:cNvPr id="13324" name="Rectangle 27"/>
              <p:cNvSpPr>
                <a:spLocks noChangeArrowheads="1"/>
              </p:cNvSpPr>
              <p:nvPr/>
            </p:nvSpPr>
            <p:spPr bwMode="auto">
              <a:xfrm>
                <a:off x="3106" y="393"/>
                <a:ext cx="52" cy="51"/>
              </a:xfrm>
              <a:prstGeom prst="rect">
                <a:avLst/>
              </a:prstGeom>
              <a:noFill/>
              <a:ln w="9525">
                <a:solidFill>
                  <a:srgbClr val="0093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3325" name="Rectangle 28"/>
              <p:cNvSpPr>
                <a:spLocks noChangeArrowheads="1"/>
              </p:cNvSpPr>
              <p:nvPr/>
            </p:nvSpPr>
            <p:spPr bwMode="auto">
              <a:xfrm>
                <a:off x="3196" y="239"/>
                <a:ext cx="259"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2010</a:t>
                </a:r>
                <a:endParaRPr lang="en-US">
                  <a:solidFill>
                    <a:prstClr val="black"/>
                  </a:solidFill>
                </a:endParaRPr>
              </a:p>
            </p:txBody>
          </p:sp>
          <p:sp>
            <p:nvSpPr>
              <p:cNvPr id="13326" name="Rectangle 29"/>
              <p:cNvSpPr>
                <a:spLocks noChangeArrowheads="1"/>
              </p:cNvSpPr>
              <p:nvPr/>
            </p:nvSpPr>
            <p:spPr bwMode="auto">
              <a:xfrm>
                <a:off x="3106" y="272"/>
                <a:ext cx="52" cy="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3327" name="Rectangle 30"/>
              <p:cNvSpPr>
                <a:spLocks noChangeArrowheads="1"/>
              </p:cNvSpPr>
              <p:nvPr/>
            </p:nvSpPr>
            <p:spPr bwMode="auto">
              <a:xfrm>
                <a:off x="2810" y="365"/>
                <a:ext cx="259"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dirty="0">
                    <a:solidFill>
                      <a:srgbClr val="000000"/>
                    </a:solidFill>
                  </a:rPr>
                  <a:t>2006</a:t>
                </a:r>
                <a:endParaRPr lang="en-US" dirty="0">
                  <a:solidFill>
                    <a:prstClr val="black"/>
                  </a:solidFill>
                </a:endParaRPr>
              </a:p>
            </p:txBody>
          </p:sp>
          <p:sp>
            <p:nvSpPr>
              <p:cNvPr id="13328" name="Rectangle 31"/>
              <p:cNvSpPr>
                <a:spLocks noChangeArrowheads="1"/>
              </p:cNvSpPr>
              <p:nvPr/>
            </p:nvSpPr>
            <p:spPr bwMode="auto">
              <a:xfrm>
                <a:off x="2720" y="393"/>
                <a:ext cx="52" cy="51"/>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3329" name="Rectangle 32"/>
              <p:cNvSpPr>
                <a:spLocks noChangeArrowheads="1"/>
              </p:cNvSpPr>
              <p:nvPr/>
            </p:nvSpPr>
            <p:spPr bwMode="auto">
              <a:xfrm>
                <a:off x="2810" y="240"/>
                <a:ext cx="259"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2005</a:t>
                </a:r>
                <a:endParaRPr lang="en-US">
                  <a:solidFill>
                    <a:prstClr val="black"/>
                  </a:solidFill>
                </a:endParaRPr>
              </a:p>
            </p:txBody>
          </p:sp>
          <p:sp>
            <p:nvSpPr>
              <p:cNvPr id="13330" name="Rectangle 33"/>
              <p:cNvSpPr>
                <a:spLocks noChangeArrowheads="1"/>
              </p:cNvSpPr>
              <p:nvPr/>
            </p:nvSpPr>
            <p:spPr bwMode="auto">
              <a:xfrm>
                <a:off x="2720" y="272"/>
                <a:ext cx="52" cy="5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3331" name="Rectangle 34"/>
              <p:cNvSpPr>
                <a:spLocks noChangeArrowheads="1"/>
              </p:cNvSpPr>
              <p:nvPr/>
            </p:nvSpPr>
            <p:spPr bwMode="auto">
              <a:xfrm>
                <a:off x="2960" y="123"/>
                <a:ext cx="22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dirty="0">
                    <a:solidFill>
                      <a:srgbClr val="000000"/>
                    </a:solidFill>
                  </a:rPr>
                  <a:t>Year</a:t>
                </a:r>
                <a:endParaRPr lang="en-US" dirty="0">
                  <a:solidFill>
                    <a:prstClr val="black"/>
                  </a:solidFill>
                </a:endParaRPr>
              </a:p>
            </p:txBody>
          </p:sp>
        </p:grpSp>
      </p:grpSp>
    </p:spTree>
    <p:extLst>
      <p:ext uri="{BB962C8B-B14F-4D97-AF65-F5344CB8AC3E}">
        <p14:creationId xmlns:p14="http://schemas.microsoft.com/office/powerpoint/2010/main" val="3712202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EDFD81-C734-4B27-A0BF-5E2F1B113D83}" type="slidenum">
              <a:rPr lang="en-US" smtClean="0"/>
              <a:pPr/>
              <a:t>66</a:t>
            </a:fld>
            <a:endParaRPr lang="en-US"/>
          </a:p>
        </p:txBody>
      </p:sp>
      <p:pic>
        <p:nvPicPr>
          <p:cNvPr id="3" name="Picture 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621" y="3323167"/>
            <a:ext cx="6328629" cy="2993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16"/>
          <p:cNvGrpSpPr>
            <a:grpSpLocks/>
          </p:cNvGrpSpPr>
          <p:nvPr/>
        </p:nvGrpSpPr>
        <p:grpSpPr bwMode="auto">
          <a:xfrm>
            <a:off x="3048002" y="2651389"/>
            <a:ext cx="1238250" cy="642056"/>
            <a:chOff x="2720" y="1563"/>
            <a:chExt cx="676" cy="364"/>
          </a:xfrm>
        </p:grpSpPr>
        <p:sp>
          <p:nvSpPr>
            <p:cNvPr id="5" name="Rectangle 17"/>
            <p:cNvSpPr>
              <a:spLocks noChangeArrowheads="1"/>
            </p:cNvSpPr>
            <p:nvPr/>
          </p:nvSpPr>
          <p:spPr bwMode="auto">
            <a:xfrm>
              <a:off x="3196" y="1804"/>
              <a:ext cx="20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2011</a:t>
              </a:r>
              <a:endParaRPr lang="en-US" sz="1400"/>
            </a:p>
          </p:txBody>
        </p:sp>
        <p:sp>
          <p:nvSpPr>
            <p:cNvPr id="6" name="Rectangle 18"/>
            <p:cNvSpPr>
              <a:spLocks noChangeArrowheads="1"/>
            </p:cNvSpPr>
            <p:nvPr/>
          </p:nvSpPr>
          <p:spPr bwMode="auto">
            <a:xfrm>
              <a:off x="3106" y="1833"/>
              <a:ext cx="52" cy="51"/>
            </a:xfrm>
            <a:prstGeom prst="rect">
              <a:avLst/>
            </a:prstGeom>
            <a:noFill/>
            <a:ln w="9525">
              <a:solidFill>
                <a:srgbClr val="0093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7" name="Rectangle 19"/>
            <p:cNvSpPr>
              <a:spLocks noChangeArrowheads="1"/>
            </p:cNvSpPr>
            <p:nvPr/>
          </p:nvSpPr>
          <p:spPr bwMode="auto">
            <a:xfrm>
              <a:off x="3196" y="1679"/>
              <a:ext cx="20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2010</a:t>
              </a:r>
              <a:endParaRPr lang="en-US" sz="1400"/>
            </a:p>
          </p:txBody>
        </p:sp>
        <p:sp>
          <p:nvSpPr>
            <p:cNvPr id="8" name="Rectangle 20"/>
            <p:cNvSpPr>
              <a:spLocks noChangeArrowheads="1"/>
            </p:cNvSpPr>
            <p:nvPr/>
          </p:nvSpPr>
          <p:spPr bwMode="auto">
            <a:xfrm>
              <a:off x="3106" y="1712"/>
              <a:ext cx="52" cy="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9" name="Rectangle 21"/>
            <p:cNvSpPr>
              <a:spLocks noChangeArrowheads="1"/>
            </p:cNvSpPr>
            <p:nvPr/>
          </p:nvSpPr>
          <p:spPr bwMode="auto">
            <a:xfrm>
              <a:off x="2810" y="1805"/>
              <a:ext cx="20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solidFill>
                    <a:srgbClr val="000000"/>
                  </a:solidFill>
                </a:rPr>
                <a:t>2006</a:t>
              </a:r>
              <a:endParaRPr lang="en-US" sz="1400" dirty="0"/>
            </a:p>
          </p:txBody>
        </p:sp>
        <p:sp>
          <p:nvSpPr>
            <p:cNvPr id="10" name="Rectangle 22"/>
            <p:cNvSpPr>
              <a:spLocks noChangeArrowheads="1"/>
            </p:cNvSpPr>
            <p:nvPr/>
          </p:nvSpPr>
          <p:spPr bwMode="auto">
            <a:xfrm>
              <a:off x="2720" y="1833"/>
              <a:ext cx="52" cy="51"/>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1" name="Rectangle 23"/>
            <p:cNvSpPr>
              <a:spLocks noChangeArrowheads="1"/>
            </p:cNvSpPr>
            <p:nvPr/>
          </p:nvSpPr>
          <p:spPr bwMode="auto">
            <a:xfrm>
              <a:off x="2810" y="1680"/>
              <a:ext cx="20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2005</a:t>
              </a:r>
              <a:endParaRPr lang="en-US" sz="1400"/>
            </a:p>
          </p:txBody>
        </p:sp>
        <p:sp>
          <p:nvSpPr>
            <p:cNvPr id="12" name="Rectangle 24"/>
            <p:cNvSpPr>
              <a:spLocks noChangeArrowheads="1"/>
            </p:cNvSpPr>
            <p:nvPr/>
          </p:nvSpPr>
          <p:spPr bwMode="auto">
            <a:xfrm>
              <a:off x="2720" y="1712"/>
              <a:ext cx="52" cy="5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3" name="Rectangle 25"/>
            <p:cNvSpPr>
              <a:spLocks noChangeArrowheads="1"/>
            </p:cNvSpPr>
            <p:nvPr/>
          </p:nvSpPr>
          <p:spPr bwMode="auto">
            <a:xfrm>
              <a:off x="2960" y="1563"/>
              <a:ext cx="17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Year</a:t>
              </a:r>
              <a:endParaRPr lang="en-US" sz="1400"/>
            </a:p>
          </p:txBody>
        </p:sp>
      </p:grpSp>
    </p:spTree>
    <p:extLst>
      <p:ext uri="{BB962C8B-B14F-4D97-AF65-F5344CB8AC3E}">
        <p14:creationId xmlns:p14="http://schemas.microsoft.com/office/powerpoint/2010/main" val="39931866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75" y="2746375"/>
            <a:ext cx="5486400" cy="365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70388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EDFD81-C734-4B27-A0BF-5E2F1B113D83}" type="slidenum">
              <a:rPr lang="en-US" smtClean="0"/>
              <a:pPr/>
              <a:t>68</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975" y="2746375"/>
            <a:ext cx="5486400" cy="365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2539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
        <p:nvSpPr>
          <p:cNvPr id="4" name="Rectangle 3"/>
          <p:cNvSpPr/>
          <p:nvPr/>
        </p:nvSpPr>
        <p:spPr bwMode="auto">
          <a:xfrm>
            <a:off x="5486400" y="8610600"/>
            <a:ext cx="1066800" cy="457200"/>
          </a:xfrm>
          <a:prstGeom prst="rect">
            <a:avLst/>
          </a:prstGeom>
          <a:solidFill>
            <a:schemeClr val="bg1"/>
          </a:solidFill>
          <a:ln w="571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591007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EDFD81-C734-4B27-A0BF-5E2F1B113D83}" type="slidenum">
              <a:rPr lang="en-US" smtClean="0"/>
              <a:pPr/>
              <a:t>8</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136335" y="1141883"/>
            <a:ext cx="9145276" cy="6858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6762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EDFD81-C734-4B27-A0BF-5E2F1B113D83}" type="slidenum">
              <a:rPr lang="en-US" smtClean="0"/>
              <a:pPr/>
              <a:t>9</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144117" y="1143160"/>
            <a:ext cx="9145276" cy="6858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28386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862013" rtl="0" eaLnBrk="1" fontAlgn="base" latinLnBrk="0" hangingPunct="1">
          <a:lnSpc>
            <a:spcPct val="100000"/>
          </a:lnSpc>
          <a:spcBef>
            <a:spcPct val="0"/>
          </a:spcBef>
          <a:spcAft>
            <a:spcPct val="0"/>
          </a:spcAft>
          <a:buClrTx/>
          <a:buSzTx/>
          <a:buFontTx/>
          <a:buNone/>
          <a:tabLst/>
          <a:defRPr kumimoji="0" lang="en-US" sz="17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862013" rtl="0" eaLnBrk="1" fontAlgn="base" latinLnBrk="0" hangingPunct="1">
          <a:lnSpc>
            <a:spcPct val="100000"/>
          </a:lnSpc>
          <a:spcBef>
            <a:spcPct val="0"/>
          </a:spcBef>
          <a:spcAft>
            <a:spcPct val="0"/>
          </a:spcAft>
          <a:buClrTx/>
          <a:buSzTx/>
          <a:buFontTx/>
          <a:buNone/>
          <a:tabLst/>
          <a:defRPr kumimoji="0" lang="en-US" sz="17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862013" rtl="0" eaLnBrk="1" fontAlgn="base" latinLnBrk="0" hangingPunct="1">
          <a:lnSpc>
            <a:spcPct val="100000"/>
          </a:lnSpc>
          <a:spcBef>
            <a:spcPct val="0"/>
          </a:spcBef>
          <a:spcAft>
            <a:spcPct val="0"/>
          </a:spcAft>
          <a:buClrTx/>
          <a:buSzTx/>
          <a:buFontTx/>
          <a:buNone/>
          <a:tabLst/>
          <a:defRPr kumimoji="0" lang="en-US" sz="17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862013" rtl="0" eaLnBrk="1" fontAlgn="base" latinLnBrk="0" hangingPunct="1">
          <a:lnSpc>
            <a:spcPct val="100000"/>
          </a:lnSpc>
          <a:spcBef>
            <a:spcPct val="0"/>
          </a:spcBef>
          <a:spcAft>
            <a:spcPct val="0"/>
          </a:spcAft>
          <a:buClrTx/>
          <a:buSzTx/>
          <a:buFontTx/>
          <a:buNone/>
          <a:tabLst/>
          <a:defRPr kumimoji="0" lang="en-US" sz="17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FFF3F">
            <a:alpha val="20000"/>
          </a:srgbClr>
        </a:solidFill>
        <a:ln w="57150" cap="flat" cmpd="sng" algn="ctr">
          <a:solidFill>
            <a:srgbClr val="00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9FFF3F">
            <a:alpha val="20000"/>
          </a:srgbClr>
        </a:solidFill>
        <a:ln w="57150" cap="flat" cmpd="sng" algn="ctr">
          <a:solidFill>
            <a:srgbClr val="00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862013" rtl="0" eaLnBrk="1" fontAlgn="base" latinLnBrk="0" hangingPunct="1">
          <a:lnSpc>
            <a:spcPct val="100000"/>
          </a:lnSpc>
          <a:spcBef>
            <a:spcPct val="0"/>
          </a:spcBef>
          <a:spcAft>
            <a:spcPct val="0"/>
          </a:spcAft>
          <a:buClrTx/>
          <a:buSzTx/>
          <a:buFontTx/>
          <a:buNone/>
          <a:tabLst/>
          <a:defRPr kumimoji="0" lang="en-US" sz="17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862013" rtl="0" eaLnBrk="1" fontAlgn="base" latinLnBrk="0" hangingPunct="1">
          <a:lnSpc>
            <a:spcPct val="100000"/>
          </a:lnSpc>
          <a:spcBef>
            <a:spcPct val="0"/>
          </a:spcBef>
          <a:spcAft>
            <a:spcPct val="0"/>
          </a:spcAft>
          <a:buClrTx/>
          <a:buSzTx/>
          <a:buFontTx/>
          <a:buNone/>
          <a:tabLst/>
          <a:defRPr kumimoji="0" lang="en-US" sz="17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29311</TotalTime>
  <Words>1199</Words>
  <Application>Microsoft Office PowerPoint</Application>
  <PresentationFormat>On-screen Show (4:3)</PresentationFormat>
  <Paragraphs>460</Paragraphs>
  <Slides>68</Slides>
  <Notes>12</Notes>
  <HiddenSlides>0</HiddenSlides>
  <MMClips>0</MMClips>
  <ScaleCrop>false</ScaleCrop>
  <HeadingPairs>
    <vt:vector size="4" baseType="variant">
      <vt:variant>
        <vt:lpstr>Theme</vt:lpstr>
      </vt:variant>
      <vt:variant>
        <vt:i4>12</vt:i4>
      </vt:variant>
      <vt:variant>
        <vt:lpstr>Slide Titles</vt:lpstr>
      </vt:variant>
      <vt:variant>
        <vt:i4>68</vt:i4>
      </vt:variant>
    </vt:vector>
  </HeadingPairs>
  <TitlesOfParts>
    <vt:vector size="80" baseType="lpstr">
      <vt:lpstr>Office Theme</vt:lpstr>
      <vt:lpstr>Default Design</vt:lpstr>
      <vt:lpstr>2_Office Theme</vt:lpstr>
      <vt:lpstr>3_Office Theme</vt:lpstr>
      <vt:lpstr>4_Default Design</vt:lpstr>
      <vt:lpstr>2_Default Design</vt:lpstr>
      <vt:lpstr>3_Default Design</vt:lpstr>
      <vt:lpstr>5_Default Design</vt:lpstr>
      <vt:lpstr>8_Default Design</vt:lpstr>
      <vt:lpstr>6_Default Design</vt:lpstr>
      <vt:lpstr>7_Default Design</vt:lpstr>
      <vt:lpstr>10_Default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Larry Brown</dc:creator>
  <cp:lastModifiedBy>Larry Brown</cp:lastModifiedBy>
  <cp:revision>262</cp:revision>
  <dcterms:created xsi:type="dcterms:W3CDTF">2012-05-12T17:47:27Z</dcterms:created>
  <dcterms:modified xsi:type="dcterms:W3CDTF">2013-07-21T23:41:21Z</dcterms:modified>
</cp:coreProperties>
</file>