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5544800" cy="10058400"/>
  <p:notesSz cx="9144000" cy="6858000"/>
  <p:defaultTextStyle>
    <a:defPPr>
      <a:defRPr lang="en-US"/>
    </a:defPPr>
    <a:lvl1pPr marL="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5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30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5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608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60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91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6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21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63" d="100"/>
          <a:sy n="63" d="100"/>
        </p:scale>
        <p:origin x="-114" y="-342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0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4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70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398057" y="912707"/>
            <a:ext cx="3845720" cy="194532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506" y="912707"/>
            <a:ext cx="11283473" cy="194532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87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112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2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2" y="4263180"/>
            <a:ext cx="13213080" cy="220027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52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4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505" y="5320243"/>
            <a:ext cx="7564595" cy="15045690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9182" y="5320243"/>
            <a:ext cx="7564597" cy="15045690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132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402803"/>
            <a:ext cx="1399032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1" y="2251500"/>
            <a:ext cx="6868320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1" y="3189817"/>
            <a:ext cx="6868320" cy="579522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4" y="2251500"/>
            <a:ext cx="6871018" cy="938317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4" y="3189817"/>
            <a:ext cx="6871018" cy="579522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78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62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807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6" y="400474"/>
            <a:ext cx="8689975" cy="858456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4"/>
            <a:ext cx="5114132" cy="6880226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12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100"/>
            </a:lvl1pPr>
            <a:lvl2pPr marL="731520" indent="0">
              <a:buNone/>
              <a:defRPr sz="4500"/>
            </a:lvl2pPr>
            <a:lvl3pPr marL="1463040" indent="0">
              <a:buNone/>
              <a:defRPr sz="380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3"/>
            <a:ext cx="13990320" cy="1676400"/>
          </a:xfrm>
          <a:prstGeom prst="rect">
            <a:avLst/>
          </a:prstGeom>
        </p:spPr>
        <p:txBody>
          <a:bodyPr vert="horz" lIns="146304" tIns="73152" rIns="146304" bIns="7315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304" tIns="73152" rIns="146304" bIns="731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" y="9322648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C597A-CC7E-4526-9320-F226CBEE3D2F}" type="datetimeFigureOut">
              <a:rPr lang="en-US" smtClean="0"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C7AB5-7DB7-4EF9-9846-404114536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14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3040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1463040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720" indent="-457200" algn="l" defTabSz="1463040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6119" t="22831" r="10642" b="25750"/>
          <a:stretch/>
        </p:blipFill>
        <p:spPr bwMode="auto">
          <a:xfrm>
            <a:off x="8243453" y="1778616"/>
            <a:ext cx="6889173" cy="1802784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15582" t="22090" r="10689" b="37292"/>
          <a:stretch/>
        </p:blipFill>
        <p:spPr bwMode="auto">
          <a:xfrm>
            <a:off x="381000" y="1798604"/>
            <a:ext cx="7342101" cy="1782796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7901" y="101569"/>
            <a:ext cx="1463039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DREW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en-US" dirty="0" smtClean="0"/>
              <a:t>ocument 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/>
              <a:t>eview to </a:t>
            </a:r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en-US" dirty="0" smtClean="0"/>
              <a:t>xcel </a:t>
            </a:r>
            <a:r>
              <a:rPr lang="en-US" dirty="0" smtClean="0">
                <a:solidFill>
                  <a:srgbClr val="FF0000"/>
                </a:solidFill>
              </a:rPr>
              <a:t>W</a:t>
            </a:r>
            <a:r>
              <a:rPr lang="en-US" dirty="0" smtClean="0"/>
              <a:t>orkbook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24200" y="1259994"/>
            <a:ext cx="1848006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Reviewer 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210800" y="1143000"/>
            <a:ext cx="1848006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Reviewer 2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" y="6172200"/>
            <a:ext cx="14477999" cy="72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DREW MERGE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251304" y="3733800"/>
            <a:ext cx="7749696" cy="2194287"/>
            <a:chOff x="1289152" y="4114800"/>
            <a:chExt cx="6433796" cy="1740967"/>
          </a:xfrm>
        </p:grpSpPr>
        <p:grpSp>
          <p:nvGrpSpPr>
            <p:cNvPr id="17" name="Group 16"/>
            <p:cNvGrpSpPr/>
            <p:nvPr/>
          </p:nvGrpSpPr>
          <p:grpSpPr>
            <a:xfrm>
              <a:off x="1289152" y="4114800"/>
              <a:ext cx="6433796" cy="1740966"/>
              <a:chOff x="1289152" y="4017365"/>
              <a:chExt cx="6433796" cy="127967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92" t="23463" r="5553" b="59449"/>
              <a:stretch/>
            </p:blipFill>
            <p:spPr bwMode="auto">
              <a:xfrm>
                <a:off x="1289152" y="4017365"/>
                <a:ext cx="6235909" cy="10784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92" t="72219" r="3869" b="22330"/>
              <a:stretch/>
            </p:blipFill>
            <p:spPr bwMode="auto">
              <a:xfrm>
                <a:off x="1289153" y="4953000"/>
                <a:ext cx="6433795" cy="3440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9" name="Rectangle 18"/>
            <p:cNvSpPr/>
            <p:nvPr/>
          </p:nvSpPr>
          <p:spPr>
            <a:xfrm>
              <a:off x="1289152" y="4364635"/>
              <a:ext cx="6235909" cy="149113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001000" y="4017365"/>
            <a:ext cx="7239000" cy="1910722"/>
            <a:chOff x="8229600" y="4017365"/>
            <a:chExt cx="6583679" cy="1234228"/>
          </a:xfrm>
        </p:grpSpPr>
        <p:grpSp>
          <p:nvGrpSpPr>
            <p:cNvPr id="18" name="Group 17"/>
            <p:cNvGrpSpPr/>
            <p:nvPr/>
          </p:nvGrpSpPr>
          <p:grpSpPr>
            <a:xfrm>
              <a:off x="8229600" y="4017365"/>
              <a:ext cx="6583679" cy="1234228"/>
              <a:chOff x="8229600" y="4017365"/>
              <a:chExt cx="6583679" cy="1234228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97" t="25899" r="6415" b="64351"/>
              <a:stretch/>
            </p:blipFill>
            <p:spPr bwMode="auto">
              <a:xfrm>
                <a:off x="8243452" y="4017365"/>
                <a:ext cx="6569827" cy="9508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592" t="73343" r="4386" b="22815"/>
              <a:stretch/>
            </p:blipFill>
            <p:spPr bwMode="auto">
              <a:xfrm>
                <a:off x="8229600" y="4876800"/>
                <a:ext cx="6583679" cy="374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4" name="Rectangle 23"/>
            <p:cNvSpPr/>
            <p:nvPr/>
          </p:nvSpPr>
          <p:spPr>
            <a:xfrm>
              <a:off x="8382000" y="4017365"/>
              <a:ext cx="6423993" cy="1234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Striped Right Arrow 22"/>
          <p:cNvSpPr/>
          <p:nvPr/>
        </p:nvSpPr>
        <p:spPr>
          <a:xfrm rot="5400000">
            <a:off x="10888980" y="3383280"/>
            <a:ext cx="731520" cy="73152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triped Right Arrow 27"/>
          <p:cNvSpPr/>
          <p:nvPr/>
        </p:nvSpPr>
        <p:spPr>
          <a:xfrm rot="5400000">
            <a:off x="3275451" y="3521943"/>
            <a:ext cx="731520" cy="73152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056619" y="2514600"/>
            <a:ext cx="1188980" cy="5386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WORD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7297093" y="4966724"/>
            <a:ext cx="1084849" cy="5386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EXCEL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251304" y="6612836"/>
            <a:ext cx="15141096" cy="2988364"/>
            <a:chOff x="3609322" y="6612836"/>
            <a:chExt cx="8783356" cy="217932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16" t="20312" r="14842" b="59375"/>
            <a:stretch/>
          </p:blipFill>
          <p:spPr bwMode="auto">
            <a:xfrm>
              <a:off x="3609322" y="6612836"/>
              <a:ext cx="8783356" cy="198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16" t="88749" r="14842" b="9063"/>
            <a:stretch/>
          </p:blipFill>
          <p:spPr bwMode="auto">
            <a:xfrm>
              <a:off x="3609322" y="8578796"/>
              <a:ext cx="8783356" cy="213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Striped Right Arrow 29"/>
          <p:cNvSpPr/>
          <p:nvPr/>
        </p:nvSpPr>
        <p:spPr>
          <a:xfrm rot="2737614">
            <a:off x="3002640" y="5659328"/>
            <a:ext cx="1997075" cy="73152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triped Right Arrow 28"/>
          <p:cNvSpPr/>
          <p:nvPr/>
        </p:nvSpPr>
        <p:spPr>
          <a:xfrm rot="8002081">
            <a:off x="10649929" y="5615765"/>
            <a:ext cx="1941852" cy="73152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51304" y="9410743"/>
            <a:ext cx="1498068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15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6119" t="22831" r="10642" b="25750"/>
          <a:stretch/>
        </p:blipFill>
        <p:spPr bwMode="auto">
          <a:xfrm>
            <a:off x="8243453" y="1778616"/>
            <a:ext cx="6889173" cy="1802784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8363799" y="4074019"/>
            <a:ext cx="6868189" cy="2337841"/>
            <a:chOff x="8571533" y="3053209"/>
            <a:chExt cx="7390013" cy="233784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70" t="19898" r="16039" b="52112"/>
            <a:stretch/>
          </p:blipFill>
          <p:spPr bwMode="auto">
            <a:xfrm>
              <a:off x="8599194" y="3053209"/>
              <a:ext cx="7362352" cy="2153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16" t="87533" r="13250" b="8437"/>
            <a:stretch/>
          </p:blipFill>
          <p:spPr bwMode="auto">
            <a:xfrm>
              <a:off x="8571533" y="5081006"/>
              <a:ext cx="6974546" cy="3100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 t="20312" r="13125" b="59375"/>
          <a:stretch/>
        </p:blipFill>
        <p:spPr bwMode="auto">
          <a:xfrm>
            <a:off x="355604" y="4079168"/>
            <a:ext cx="7756724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5"/>
          <a:srcRect l="15582" t="22090" r="10689" b="37292"/>
          <a:stretch/>
        </p:blipFill>
        <p:spPr bwMode="auto">
          <a:xfrm>
            <a:off x="381000" y="1798604"/>
            <a:ext cx="7342101" cy="1782796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24200" y="1259994"/>
            <a:ext cx="1848006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Reviewer 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210800" y="1143000"/>
            <a:ext cx="1848006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Reviewer 2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51304" y="4048688"/>
            <a:ext cx="7749696" cy="236317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168569" y="4017365"/>
            <a:ext cx="7063419" cy="239449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128611" y="2514600"/>
            <a:ext cx="1188980" cy="5386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WORD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2661" y="121072"/>
            <a:ext cx="1463039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DREW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en-US" dirty="0" smtClean="0"/>
              <a:t>ocument 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/>
              <a:t>eview to </a:t>
            </a:r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en-US" dirty="0" smtClean="0"/>
              <a:t>xcel </a:t>
            </a:r>
            <a:r>
              <a:rPr lang="en-US" dirty="0" smtClean="0">
                <a:solidFill>
                  <a:srgbClr val="FF0000"/>
                </a:solidFill>
              </a:rPr>
              <a:t>W</a:t>
            </a:r>
            <a:r>
              <a:rPr lang="en-US" dirty="0" smtClean="0"/>
              <a:t>orkbook</a:t>
            </a:r>
            <a:endParaRPr lang="en-US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 t="87188" r="13125" b="8593"/>
          <a:stretch/>
        </p:blipFill>
        <p:spPr bwMode="auto">
          <a:xfrm>
            <a:off x="625217" y="5885108"/>
            <a:ext cx="7137422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7297093" y="4966724"/>
            <a:ext cx="1084849" cy="5386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EXCEL</a:t>
            </a:r>
            <a:endParaRPr lang="en-US" dirty="0"/>
          </a:p>
        </p:txBody>
      </p:sp>
      <p:sp>
        <p:nvSpPr>
          <p:cNvPr id="28" name="Striped Right Arrow 27"/>
          <p:cNvSpPr/>
          <p:nvPr/>
        </p:nvSpPr>
        <p:spPr>
          <a:xfrm rot="5400000">
            <a:off x="3275451" y="3521943"/>
            <a:ext cx="731520" cy="731520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33750" y="6411860"/>
            <a:ext cx="14477999" cy="72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DREW MERGE</a:t>
            </a:r>
            <a:endParaRPr lang="en-US" dirty="0"/>
          </a:p>
        </p:txBody>
      </p:sp>
      <p:sp>
        <p:nvSpPr>
          <p:cNvPr id="23" name="Striped Right Arrow 22"/>
          <p:cNvSpPr/>
          <p:nvPr/>
        </p:nvSpPr>
        <p:spPr>
          <a:xfrm rot="5400000">
            <a:off x="10888980" y="3383280"/>
            <a:ext cx="731520" cy="731520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51304" y="6833336"/>
            <a:ext cx="15141095" cy="3116016"/>
            <a:chOff x="3641211" y="6833336"/>
            <a:chExt cx="8799744" cy="268224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8" t="20962" r="14590" b="55601"/>
            <a:stretch/>
          </p:blipFill>
          <p:spPr bwMode="auto">
            <a:xfrm>
              <a:off x="3641211" y="6833336"/>
              <a:ext cx="8783355" cy="228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8" t="87778" r="14590" b="8413"/>
            <a:stretch/>
          </p:blipFill>
          <p:spPr bwMode="auto">
            <a:xfrm>
              <a:off x="3657600" y="9144000"/>
              <a:ext cx="8783355" cy="371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" name="Striped Right Arrow 28"/>
          <p:cNvSpPr/>
          <p:nvPr/>
        </p:nvSpPr>
        <p:spPr>
          <a:xfrm rot="8002081">
            <a:off x="10745227" y="6022535"/>
            <a:ext cx="1435064" cy="731520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triped Right Arrow 29"/>
          <p:cNvSpPr/>
          <p:nvPr/>
        </p:nvSpPr>
        <p:spPr>
          <a:xfrm rot="2737614">
            <a:off x="4095434" y="6047232"/>
            <a:ext cx="1450493" cy="731520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51304" y="9410743"/>
            <a:ext cx="1498068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Track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9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</Words>
  <Application>Microsoft Office PowerPoint</Application>
  <PresentationFormat>Custom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Reclamation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JC</dc:creator>
  <cp:lastModifiedBy>JC</cp:lastModifiedBy>
  <cp:revision>15</cp:revision>
  <dcterms:created xsi:type="dcterms:W3CDTF">2013-02-17T00:04:40Z</dcterms:created>
  <dcterms:modified xsi:type="dcterms:W3CDTF">2013-02-18T02:43:58Z</dcterms:modified>
</cp:coreProperties>
</file>